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585" r:id="rId4"/>
    <p:sldMasterId id="2147484609" r:id="rId5"/>
    <p:sldMasterId id="2147484633" r:id="rId6"/>
    <p:sldMasterId id="2147484657" r:id="rId7"/>
    <p:sldMasterId id="2147484681" r:id="rId8"/>
    <p:sldMasterId id="2147484734" r:id="rId9"/>
  </p:sldMasterIdLst>
  <p:notesMasterIdLst>
    <p:notesMasterId r:id="rId35"/>
  </p:notesMasterIdLst>
  <p:handoutMasterIdLst>
    <p:handoutMasterId r:id="rId36"/>
  </p:handoutMasterIdLst>
  <p:sldIdLst>
    <p:sldId id="296" r:id="rId10"/>
    <p:sldId id="297" r:id="rId11"/>
    <p:sldId id="299" r:id="rId12"/>
    <p:sldId id="2147479433" r:id="rId13"/>
    <p:sldId id="301" r:id="rId14"/>
    <p:sldId id="361" r:id="rId15"/>
    <p:sldId id="452" r:id="rId16"/>
    <p:sldId id="352" r:id="rId17"/>
    <p:sldId id="349" r:id="rId18"/>
    <p:sldId id="10476" r:id="rId19"/>
    <p:sldId id="2147479436" r:id="rId20"/>
    <p:sldId id="3496" r:id="rId21"/>
    <p:sldId id="366" r:id="rId22"/>
    <p:sldId id="257" r:id="rId23"/>
    <p:sldId id="3543" r:id="rId24"/>
    <p:sldId id="415" r:id="rId25"/>
    <p:sldId id="445" r:id="rId26"/>
    <p:sldId id="11269" r:id="rId27"/>
    <p:sldId id="3625" r:id="rId28"/>
    <p:sldId id="2076136256" r:id="rId29"/>
    <p:sldId id="3548" r:id="rId30"/>
    <p:sldId id="2147479435" r:id="rId31"/>
    <p:sldId id="10961" r:id="rId32"/>
    <p:sldId id="2147470501" r:id="rId33"/>
    <p:sldId id="315" r:id="rId34"/>
  </p:sldIdLst>
  <p:sldSz cx="24387175" cy="13716000"/>
  <p:notesSz cx="6858000" cy="9144000"/>
  <p:defaultTex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iNTERNAL GUIDANCE" id="{9CB73816-6114-BB44-9798-6664A67EB7C2}">
          <p14:sldIdLst/>
        </p14:section>
        <p14:section name="PRESENTATION" id="{4104F7FC-9AC9-9E49-BCCF-3B9CF27CC987}">
          <p14:sldIdLst>
            <p14:sldId id="296"/>
            <p14:sldId id="297"/>
            <p14:sldId id="299"/>
            <p14:sldId id="2147479433"/>
            <p14:sldId id="301"/>
            <p14:sldId id="361"/>
            <p14:sldId id="452"/>
            <p14:sldId id="352"/>
            <p14:sldId id="349"/>
            <p14:sldId id="10476"/>
            <p14:sldId id="2147479436"/>
            <p14:sldId id="3496"/>
            <p14:sldId id="366"/>
            <p14:sldId id="257"/>
            <p14:sldId id="3543"/>
            <p14:sldId id="415"/>
            <p14:sldId id="445"/>
            <p14:sldId id="11269"/>
            <p14:sldId id="3625"/>
            <p14:sldId id="2076136256"/>
            <p14:sldId id="3548"/>
            <p14:sldId id="2147479435"/>
            <p14:sldId id="10961"/>
            <p14:sldId id="2147470501"/>
            <p14:sldId id="315"/>
          </p14:sldIdLst>
        </p14:section>
        <p14:section name="APPENDIX" id="{63086F71-4569-FC45-AD57-B6DF3F164E7D}">
          <p14:sldIdLst/>
        </p14:section>
      </p14:sectionLst>
    </p:ext>
    <p:ext uri="{EFAFB233-063F-42B5-8137-9DF3F51BA10A}">
      <p15:sldGuideLst xmlns:p15="http://schemas.microsoft.com/office/powerpoint/2012/main">
        <p15:guide id="1" orient="horz" pos="3000" userDrawn="1">
          <p15:clr>
            <a:srgbClr val="A4A3A4"/>
          </p15:clr>
        </p15:guide>
        <p15:guide id="3" orient="horz" pos="8160" userDrawn="1">
          <p15:clr>
            <a:srgbClr val="A4A3A4"/>
          </p15:clr>
        </p15:guide>
        <p15:guide id="4" pos="119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8E8D28-5E2D-0461-8952-873B3464FD8F}" name="Anna Schieber" initials="AS" userId="S::aschiebe@linkedin.biz::38f6a42c-6b2f-423c-82e9-08a8ebe372cc" providerId="AD"/>
  <p188:author id="{5F3B7138-23D7-5064-16A7-74F1A7FCAF8E}" name="Sharon Wong" initials="SW" userId="S::srwong@linkedin.biz::3309c2e9-0a63-4d74-b08e-cdd9a3905d5f" providerId="AD"/>
  <p188:author id="{60C91394-83E9-5E67-6191-A1E9AA3F675F}" name="Sheetal Patel-Suresh" initials="SP" userId="S::shepatel@linkedin.biz::e63aedb4-c8c4-470d-8a00-0f3fde68c944" providerId="AD"/>
  <p188:author id="{0C9EEAA3-7AA9-23EB-39F2-32CFF0E02864}" name="Ben Spar" initials="BS" userId="S::bspar@linkedin.biz::f1475034-ae1e-4984-a4ae-ebf352a88008" providerId="AD"/>
  <p188:author id="{836364AA-94FF-6D07-848B-3F0CF582A86D}" name="Sarah Grant" initials="SG" userId="S::sagrant@linkedin.biz::dae64fb6-f261-4e3c-9c00-436ab7af970f" providerId="AD"/>
  <p188:author id="{741BF3AF-2414-C695-AB26-C06C05D78D0A}" name="Andrew Lefevre" initials="AL" userId="S::alefevre@linkedin.biz::3830e2b5-0fc0-46f7-ac30-ec593820dfef" providerId="AD"/>
  <p188:author id="{F0056DF8-2FE5-281D-4CA0-0D61057F6398}" name="Krystal Thomas" initials="KT" userId="S::krthomas@linkedin.biz::f4a34c64-aaa4-45c4-8aaa-bb1948b11e8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966C2"/>
    <a:srgbClr val="915B07"/>
    <a:srgbClr val="C2EEF5"/>
    <a:srgbClr val="124951"/>
    <a:srgbClr val="FFFFFF"/>
    <a:srgbClr val="1E717D"/>
    <a:srgbClr val="5DBECF"/>
    <a:srgbClr val="1F6F7D"/>
    <a:srgbClr val="FEE2BB"/>
    <a:srgbClr val="E7A2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20"/>
  </p:normalViewPr>
  <p:slideViewPr>
    <p:cSldViewPr snapToGrid="0">
      <p:cViewPr varScale="1">
        <p:scale>
          <a:sx n="51" d="100"/>
          <a:sy n="51" d="100"/>
        </p:scale>
        <p:origin x="1000" y="208"/>
      </p:cViewPr>
      <p:guideLst>
        <p:guide orient="horz" pos="3000"/>
        <p:guide orient="horz" pos="8160"/>
        <p:guide pos="1197"/>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E5A13E"/>
              </a:solidFill>
              <a:ln w="19050">
                <a:solidFill>
                  <a:schemeClr val="lt1"/>
                </a:solidFill>
              </a:ln>
              <a:effectLst/>
            </c:spPr>
            <c:extLst>
              <c:ext xmlns:c16="http://schemas.microsoft.com/office/drawing/2014/chart" uri="{C3380CC4-5D6E-409C-BE32-E72D297353CC}">
                <c16:uniqueId val="{00000001-D1DC-224C-A30E-7AC77A2345D5}"/>
              </c:ext>
            </c:extLst>
          </c:dPt>
          <c:dPt>
            <c:idx val="1"/>
            <c:bubble3D val="0"/>
            <c:spPr>
              <a:solidFill>
                <a:srgbClr val="9DB3C9"/>
              </a:solidFill>
              <a:ln w="19050">
                <a:solidFill>
                  <a:schemeClr val="lt1"/>
                </a:solidFill>
              </a:ln>
              <a:effectLst/>
            </c:spPr>
            <c:extLst>
              <c:ext xmlns:c16="http://schemas.microsoft.com/office/drawing/2014/chart" uri="{C3380CC4-5D6E-409C-BE32-E72D297353CC}">
                <c16:uniqueId val="{00000003-D1DC-224C-A30E-7AC77A2345D5}"/>
              </c:ext>
            </c:extLst>
          </c:dPt>
          <c:dPt>
            <c:idx val="2"/>
            <c:bubble3D val="0"/>
            <c:spPr>
              <a:solidFill>
                <a:schemeClr val="accent4">
                  <a:tint val="86000"/>
                </a:schemeClr>
              </a:solidFill>
              <a:ln w="19050">
                <a:solidFill>
                  <a:schemeClr val="lt1"/>
                </a:solidFill>
              </a:ln>
              <a:effectLst/>
            </c:spPr>
            <c:extLst>
              <c:ext xmlns:c16="http://schemas.microsoft.com/office/drawing/2014/chart" uri="{C3380CC4-5D6E-409C-BE32-E72D297353CC}">
                <c16:uniqueId val="{00000005-D1DC-224C-A30E-7AC77A2345D5}"/>
              </c:ext>
            </c:extLst>
          </c:dPt>
          <c:dPt>
            <c:idx val="3"/>
            <c:bubble3D val="0"/>
            <c:spPr>
              <a:solidFill>
                <a:schemeClr val="accent4">
                  <a:tint val="58000"/>
                </a:schemeClr>
              </a:solidFill>
              <a:ln w="19050">
                <a:solidFill>
                  <a:schemeClr val="lt1"/>
                </a:solidFill>
              </a:ln>
              <a:effectLst/>
            </c:spPr>
            <c:extLst>
              <c:ext xmlns:c16="http://schemas.microsoft.com/office/drawing/2014/chart" uri="{C3380CC4-5D6E-409C-BE32-E72D297353CC}">
                <c16:uniqueId val="{00000007-D1DC-224C-A30E-7AC77A2345D5}"/>
              </c:ext>
            </c:extLst>
          </c:dPt>
          <c:cat>
            <c:strRef>
              <c:f>Sheet1!$A$2:$A$5</c:f>
              <c:strCache>
                <c:ptCount val="2"/>
                <c:pt idx="0">
                  <c:v>1st Qtr</c:v>
                </c:pt>
                <c:pt idx="1">
                  <c:v>2nd Qtr</c:v>
                </c:pt>
              </c:strCache>
            </c:strRef>
          </c:cat>
          <c:val>
            <c:numRef>
              <c:f>Sheet1!$B$2:$B$5</c:f>
              <c:numCache>
                <c:formatCode>General</c:formatCode>
                <c:ptCount val="4"/>
                <c:pt idx="0">
                  <c:v>84</c:v>
                </c:pt>
                <c:pt idx="1">
                  <c:v>16</c:v>
                </c:pt>
              </c:numCache>
            </c:numRef>
          </c:val>
          <c:extLst>
            <c:ext xmlns:c16="http://schemas.microsoft.com/office/drawing/2014/chart" uri="{C3380CC4-5D6E-409C-BE32-E72D297353CC}">
              <c16:uniqueId val="{00000008-D1DC-224C-A30E-7AC77A2345D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E5A13E"/>
              </a:solidFill>
              <a:ln w="19050">
                <a:solidFill>
                  <a:schemeClr val="lt1"/>
                </a:solidFill>
              </a:ln>
              <a:effectLst/>
            </c:spPr>
            <c:extLst>
              <c:ext xmlns:c16="http://schemas.microsoft.com/office/drawing/2014/chart" uri="{C3380CC4-5D6E-409C-BE32-E72D297353CC}">
                <c16:uniqueId val="{00000001-D1B0-0C4D-9A16-EA5DB1999BFD}"/>
              </c:ext>
            </c:extLst>
          </c:dPt>
          <c:dPt>
            <c:idx val="1"/>
            <c:bubble3D val="0"/>
            <c:spPr>
              <a:solidFill>
                <a:srgbClr val="9DB3C9"/>
              </a:solidFill>
              <a:ln w="19050">
                <a:solidFill>
                  <a:schemeClr val="lt1"/>
                </a:solidFill>
              </a:ln>
              <a:effectLst/>
            </c:spPr>
            <c:extLst>
              <c:ext xmlns:c16="http://schemas.microsoft.com/office/drawing/2014/chart" uri="{C3380CC4-5D6E-409C-BE32-E72D297353CC}">
                <c16:uniqueId val="{00000003-D1B0-0C4D-9A16-EA5DB1999BFD}"/>
              </c:ext>
            </c:extLst>
          </c:dPt>
          <c:dPt>
            <c:idx val="2"/>
            <c:bubble3D val="0"/>
            <c:spPr>
              <a:solidFill>
                <a:schemeClr val="accent4">
                  <a:tint val="86000"/>
                </a:schemeClr>
              </a:solidFill>
              <a:ln w="19050">
                <a:solidFill>
                  <a:schemeClr val="lt1"/>
                </a:solidFill>
              </a:ln>
              <a:effectLst/>
            </c:spPr>
            <c:extLst>
              <c:ext xmlns:c16="http://schemas.microsoft.com/office/drawing/2014/chart" uri="{C3380CC4-5D6E-409C-BE32-E72D297353CC}">
                <c16:uniqueId val="{00000005-D1B0-0C4D-9A16-EA5DB1999BFD}"/>
              </c:ext>
            </c:extLst>
          </c:dPt>
          <c:dPt>
            <c:idx val="3"/>
            <c:bubble3D val="0"/>
            <c:spPr>
              <a:solidFill>
                <a:schemeClr val="accent4">
                  <a:tint val="58000"/>
                </a:schemeClr>
              </a:solidFill>
              <a:ln w="19050">
                <a:solidFill>
                  <a:schemeClr val="lt1"/>
                </a:solidFill>
              </a:ln>
              <a:effectLst/>
            </c:spPr>
            <c:extLst>
              <c:ext xmlns:c16="http://schemas.microsoft.com/office/drawing/2014/chart" uri="{C3380CC4-5D6E-409C-BE32-E72D297353CC}">
                <c16:uniqueId val="{00000007-D1B0-0C4D-9A16-EA5DB1999BFD}"/>
              </c:ext>
            </c:extLst>
          </c:dPt>
          <c:cat>
            <c:strRef>
              <c:f>Sheet1!$A$2:$A$5</c:f>
              <c:strCache>
                <c:ptCount val="2"/>
                <c:pt idx="0">
                  <c:v>1st Qtr</c:v>
                </c:pt>
                <c:pt idx="1">
                  <c:v>2nd Qtr</c:v>
                </c:pt>
              </c:strCache>
            </c:strRef>
          </c:cat>
          <c:val>
            <c:numRef>
              <c:f>Sheet1!$B$2:$B$5</c:f>
              <c:numCache>
                <c:formatCode>General</c:formatCode>
                <c:ptCount val="4"/>
                <c:pt idx="0">
                  <c:v>44</c:v>
                </c:pt>
                <c:pt idx="1">
                  <c:v>56</c:v>
                </c:pt>
              </c:numCache>
            </c:numRef>
          </c:val>
          <c:extLst>
            <c:ext xmlns:c16="http://schemas.microsoft.com/office/drawing/2014/chart" uri="{C3380CC4-5D6E-409C-BE32-E72D297353CC}">
              <c16:uniqueId val="{00000008-D1B0-0C4D-9A16-EA5DB1999BF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E5A13E"/>
              </a:solidFill>
              <a:ln w="19050">
                <a:solidFill>
                  <a:schemeClr val="lt1"/>
                </a:solidFill>
              </a:ln>
              <a:effectLst/>
            </c:spPr>
            <c:extLst>
              <c:ext xmlns:c16="http://schemas.microsoft.com/office/drawing/2014/chart" uri="{C3380CC4-5D6E-409C-BE32-E72D297353CC}">
                <c16:uniqueId val="{00000001-E267-B84F-9AEB-11C043A8F5F3}"/>
              </c:ext>
            </c:extLst>
          </c:dPt>
          <c:dPt>
            <c:idx val="1"/>
            <c:bubble3D val="0"/>
            <c:spPr>
              <a:solidFill>
                <a:srgbClr val="9DB3C9"/>
              </a:solidFill>
              <a:ln w="19050">
                <a:solidFill>
                  <a:schemeClr val="lt1"/>
                </a:solidFill>
              </a:ln>
              <a:effectLst/>
            </c:spPr>
            <c:extLst>
              <c:ext xmlns:c16="http://schemas.microsoft.com/office/drawing/2014/chart" uri="{C3380CC4-5D6E-409C-BE32-E72D297353CC}">
                <c16:uniqueId val="{00000003-E267-B84F-9AEB-11C043A8F5F3}"/>
              </c:ext>
            </c:extLst>
          </c:dPt>
          <c:dPt>
            <c:idx val="2"/>
            <c:bubble3D val="0"/>
            <c:spPr>
              <a:solidFill>
                <a:schemeClr val="accent4">
                  <a:tint val="86000"/>
                </a:schemeClr>
              </a:solidFill>
              <a:ln w="19050">
                <a:solidFill>
                  <a:schemeClr val="lt1"/>
                </a:solidFill>
              </a:ln>
              <a:effectLst/>
            </c:spPr>
            <c:extLst>
              <c:ext xmlns:c16="http://schemas.microsoft.com/office/drawing/2014/chart" uri="{C3380CC4-5D6E-409C-BE32-E72D297353CC}">
                <c16:uniqueId val="{00000005-E267-B84F-9AEB-11C043A8F5F3}"/>
              </c:ext>
            </c:extLst>
          </c:dPt>
          <c:dPt>
            <c:idx val="3"/>
            <c:bubble3D val="0"/>
            <c:spPr>
              <a:solidFill>
                <a:schemeClr val="accent4">
                  <a:tint val="58000"/>
                </a:schemeClr>
              </a:solidFill>
              <a:ln w="19050">
                <a:solidFill>
                  <a:schemeClr val="lt1"/>
                </a:solidFill>
              </a:ln>
              <a:effectLst/>
            </c:spPr>
            <c:extLst>
              <c:ext xmlns:c16="http://schemas.microsoft.com/office/drawing/2014/chart" uri="{C3380CC4-5D6E-409C-BE32-E72D297353CC}">
                <c16:uniqueId val="{00000007-E267-B84F-9AEB-11C043A8F5F3}"/>
              </c:ext>
            </c:extLst>
          </c:dPt>
          <c:cat>
            <c:strRef>
              <c:f>Sheet1!$A$2:$A$5</c:f>
              <c:strCache>
                <c:ptCount val="2"/>
                <c:pt idx="0">
                  <c:v>1st Qtr</c:v>
                </c:pt>
                <c:pt idx="1">
                  <c:v>2nd Qtr</c:v>
                </c:pt>
              </c:strCache>
            </c:strRef>
          </c:cat>
          <c:val>
            <c:numRef>
              <c:f>Sheet1!$B$2:$B$5</c:f>
              <c:numCache>
                <c:formatCode>General</c:formatCode>
                <c:ptCount val="4"/>
                <c:pt idx="0">
                  <c:v>27</c:v>
                </c:pt>
                <c:pt idx="1">
                  <c:v>63</c:v>
                </c:pt>
              </c:numCache>
            </c:numRef>
          </c:val>
          <c:extLst>
            <c:ext xmlns:c16="http://schemas.microsoft.com/office/drawing/2014/chart" uri="{C3380CC4-5D6E-409C-BE32-E72D297353CC}">
              <c16:uniqueId val="{00000008-E267-B84F-9AEB-11C043A8F5F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134692311286926"/>
          <c:y val="2.8213817626237869E-2"/>
          <c:w val="0.50447654724121094"/>
          <c:h val="0.95360231399536133"/>
        </c:manualLayout>
      </c:layout>
      <c:barChart>
        <c:barDir val="bar"/>
        <c:grouping val="clustered"/>
        <c:varyColors val="0"/>
        <c:ser>
          <c:idx val="0"/>
          <c:order val="0"/>
          <c:tx>
            <c:strRef>
              <c:f>Sheet1!$B$1</c:f>
              <c:strCache>
                <c:ptCount val="1"/>
                <c:pt idx="0">
                  <c:v>cnt</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smtId="4294967295">
                    <a:solidFill>
                      <a:srgbClr val="38434F"/>
                    </a:solidFill>
                    <a:latin typeface="Community" panose="02000303040000020003"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SQL</c:v>
                </c:pt>
                <c:pt idx="1">
                  <c:v>Public Speaking</c:v>
                </c:pt>
                <c:pt idx="2">
                  <c:v>Job Search Strategies</c:v>
                </c:pt>
                <c:pt idx="3">
                  <c:v>Personal Branding</c:v>
                </c:pt>
                <c:pt idx="4">
                  <c:v>Emotional Intelligence</c:v>
                </c:pt>
                <c:pt idx="5">
                  <c:v>LinkedIn</c:v>
                </c:pt>
                <c:pt idx="6">
                  <c:v>Interpersonal Communication</c:v>
                </c:pt>
                <c:pt idx="7">
                  <c:v>Python (Programming Language)</c:v>
                </c:pt>
                <c:pt idx="8">
                  <c:v>Career Management</c:v>
                </c:pt>
                <c:pt idx="9">
                  <c:v>Microsoft Excel</c:v>
                </c:pt>
              </c:strCache>
            </c:strRef>
          </c:cat>
          <c:val>
            <c:numRef>
              <c:f>Sheet1!$B$2:$B$11</c:f>
              <c:numCache>
                <c:formatCode>General</c:formatCode>
                <c:ptCount val="10"/>
                <c:pt idx="0">
                  <c:v>319</c:v>
                </c:pt>
                <c:pt idx="1">
                  <c:v>333</c:v>
                </c:pt>
                <c:pt idx="2">
                  <c:v>345</c:v>
                </c:pt>
                <c:pt idx="3">
                  <c:v>356</c:v>
                </c:pt>
                <c:pt idx="4">
                  <c:v>360</c:v>
                </c:pt>
                <c:pt idx="5">
                  <c:v>369</c:v>
                </c:pt>
                <c:pt idx="6">
                  <c:v>388</c:v>
                </c:pt>
                <c:pt idx="7">
                  <c:v>439</c:v>
                </c:pt>
                <c:pt idx="8">
                  <c:v>488</c:v>
                </c:pt>
                <c:pt idx="9">
                  <c:v>726</c:v>
                </c:pt>
              </c:numCache>
            </c:numRef>
          </c:val>
          <c:extLst>
            <c:ext xmlns:c16="http://schemas.microsoft.com/office/drawing/2014/chart" uri="{C3380CC4-5D6E-409C-BE32-E72D297353CC}">
              <c16:uniqueId val="{00000000-6B59-8643-8E83-71A2F0A4740A}"/>
            </c:ext>
          </c:extLst>
        </c:ser>
        <c:dLbls>
          <c:showLegendKey val="0"/>
          <c:showVal val="0"/>
          <c:showCatName val="0"/>
          <c:showSerName val="0"/>
          <c:showPercent val="0"/>
          <c:showBubbleSize val="0"/>
        </c:dLbls>
        <c:gapWidth val="90"/>
        <c:axId val="136810960"/>
        <c:axId val="141718656"/>
      </c:barChart>
      <c:catAx>
        <c:axId val="136810960"/>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0"/>
          <a:lstStyle/>
          <a:p>
            <a:pPr algn="just">
              <a:defRPr sz="2800" b="0" i="0" u="none" strike="noStrike" kern="1200" baseline="0" smtId="4294967295">
                <a:solidFill>
                  <a:srgbClr val="38434F"/>
                </a:solidFill>
                <a:latin typeface="Community" panose="02000303040000020003" pitchFamily="2" charset="0"/>
                <a:ea typeface="+mn-ea"/>
                <a:cs typeface="+mn-cs"/>
              </a:defRPr>
            </a:pPr>
            <a:endParaRPr lang="en-US"/>
          </a:p>
        </c:txPr>
        <c:crossAx val="141718656"/>
        <c:crosses val="autoZero"/>
        <c:auto val="0"/>
        <c:lblAlgn val="ctr"/>
        <c:lblOffset val="100"/>
        <c:noMultiLvlLbl val="0"/>
      </c:catAx>
      <c:valAx>
        <c:axId val="141718656"/>
        <c:scaling>
          <c:orientation val="minMax"/>
        </c:scaling>
        <c:delete val="1"/>
        <c:axPos val="b"/>
        <c:numFmt formatCode="General" sourceLinked="1"/>
        <c:majorTickMark val="none"/>
        <c:minorTickMark val="none"/>
        <c:tickLblPos val="nextTo"/>
        <c:crossAx val="136810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134692311286926"/>
          <c:y val="2.8213817626237869E-2"/>
          <c:w val="0.50447654724121094"/>
          <c:h val="0.95360231399536133"/>
        </c:manualLayout>
      </c:layout>
      <c:barChart>
        <c:barDir val="bar"/>
        <c:grouping val="clustered"/>
        <c:varyColors val="0"/>
        <c:ser>
          <c:idx val="0"/>
          <c:order val="0"/>
          <c:tx>
            <c:strRef>
              <c:f>Sheet1!$B$1</c:f>
              <c:strCache>
                <c:ptCount val="1"/>
                <c:pt idx="0">
                  <c:v>cnt</c:v>
                </c:pt>
              </c:strCache>
            </c:strRef>
          </c:tx>
          <c:spPr>
            <a:solidFill>
              <a:schemeClr val="tx1">
                <a:lumMod val="20000"/>
                <a:lumOff val="80000"/>
              </a:schemeClr>
            </a:solidFill>
            <a:ln>
              <a:noFill/>
            </a:ln>
            <a:effectLst/>
          </c:spPr>
          <c:invertIfNegative val="0"/>
          <c:cat>
            <c:strRef>
              <c:f>Sheet1!$A$2:$A$11</c:f>
              <c:strCache>
                <c:ptCount val="10"/>
                <c:pt idx="0">
                  <c:v>SQL</c:v>
                </c:pt>
                <c:pt idx="1">
                  <c:v>Goal Setting</c:v>
                </c:pt>
                <c:pt idx="2">
                  <c:v>Artificial Intelligence for Business</c:v>
                </c:pt>
                <c:pt idx="3">
                  <c:v>Microsoft Word</c:v>
                </c:pt>
                <c:pt idx="4">
                  <c:v>Project Management</c:v>
                </c:pt>
                <c:pt idx="5">
                  <c:v>Presentation Design</c:v>
                </c:pt>
                <c:pt idx="6">
                  <c:v>Microsoft 365</c:v>
                </c:pt>
                <c:pt idx="7">
                  <c:v>Python (Programming Language)</c:v>
                </c:pt>
                <c:pt idx="8">
                  <c:v>Microsoft PowerPoint</c:v>
                </c:pt>
                <c:pt idx="9">
                  <c:v>Microsoft Excel</c:v>
                </c:pt>
              </c:strCache>
            </c:strRef>
          </c:cat>
          <c:val>
            <c:numRef>
              <c:f>Sheet1!$B$2:$B$11</c:f>
              <c:numCache>
                <c:formatCode>General</c:formatCode>
                <c:ptCount val="10"/>
                <c:pt idx="0">
                  <c:v>1596</c:v>
                </c:pt>
                <c:pt idx="1">
                  <c:v>1616</c:v>
                </c:pt>
                <c:pt idx="2">
                  <c:v>1647</c:v>
                </c:pt>
                <c:pt idx="3">
                  <c:v>1671</c:v>
                </c:pt>
                <c:pt idx="4">
                  <c:v>1885</c:v>
                </c:pt>
                <c:pt idx="5">
                  <c:v>1981</c:v>
                </c:pt>
                <c:pt idx="6">
                  <c:v>2020</c:v>
                </c:pt>
                <c:pt idx="7">
                  <c:v>2345</c:v>
                </c:pt>
                <c:pt idx="8">
                  <c:v>2465</c:v>
                </c:pt>
                <c:pt idx="9">
                  <c:v>6424</c:v>
                </c:pt>
              </c:numCache>
            </c:numRef>
          </c:val>
          <c:extLst>
            <c:ext xmlns:c16="http://schemas.microsoft.com/office/drawing/2014/chart" uri="{C3380CC4-5D6E-409C-BE32-E72D297353CC}">
              <c16:uniqueId val="{00000000-6F07-8B4C-9D2D-577B6FE1F0E9}"/>
            </c:ext>
          </c:extLst>
        </c:ser>
        <c:dLbls>
          <c:showLegendKey val="0"/>
          <c:showVal val="0"/>
          <c:showCatName val="0"/>
          <c:showSerName val="0"/>
          <c:showPercent val="0"/>
          <c:showBubbleSize val="0"/>
        </c:dLbls>
        <c:gapWidth val="90"/>
        <c:axId val="136810960"/>
        <c:axId val="141718656"/>
      </c:barChart>
      <c:catAx>
        <c:axId val="136810960"/>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0"/>
          <a:lstStyle/>
          <a:p>
            <a:pPr algn="just">
              <a:defRPr sz="2800" b="0" i="0" u="none" strike="noStrike" kern="1200" baseline="0" smtId="4294967295">
                <a:solidFill>
                  <a:srgbClr val="38434F"/>
                </a:solidFill>
                <a:latin typeface="Community" panose="02000303040000020003" pitchFamily="2" charset="0"/>
                <a:ea typeface="+mn-ea"/>
                <a:cs typeface="+mn-cs"/>
              </a:defRPr>
            </a:pPr>
            <a:endParaRPr lang="en-US"/>
          </a:p>
        </c:txPr>
        <c:crossAx val="141718656"/>
        <c:crosses val="autoZero"/>
        <c:auto val="0"/>
        <c:lblAlgn val="ctr"/>
        <c:lblOffset val="100"/>
        <c:noMultiLvlLbl val="0"/>
      </c:catAx>
      <c:valAx>
        <c:axId val="141718656"/>
        <c:scaling>
          <c:orientation val="minMax"/>
        </c:scaling>
        <c:delete val="1"/>
        <c:axPos val="b"/>
        <c:numFmt formatCode="General" sourceLinked="1"/>
        <c:majorTickMark val="none"/>
        <c:minorTickMark val="none"/>
        <c:tickLblPos val="nextTo"/>
        <c:crossAx val="136810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739339619874954E-2"/>
          <c:y val="2.1820662543177605E-2"/>
          <c:w val="0.71905136108398438"/>
          <c:h val="0.96545064449310303"/>
        </c:manualLayout>
      </c:layout>
      <c:barChart>
        <c:barDir val="bar"/>
        <c:grouping val="clustered"/>
        <c:varyColors val="0"/>
        <c:ser>
          <c:idx val="0"/>
          <c:order val="0"/>
          <c:tx>
            <c:strRef>
              <c:f>Sheet1!$B$1</c:f>
              <c:strCache>
                <c:ptCount val="1"/>
                <c:pt idx="0">
                  <c:v>ranking</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smtId="4294967295">
                    <a:solidFill>
                      <a:srgbClr val="38434F"/>
                    </a:solidFill>
                    <a:latin typeface="Community" panose="02000303040000020003" pitchFamily="2" charset="0"/>
                    <a:ea typeface="+mn-ea"/>
                    <a:cs typeface="+mn-cs"/>
                  </a:defRPr>
                </a:pPr>
                <a:endParaRPr lang="en-US"/>
              </a:p>
            </c:txPr>
            <c:dLblPos val="inBase"/>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Databases</c:v>
                </c:pt>
                <c:pt idx="1">
                  <c:v>Analytics</c:v>
                </c:pt>
                <c:pt idx="2">
                  <c:v>Presentation Skills</c:v>
                </c:pt>
                <c:pt idx="3">
                  <c:v>Creativity and Innovation</c:v>
                </c:pt>
                <c:pt idx="4">
                  <c:v>Artificial Intelligence (AI)</c:v>
                </c:pt>
              </c:strCache>
            </c:strRef>
          </c:cat>
          <c:val>
            <c:numRef>
              <c:f>Sheet1!$B$2:$B$6</c:f>
              <c:numCache>
                <c:formatCode>General</c:formatCode>
                <c:ptCount val="5"/>
                <c:pt idx="0">
                  <c:v>37</c:v>
                </c:pt>
                <c:pt idx="1">
                  <c:v>55</c:v>
                </c:pt>
                <c:pt idx="2">
                  <c:v>109</c:v>
                </c:pt>
                <c:pt idx="3">
                  <c:v>196</c:v>
                </c:pt>
                <c:pt idx="4">
                  <c:v>217</c:v>
                </c:pt>
              </c:numCache>
            </c:numRef>
          </c:val>
          <c:extLst>
            <c:ext xmlns:c16="http://schemas.microsoft.com/office/drawing/2014/chart" uri="{C3380CC4-5D6E-409C-BE32-E72D297353CC}">
              <c16:uniqueId val="{00000000-5AF7-E14F-A438-8FCE2ECECF31}"/>
            </c:ext>
          </c:extLst>
        </c:ser>
        <c:dLbls>
          <c:showLegendKey val="0"/>
          <c:showVal val="0"/>
          <c:showCatName val="0"/>
          <c:showSerName val="0"/>
          <c:showPercent val="0"/>
          <c:showBubbleSize val="0"/>
        </c:dLbls>
        <c:gapWidth val="90"/>
        <c:axId val="136810960"/>
        <c:axId val="141718656"/>
      </c:barChart>
      <c:catAx>
        <c:axId val="136810960"/>
        <c:scaling>
          <c:orientation val="minMax"/>
        </c:scaling>
        <c:delete val="1"/>
        <c:axPos val="l"/>
        <c:numFmt formatCode="General" sourceLinked="1"/>
        <c:majorTickMark val="none"/>
        <c:minorTickMark val="none"/>
        <c:tickLblPos val="nextTo"/>
        <c:crossAx val="141718656"/>
        <c:crosses val="autoZero"/>
        <c:auto val="0"/>
        <c:lblAlgn val="ctr"/>
        <c:lblOffset val="100"/>
        <c:noMultiLvlLbl val="0"/>
      </c:catAx>
      <c:valAx>
        <c:axId val="141718656"/>
        <c:scaling>
          <c:orientation val="minMax"/>
        </c:scaling>
        <c:delete val="1"/>
        <c:axPos val="b"/>
        <c:numFmt formatCode="General" sourceLinked="1"/>
        <c:majorTickMark val="out"/>
        <c:minorTickMark val="none"/>
        <c:tickLblPos val="nextTo"/>
        <c:crossAx val="136810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nchor="ctr" anchorCtr="0"/>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739339619874954E-2"/>
          <c:y val="2.1820662543177605E-2"/>
          <c:w val="0.71905136108398438"/>
          <c:h val="0.96545064449310303"/>
        </c:manualLayout>
      </c:layout>
      <c:barChart>
        <c:barDir val="bar"/>
        <c:grouping val="clustered"/>
        <c:varyColors val="0"/>
        <c:ser>
          <c:idx val="0"/>
          <c:order val="0"/>
          <c:tx>
            <c:strRef>
              <c:f>Sheet1!$B$1</c:f>
              <c:strCache>
                <c:ptCount val="1"/>
                <c:pt idx="0">
                  <c:v>ranking</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sz="2800" b="0" i="0" u="none" strike="noStrike" kern="1200" baseline="0" smtId="4294967295">
                    <a:solidFill>
                      <a:srgbClr val="38434F"/>
                    </a:solidFill>
                    <a:latin typeface="Community" panose="02000303040000020003" pitchFamily="2" charset="0"/>
                    <a:ea typeface="+mn-ea"/>
                    <a:cs typeface="+mn-cs"/>
                  </a:defRPr>
                </a:pPr>
                <a:endParaRPr lang="en-US"/>
              </a:p>
            </c:txPr>
            <c:dLblPos val="inBase"/>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37</c:v>
                </c:pt>
                <c:pt idx="1">
                  <c:v>55</c:v>
                </c:pt>
                <c:pt idx="2">
                  <c:v>109</c:v>
                </c:pt>
                <c:pt idx="3">
                  <c:v>196</c:v>
                </c:pt>
                <c:pt idx="4">
                  <c:v>217</c:v>
                </c:pt>
              </c:numCache>
            </c:numRef>
          </c:cat>
          <c:val>
            <c:numRef>
              <c:f>Sheet1!$B$2:$B$6</c:f>
              <c:numCache>
                <c:formatCode>General</c:formatCode>
                <c:ptCount val="5"/>
                <c:pt idx="0">
                  <c:v>37</c:v>
                </c:pt>
                <c:pt idx="1">
                  <c:v>55</c:v>
                </c:pt>
                <c:pt idx="2">
                  <c:v>109</c:v>
                </c:pt>
                <c:pt idx="3">
                  <c:v>196</c:v>
                </c:pt>
                <c:pt idx="4">
                  <c:v>217</c:v>
                </c:pt>
              </c:numCache>
            </c:numRef>
          </c:val>
          <c:extLst>
            <c:ext xmlns:c16="http://schemas.microsoft.com/office/drawing/2014/chart" uri="{C3380CC4-5D6E-409C-BE32-E72D297353CC}">
              <c16:uniqueId val="{00000000-B52E-304E-B923-D9EDB4E11A9A}"/>
            </c:ext>
          </c:extLst>
        </c:ser>
        <c:dLbls>
          <c:showLegendKey val="0"/>
          <c:showVal val="0"/>
          <c:showCatName val="0"/>
          <c:showSerName val="0"/>
          <c:showPercent val="0"/>
          <c:showBubbleSize val="0"/>
        </c:dLbls>
        <c:gapWidth val="90"/>
        <c:axId val="136810960"/>
        <c:axId val="141718656"/>
      </c:barChart>
      <c:catAx>
        <c:axId val="136810960"/>
        <c:scaling>
          <c:orientation val="minMax"/>
        </c:scaling>
        <c:delete val="1"/>
        <c:axPos val="l"/>
        <c:numFmt formatCode="General" sourceLinked="1"/>
        <c:majorTickMark val="none"/>
        <c:minorTickMark val="none"/>
        <c:tickLblPos val="nextTo"/>
        <c:crossAx val="141718656"/>
        <c:crosses val="autoZero"/>
        <c:auto val="0"/>
        <c:lblAlgn val="ctr"/>
        <c:lblOffset val="100"/>
        <c:noMultiLvlLbl val="0"/>
      </c:catAx>
      <c:valAx>
        <c:axId val="141718656"/>
        <c:scaling>
          <c:orientation val="minMax"/>
        </c:scaling>
        <c:delete val="1"/>
        <c:axPos val="b"/>
        <c:numFmt formatCode="General" sourceLinked="1"/>
        <c:majorTickMark val="out"/>
        <c:minorTickMark val="none"/>
        <c:tickLblPos val="nextTo"/>
        <c:crossAx val="136810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nchor="ctr" anchorCtr="0"/>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739339619874954E-2"/>
          <c:y val="2.1820662543177605E-2"/>
          <c:w val="0.71905136108398438"/>
          <c:h val="0.96545064449310303"/>
        </c:manualLayout>
      </c:layout>
      <c:barChart>
        <c:barDir val="bar"/>
        <c:grouping val="clustered"/>
        <c:varyColors val="0"/>
        <c:ser>
          <c:idx val="0"/>
          <c:order val="0"/>
          <c:tx>
            <c:strRef>
              <c:f>Sheet1!$B$1</c:f>
              <c:strCache>
                <c:ptCount val="1"/>
                <c:pt idx="0">
                  <c:v>ranking</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sz="2800" b="0" i="0" u="none" strike="noStrike" kern="1200" baseline="0" smtId="4294967295">
                    <a:solidFill>
                      <a:srgbClr val="38434F"/>
                    </a:solidFill>
                    <a:latin typeface="Community" panose="02000303040000020003" pitchFamily="2" charset="0"/>
                    <a:ea typeface="+mn-ea"/>
                    <a:cs typeface="+mn-cs"/>
                  </a:defRPr>
                </a:pPr>
                <a:endParaRPr lang="en-US"/>
              </a:p>
            </c:txPr>
            <c:dLblPos val="inBase"/>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1</c:v>
                </c:pt>
                <c:pt idx="1">
                  <c:v>2</c:v>
                </c:pt>
                <c:pt idx="2">
                  <c:v>5</c:v>
                </c:pt>
                <c:pt idx="3">
                  <c:v>1</c:v>
                </c:pt>
                <c:pt idx="4">
                  <c:v>3</c:v>
                </c:pt>
              </c:numCache>
            </c:numRef>
          </c:cat>
          <c:val>
            <c:numRef>
              <c:f>Sheet1!$B$2:$B$6</c:f>
              <c:numCache>
                <c:formatCode>General</c:formatCode>
                <c:ptCount val="5"/>
                <c:pt idx="0">
                  <c:v>37</c:v>
                </c:pt>
                <c:pt idx="1">
                  <c:v>55</c:v>
                </c:pt>
                <c:pt idx="2">
                  <c:v>109</c:v>
                </c:pt>
                <c:pt idx="3">
                  <c:v>196</c:v>
                </c:pt>
                <c:pt idx="4">
                  <c:v>217</c:v>
                </c:pt>
              </c:numCache>
            </c:numRef>
          </c:val>
          <c:extLst>
            <c:ext xmlns:c16="http://schemas.microsoft.com/office/drawing/2014/chart" uri="{C3380CC4-5D6E-409C-BE32-E72D297353CC}">
              <c16:uniqueId val="{00000000-967C-8142-B96F-7483B909081F}"/>
            </c:ext>
          </c:extLst>
        </c:ser>
        <c:dLbls>
          <c:showLegendKey val="0"/>
          <c:showVal val="0"/>
          <c:showCatName val="0"/>
          <c:showSerName val="0"/>
          <c:showPercent val="0"/>
          <c:showBubbleSize val="0"/>
        </c:dLbls>
        <c:gapWidth val="90"/>
        <c:axId val="136810960"/>
        <c:axId val="141718656"/>
      </c:barChart>
      <c:catAx>
        <c:axId val="136810960"/>
        <c:scaling>
          <c:orientation val="minMax"/>
        </c:scaling>
        <c:delete val="1"/>
        <c:axPos val="l"/>
        <c:numFmt formatCode="General" sourceLinked="1"/>
        <c:majorTickMark val="none"/>
        <c:minorTickMark val="none"/>
        <c:tickLblPos val="nextTo"/>
        <c:crossAx val="141718656"/>
        <c:crosses val="autoZero"/>
        <c:auto val="0"/>
        <c:lblAlgn val="ctr"/>
        <c:lblOffset val="100"/>
        <c:noMultiLvlLbl val="0"/>
      </c:catAx>
      <c:valAx>
        <c:axId val="141718656"/>
        <c:scaling>
          <c:orientation val="minMax"/>
        </c:scaling>
        <c:delete val="1"/>
        <c:axPos val="b"/>
        <c:numFmt formatCode="General" sourceLinked="1"/>
        <c:majorTickMark val="out"/>
        <c:minorTickMark val="none"/>
        <c:tickLblPos val="nextTo"/>
        <c:crossAx val="136810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nchor="ctr" anchorCtr="0"/>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0.19318</cdr:x>
      <cdr:y>0.25843</cdr:y>
    </cdr:from>
    <cdr:to>
      <cdr:x>0.85877</cdr:x>
      <cdr:y>0.76761</cdr:y>
    </cdr:to>
    <cdr:sp macro="" textlink="">
      <cdr:nvSpPr>
        <cdr:cNvPr id="2" name="TextBox 1">
          <a:extLst xmlns:a="http://schemas.openxmlformats.org/drawingml/2006/main">
            <a:ext uri="{FF2B5EF4-FFF2-40B4-BE49-F238E27FC236}">
              <a16:creationId xmlns:a16="http://schemas.microsoft.com/office/drawing/2014/main" id="{37792CF1-B349-4D33-E84C-7511CFC463A4}"/>
            </a:ext>
          </a:extLst>
        </cdr:cNvPr>
        <cdr:cNvSpPr txBox="1"/>
      </cdr:nvSpPr>
      <cdr:spPr>
        <a:xfrm xmlns:a="http://schemas.openxmlformats.org/drawingml/2006/main">
          <a:off x="369860" y="496741"/>
          <a:ext cx="1274339" cy="978719"/>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MX" sz="7200">
              <a:solidFill>
                <a:srgbClr val="281F13"/>
              </a:solidFill>
              <a:latin typeface="Community Light" panose="02000303040000020003" pitchFamily="2" charset="0"/>
            </a:rPr>
            <a:t>84%</a:t>
          </a:r>
        </a:p>
      </cdr:txBody>
    </cdr:sp>
  </cdr:relSizeAnchor>
</c:userShapes>
</file>

<file path=ppt/drawings/drawing2.xml><?xml version="1.0" encoding="utf-8"?>
<c:userShapes xmlns:c="http://schemas.openxmlformats.org/drawingml/2006/chart">
  <cdr:relSizeAnchor xmlns:cdr="http://schemas.openxmlformats.org/drawingml/2006/chartDrawing">
    <cdr:from>
      <cdr:x>0.19318</cdr:x>
      <cdr:y>0.25843</cdr:y>
    </cdr:from>
    <cdr:to>
      <cdr:x>0.85877</cdr:x>
      <cdr:y>0.76761</cdr:y>
    </cdr:to>
    <cdr:sp macro="" textlink="">
      <cdr:nvSpPr>
        <cdr:cNvPr id="2" name="TextBox 1">
          <a:extLst xmlns:a="http://schemas.openxmlformats.org/drawingml/2006/main">
            <a:ext uri="{FF2B5EF4-FFF2-40B4-BE49-F238E27FC236}">
              <a16:creationId xmlns:a16="http://schemas.microsoft.com/office/drawing/2014/main" id="{37792CF1-B349-4D33-E84C-7511CFC463A4}"/>
            </a:ext>
          </a:extLst>
        </cdr:cNvPr>
        <cdr:cNvSpPr txBox="1"/>
      </cdr:nvSpPr>
      <cdr:spPr>
        <a:xfrm xmlns:a="http://schemas.openxmlformats.org/drawingml/2006/main">
          <a:off x="369860" y="496741"/>
          <a:ext cx="1274339" cy="978719"/>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MX" sz="13800">
              <a:solidFill>
                <a:srgbClr val="281F13"/>
              </a:solidFill>
              <a:latin typeface="Community" panose="02000303040000020003" pitchFamily="2" charset="0"/>
            </a:rPr>
            <a:t>44</a:t>
          </a:r>
          <a:r>
            <a:rPr lang="en-MX" sz="7200">
              <a:solidFill>
                <a:srgbClr val="281F13"/>
              </a:solidFill>
              <a:latin typeface="Community" panose="02000303040000020003" pitchFamily="2" charset="0"/>
            </a:rPr>
            <a:t>%</a:t>
          </a:r>
        </a:p>
      </cdr:txBody>
    </cdr:sp>
  </cdr:relSizeAnchor>
</c:userShapes>
</file>

<file path=ppt/drawings/drawing3.xml><?xml version="1.0" encoding="utf-8"?>
<c:userShapes xmlns:c="http://schemas.openxmlformats.org/drawingml/2006/chart">
  <cdr:relSizeAnchor xmlns:cdr="http://schemas.openxmlformats.org/drawingml/2006/chartDrawing">
    <cdr:from>
      <cdr:x>0.19318</cdr:x>
      <cdr:y>0.25843</cdr:y>
    </cdr:from>
    <cdr:to>
      <cdr:x>0.85877</cdr:x>
      <cdr:y>0.76761</cdr:y>
    </cdr:to>
    <cdr:sp macro="" textlink="">
      <cdr:nvSpPr>
        <cdr:cNvPr id="2" name="TextBox 1">
          <a:extLst xmlns:a="http://schemas.openxmlformats.org/drawingml/2006/main">
            <a:ext uri="{FF2B5EF4-FFF2-40B4-BE49-F238E27FC236}">
              <a16:creationId xmlns:a16="http://schemas.microsoft.com/office/drawing/2014/main" id="{37792CF1-B349-4D33-E84C-7511CFC463A4}"/>
            </a:ext>
          </a:extLst>
        </cdr:cNvPr>
        <cdr:cNvSpPr txBox="1"/>
      </cdr:nvSpPr>
      <cdr:spPr>
        <a:xfrm xmlns:a="http://schemas.openxmlformats.org/drawingml/2006/main">
          <a:off x="369860" y="496741"/>
          <a:ext cx="1274339" cy="978719"/>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MX" sz="7200">
              <a:solidFill>
                <a:srgbClr val="281F13"/>
              </a:solidFill>
              <a:latin typeface="Community" panose="02000303040000020003" pitchFamily="2" charset="0"/>
            </a:rPr>
            <a:t>27%</a:t>
          </a:r>
          <a:endParaRPr lang="en-MX" sz="6600">
            <a:solidFill>
              <a:srgbClr val="281F13"/>
            </a:solidFill>
            <a:latin typeface="Community" panose="02000303040000020003" pitchFamily="2"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2720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87DC5-9164-0549-8373-ED417A287E6B}"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28159-1B8D-AA4E-B029-EAC82009EB07}" type="slidenum">
              <a:rPr lang="en-US" smtClean="0"/>
              <a:t>‹#›</a:t>
            </a:fld>
            <a:endParaRPr lang="en-US"/>
          </a:p>
        </p:txBody>
      </p:sp>
    </p:spTree>
    <p:extLst>
      <p:ext uri="{BB962C8B-B14F-4D97-AF65-F5344CB8AC3E}">
        <p14:creationId xmlns:p14="http://schemas.microsoft.com/office/powerpoint/2010/main" val="3098569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Calibri" panose="020F0502020204030204" pitchFamily="34" charset="0"/>
                <a:cs typeface="Calibri" panose="020F0502020204030204" pitchFamily="34" charset="0"/>
              </a:rPr>
              <a:t>Artificial Intelligence is reshaping the world of work profoundly and quickly. </a:t>
            </a:r>
            <a:endParaRPr lang="en-US" sz="1400" b="0">
              <a:effectLst/>
              <a:latin typeface="Calibri" panose="020F0502020204030204" pitchFamily="34" charset="0"/>
              <a:cs typeface="Calibri" panose="020F0502020204030204" pitchFamily="34" charset="0"/>
            </a:endParaRPr>
          </a:p>
          <a:p>
            <a:pPr rtl="0">
              <a:spcBef>
                <a:spcPts val="0"/>
              </a:spcBef>
              <a:spcAft>
                <a:spcPts val="0"/>
              </a:spcAft>
            </a:pPr>
            <a:br>
              <a:rPr lang="en-US" sz="1400" b="0" i="1">
                <a:solidFill>
                  <a:srgbClr val="FF0000"/>
                </a:solidFill>
                <a:effectLst/>
                <a:highlight>
                  <a:srgbClr val="FFFF00"/>
                </a:highlight>
                <a:latin typeface="Calibri" panose="020F0502020204030204" pitchFamily="34" charset="0"/>
                <a:cs typeface="Calibri" panose="020F0502020204030204" pitchFamily="34" charset="0"/>
              </a:rPr>
            </a:br>
            <a:r>
              <a:rPr lang="en-US" sz="1400" b="0" i="1">
                <a:solidFill>
                  <a:srgbClr val="FF0000"/>
                </a:solidFill>
                <a:effectLst/>
                <a:highlight>
                  <a:srgbClr val="FFFF00"/>
                </a:highlight>
                <a:latin typeface="Calibri" panose="020F0502020204030204" pitchFamily="34" charset="0"/>
                <a:cs typeface="Calibri" panose="020F0502020204030204" pitchFamily="34" charset="0"/>
              </a:rPr>
              <a:t>[If your customer is less familiar with AI] </a:t>
            </a:r>
          </a:p>
          <a:p>
            <a:pPr rtl="0">
              <a:spcBef>
                <a:spcPts val="0"/>
              </a:spcBef>
              <a:spcAft>
                <a:spcPts val="0"/>
              </a:spcAft>
            </a:pPr>
            <a:r>
              <a:rPr lang="en-US" sz="1400" b="0" i="1" u="none" strike="noStrike">
                <a:solidFill>
                  <a:srgbClr val="000000"/>
                </a:solidFill>
                <a:effectLst/>
                <a:latin typeface="Calibri" panose="020F0502020204030204" pitchFamily="34" charset="0"/>
                <a:cs typeface="Calibri" panose="020F0502020204030204" pitchFamily="34" charset="0"/>
              </a:rPr>
              <a:t>AI is essentially about computers making smart suggestions. Until last year, that showed up mostly in the background through matching algorithms, like search. Then Generative AI arrived, which is a fancy way of saying AI that can not only do stuff in the background, but also in the foreground,  like creating content - words, pictures, even essays - from both explicit and inferred prompts.</a:t>
            </a:r>
          </a:p>
          <a:p>
            <a:pPr rtl="0">
              <a:spcBef>
                <a:spcPts val="0"/>
              </a:spcBef>
              <a:spcAft>
                <a:spcPts val="0"/>
              </a:spcAft>
            </a:pPr>
            <a:endParaRPr lang="en-US" sz="1400" b="0" i="1" u="none" strike="noStrike">
              <a:solidFill>
                <a:srgbClr val="000000"/>
              </a:solidFill>
              <a:effectLst/>
              <a:latin typeface="Calibri" panose="020F0502020204030204" pitchFamily="34" charset="0"/>
              <a:cs typeface="Calibri" panose="020F0502020204030204" pitchFamily="34" charset="0"/>
            </a:endParaRPr>
          </a:p>
          <a:p>
            <a:pPr rtl="0">
              <a:spcBef>
                <a:spcPts val="0"/>
              </a:spcBef>
              <a:spcAft>
                <a:spcPts val="0"/>
              </a:spcAft>
            </a:pPr>
            <a:r>
              <a:rPr lang="en-US" sz="1400" b="0">
                <a:effectLst/>
                <a:latin typeface="Calibri" panose="020F0502020204030204" pitchFamily="34" charset="0"/>
                <a:cs typeface="Calibri" panose="020F0502020204030204" pitchFamily="34" charset="0"/>
              </a:rPr>
              <a:t>Whether or not your organization is this technology has already impacted how we work, the jobs we do, and the skills we need to be successful. </a:t>
            </a:r>
            <a:r>
              <a:rPr lang="en-US" sz="1400" b="0" i="1">
                <a:effectLst/>
                <a:latin typeface="Calibri" panose="020F0502020204030204" pitchFamily="34" charset="0"/>
                <a:cs typeface="Calibri" panose="020F0502020204030204" pitchFamily="34" charset="0"/>
              </a:rPr>
              <a:t>[an expert at/experimenting with /hasn’t yet started to explore AI], </a:t>
            </a:r>
            <a:endParaRPr lang="en-US" sz="1400" b="0">
              <a:effectLst/>
              <a:latin typeface="Calibri" panose="020F0502020204030204" pitchFamily="34" charset="0"/>
              <a:cs typeface="Calibri" panose="020F0502020204030204" pitchFamily="34" charset="0"/>
            </a:endParaRPr>
          </a:p>
          <a:p>
            <a:pPr rtl="0">
              <a:spcBef>
                <a:spcPts val="0"/>
              </a:spcBef>
              <a:spcAft>
                <a:spcPts val="0"/>
              </a:spcAft>
            </a:pPr>
            <a:endParaRPr lang="en-US" sz="1400" b="0">
              <a:effectLst/>
              <a:latin typeface="Calibri" panose="020F0502020204030204" pitchFamily="34" charset="0"/>
              <a:cs typeface="Calibri" panose="020F0502020204030204" pitchFamily="34" charset="0"/>
            </a:endParaRPr>
          </a:p>
          <a:p>
            <a:pPr rtl="0">
              <a:spcBef>
                <a:spcPts val="0"/>
              </a:spcBef>
              <a:spcAft>
                <a:spcPts val="0"/>
              </a:spcAft>
            </a:pPr>
            <a:r>
              <a:rPr lang="en-US" sz="1400" b="0">
                <a:effectLst/>
                <a:latin typeface="Calibri" panose="020F0502020204030204" pitchFamily="34" charset="0"/>
                <a:cs typeface="Calibri" panose="020F0502020204030204" pitchFamily="34" charset="0"/>
              </a:rPr>
              <a:t>Business leaders across the board – including Talent leaders – have been asked to transform their teams and strategies.  HR orgs will need to maximize productivity and skill proficiency to stay ahead in the age of AI.</a:t>
            </a:r>
          </a:p>
          <a:p>
            <a:pPr rtl="0">
              <a:spcBef>
                <a:spcPts val="0"/>
              </a:spcBef>
              <a:spcAft>
                <a:spcPts val="0"/>
              </a:spcAft>
            </a:pPr>
            <a:endParaRPr lang="en-US" sz="1400" b="0" u="sng">
              <a:effectLst/>
              <a:latin typeface="Calibri" panose="020F0502020204030204" pitchFamily="34" charset="0"/>
              <a:cs typeface="Calibri" panose="020F0502020204030204" pitchFamily="34" charset="0"/>
            </a:endParaRPr>
          </a:p>
          <a:p>
            <a:pPr rtl="0">
              <a:spcBef>
                <a:spcPts val="0"/>
              </a:spcBef>
              <a:spcAft>
                <a:spcPts val="0"/>
              </a:spcAft>
            </a:pPr>
            <a:r>
              <a:rPr lang="en-US" sz="1400" b="1" u="sng">
                <a:effectLst/>
                <a:latin typeface="Calibri" panose="020F0502020204030204" pitchFamily="34" charset="0"/>
                <a:cs typeface="Calibri" panose="020F0502020204030204" pitchFamily="34" charset="0"/>
              </a:rPr>
              <a:t>LinkedIn can help you become AI-ready, today.</a:t>
            </a:r>
          </a:p>
          <a:p>
            <a:endParaRPr lang="en-US" sz="14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EAB0E-F9A9-E24F-8A87-600059B948B8}" type="slidenum">
              <a:rPr kumimoji="0" lang="en-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1413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r>
              <a:rPr lang="en-US" dirty="0"/>
              <a:t>Once you complete courses or learning paths on LinkedIn Learning you will want to show off your progress by adding those certificates to your LinkedIn profile.</a:t>
            </a:r>
          </a:p>
          <a:p>
            <a:pPr marL="171450" indent="-171450">
              <a:buFontTx/>
              <a:buChar char="-"/>
            </a:pPr>
            <a:r>
              <a:rPr lang="en-US" dirty="0"/>
              <a:t>This is a great way to get endorsed for your strengths and build both through leadership and add to your professional brand</a:t>
            </a:r>
            <a:br>
              <a:rPr lang="en-US" dirty="0"/>
            </a:br>
            <a:r>
              <a:rPr lang="en-US" dirty="0"/>
              <a:t>click to next slide</a:t>
            </a:r>
          </a:p>
          <a:p>
            <a:pPr marL="171450" indent="-171450">
              <a:buFontTx/>
              <a:buChar char="-"/>
            </a:pPr>
            <a:r>
              <a:rPr lang="en-US" dirty="0"/>
              <a:t>You can see that not all badges need or should be from LinkedIn that you add to your profile, but it’s a really great option. </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9BA06-8BBE-C940-B2FF-ABAE97CBD7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46548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1220a42876a_4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1220a42876a_4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dirty="0">
                <a:latin typeface="Community Light" panose="02000303040000020003" pitchFamily="50" charset="0"/>
                <a:ea typeface="Arial"/>
                <a:cs typeface="Arial"/>
                <a:sym typeface="Arial"/>
              </a:rPr>
              <a:t>For those of you who are brand new to LinkedIn Learning, I want to talk a little bit about what you can expect from the actual content… </a:t>
            </a:r>
          </a:p>
          <a:p>
            <a:pPr marL="0" lvl="0" indent="0" algn="l" rtl="0">
              <a:spcBef>
                <a:spcPts val="0"/>
              </a:spcBef>
              <a:spcAft>
                <a:spcPts val="0"/>
              </a:spcAft>
              <a:buNone/>
            </a:pPr>
            <a:endParaRPr lang="en-US" sz="1100" dirty="0">
              <a:latin typeface="Community Light" panose="02000303040000020003" pitchFamily="50" charset="0"/>
              <a:cs typeface="Arial"/>
              <a:sym typeface="Arial"/>
            </a:endParaRPr>
          </a:p>
          <a:p>
            <a:pPr marL="0" lvl="0" indent="0" algn="l" rtl="0">
              <a:spcBef>
                <a:spcPts val="0"/>
              </a:spcBef>
              <a:spcAft>
                <a:spcPts val="0"/>
              </a:spcAft>
              <a:buNone/>
            </a:pPr>
            <a:r>
              <a:rPr lang="en-US" sz="1100" dirty="0">
                <a:latin typeface="Community Light" panose="02000303040000020003" pitchFamily="50" charset="0"/>
                <a:cs typeface="Arial"/>
                <a:sym typeface="Arial"/>
              </a:rPr>
              <a:t>We have many different flavors of content, first and foremost are the courses. &lt;CLICK FOR ANIMATION&gt;</a:t>
            </a:r>
          </a:p>
          <a:p>
            <a:pPr marL="0" lvl="0" indent="0" algn="l" rtl="0">
              <a:spcBef>
                <a:spcPts val="0"/>
              </a:spcBef>
              <a:spcAft>
                <a:spcPts val="0"/>
              </a:spcAft>
              <a:buNone/>
            </a:pPr>
            <a:endParaRPr lang="en-US" sz="1100" dirty="0">
              <a:latin typeface="Community Light" panose="02000303040000020003" pitchFamily="50" charset="0"/>
              <a:cs typeface="Arial"/>
              <a:sym typeface="Arial"/>
            </a:endParaRPr>
          </a:p>
          <a:p>
            <a:pPr marL="0" lvl="0" indent="0" algn="l" rtl="0">
              <a:spcBef>
                <a:spcPts val="0"/>
              </a:spcBef>
              <a:spcAft>
                <a:spcPts val="0"/>
              </a:spcAft>
              <a:buNone/>
            </a:pPr>
            <a:r>
              <a:rPr lang="en-US" sz="1100" dirty="0">
                <a:latin typeface="Community Light" panose="02000303040000020003" pitchFamily="50" charset="0"/>
                <a:cs typeface="Arial"/>
                <a:sym typeface="Arial"/>
              </a:rPr>
              <a:t>Each course is broken down into short videos and chapters, with videos ranging in time from 3-7 minutes long. The content philosophy here has micro-learning at the center. We want you to be able to jump into any video within any course and learn at least one thing from each individual video. </a:t>
            </a:r>
            <a:br>
              <a:rPr lang="en-US" sz="1100" dirty="0">
                <a:latin typeface="Community Light" panose="02000303040000020003" pitchFamily="50" charset="0"/>
                <a:cs typeface="Arial"/>
                <a:sym typeface="Arial"/>
              </a:rPr>
            </a:br>
            <a:br>
              <a:rPr lang="en-US" sz="1100" dirty="0">
                <a:latin typeface="Community Light" panose="02000303040000020003" pitchFamily="50" charset="0"/>
                <a:cs typeface="Arial"/>
                <a:sym typeface="Arial"/>
              </a:rPr>
            </a:br>
            <a:r>
              <a:rPr lang="en-US" sz="1100" dirty="0">
                <a:latin typeface="Community Light" panose="02000303040000020003" pitchFamily="50" charset="0"/>
                <a:cs typeface="Arial"/>
                <a:sym typeface="Arial"/>
              </a:rPr>
              <a:t>&lt;CLICK FOR ANIMATION&gt;</a:t>
            </a:r>
          </a:p>
          <a:p>
            <a:pPr marL="0" lvl="0" indent="0" algn="l" rtl="0">
              <a:spcBef>
                <a:spcPts val="0"/>
              </a:spcBef>
              <a:spcAft>
                <a:spcPts val="0"/>
              </a:spcAft>
              <a:buNone/>
            </a:pPr>
            <a:endParaRPr lang="en-US" sz="1100" dirty="0">
              <a:latin typeface="Community Light" panose="02000303040000020003" pitchFamily="50" charset="0"/>
              <a:cs typeface="Arial"/>
              <a:sym typeface="Arial"/>
            </a:endParaRPr>
          </a:p>
          <a:p>
            <a:pPr marL="0" lvl="0" indent="0" algn="l" rtl="0">
              <a:spcBef>
                <a:spcPts val="0"/>
              </a:spcBef>
              <a:spcAft>
                <a:spcPts val="0"/>
              </a:spcAft>
              <a:buNone/>
            </a:pPr>
            <a:r>
              <a:rPr lang="en-US" sz="1100" dirty="0">
                <a:latin typeface="Community Light" panose="02000303040000020003" pitchFamily="50" charset="0"/>
                <a:cs typeface="Arial"/>
                <a:sym typeface="Arial"/>
              </a:rPr>
              <a:t>I’ve also mentioned Learning Paths a few times. These are simply designed learning journeys that include a handful of courses to help you build foundational skills or work on a general competency. </a:t>
            </a:r>
            <a:br>
              <a:rPr lang="en-US" sz="1100" dirty="0">
                <a:latin typeface="Community Light" panose="02000303040000020003" pitchFamily="50" charset="0"/>
                <a:cs typeface="Arial"/>
                <a:sym typeface="Arial"/>
              </a:rPr>
            </a:br>
            <a:br>
              <a:rPr lang="en-US" sz="1100" dirty="0">
                <a:latin typeface="Community Light" panose="02000303040000020003" pitchFamily="50" charset="0"/>
                <a:cs typeface="Arial"/>
                <a:sym typeface="Arial"/>
              </a:rPr>
            </a:br>
            <a:r>
              <a:rPr lang="en-US" sz="1100" dirty="0">
                <a:latin typeface="Community Light" panose="02000303040000020003" pitchFamily="50" charset="0"/>
                <a:cs typeface="Arial"/>
                <a:sym typeface="Arial"/>
              </a:rPr>
              <a:t>&lt;CLICK FOR ANIMATION&gt;</a:t>
            </a:r>
          </a:p>
          <a:p>
            <a:pPr marL="0" lvl="0" indent="0" algn="l" rtl="0">
              <a:spcBef>
                <a:spcPts val="0"/>
              </a:spcBef>
              <a:spcAft>
                <a:spcPts val="0"/>
              </a:spcAft>
              <a:buNone/>
            </a:pPr>
            <a:r>
              <a:rPr lang="en-US" sz="1100" dirty="0">
                <a:latin typeface="Community Light" panose="02000303040000020003" pitchFamily="50" charset="0"/>
                <a:cs typeface="Arial"/>
                <a:sym typeface="Arial"/>
              </a:rPr>
              <a:t>Let’s be honest, we have such a breadth of content available, that it can be overwhelming to navigate or guide folks to learning. We have built out many Skills Maps or Repositories. These are especially great for supervisors or designing programs around desired skills. Check out the Content Corner to explore these in further detail and see what is new. </a:t>
            </a:r>
            <a:endParaRPr dirty="0"/>
          </a:p>
        </p:txBody>
      </p:sp>
      <p:sp>
        <p:nvSpPr>
          <p:cNvPr id="1871" name="Google Shape;1871;g1220a42876a_4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ommunity Light" panose="02000303040000020003" pitchFamily="50" charset="0"/>
              </a:rPr>
              <a:t>14</a:t>
            </a:fld>
            <a:endParaRPr>
              <a:latin typeface="Community Light" panose="02000303040000020003" pitchFamily="50"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515" name="Shape 5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2104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8"/>
        <p:cNvGrpSpPr/>
        <p:nvPr/>
      </p:nvGrpSpPr>
      <p:grpSpPr>
        <a:xfrm>
          <a:off x="0" y="0"/>
          <a:ext cx="0" cy="0"/>
          <a:chOff x="0" y="0"/>
          <a:chExt cx="0" cy="0"/>
        </a:xfrm>
      </p:grpSpPr>
      <p:sp>
        <p:nvSpPr>
          <p:cNvPr id="2929" name="Google Shape;2929;g23749eefe91_2_859:notes"/>
          <p:cNvSpPr>
            <a:spLocks noGrp="1" noRot="1" noChangeAspect="1"/>
          </p:cNvSpPr>
          <p:nvPr>
            <p:ph type="sldImg" idx="2"/>
            <p:custDataLst>
              <p:tags r:id="rId1"/>
            </p:custDataLst>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930" name="Google Shape;2930;g23749eefe91_2_859:notes"/>
          <p:cNvSpPr txBox="1">
            <a:spLocks noGrp="1"/>
          </p:cNvSpPr>
          <p:nvPr>
            <p:ph type="body" idx="1"/>
            <p:custDataLst>
              <p:tags r:id="rId2"/>
            </p:custDataLst>
          </p:nvPr>
        </p:nvSpPr>
        <p:spPr>
          <a:xfrm>
            <a:off x="1373188" y="8801100"/>
            <a:ext cx="10972800" cy="7201200"/>
          </a:xfrm>
          <a:prstGeom prst="rect">
            <a:avLst/>
          </a:prstGeom>
        </p:spPr>
        <p:txBody>
          <a:bodyPr spcFirstLastPara="1" wrap="square" lIns="91425" tIns="45700" rIns="91425" bIns="45700" anchor="t" anchorCtr="0">
            <a:noAutofit/>
          </a:bodyPr>
          <a:lstStyle/>
          <a:p>
            <a:pPr>
              <a:lnSpc>
                <a:spcPct val="115000"/>
              </a:lnSpc>
              <a:buClr>
                <a:schemeClr val="dk1"/>
              </a:buClr>
              <a:buSzPts val="900"/>
            </a:pPr>
            <a:r>
              <a:rPr lang="en-US">
                <a:latin typeface="Community"/>
              </a:rPr>
              <a:t>Talk Track</a:t>
            </a:r>
          </a:p>
          <a:p>
            <a:pPr marL="571500" indent="-571500">
              <a:lnSpc>
                <a:spcPct val="114999"/>
              </a:lnSpc>
              <a:buClr>
                <a:srgbClr val="000000"/>
              </a:buClr>
              <a:buSzPts val="900"/>
              <a:buFont typeface="Calibri"/>
              <a:buChar char="-"/>
            </a:pPr>
            <a:r>
              <a:rPr lang="en-US">
                <a:latin typeface="Community"/>
              </a:rPr>
              <a:t>The good news, we see students who use LinkedIn Learning getting hired at a higher rate and for the desired jobs for which they have applied. </a:t>
            </a:r>
            <a:endParaRPr lang="en-US">
              <a:latin typeface="Calibri"/>
              <a:cs typeface="Calibri"/>
            </a:endParaRPr>
          </a:p>
          <a:p>
            <a:pPr marL="571500" indent="-571500">
              <a:lnSpc>
                <a:spcPct val="114999"/>
              </a:lnSpc>
              <a:buClr>
                <a:srgbClr val="000000"/>
              </a:buClr>
              <a:buSzPts val="900"/>
              <a:buFont typeface="Calibri"/>
              <a:buChar char="-"/>
            </a:pPr>
            <a:r>
              <a:rPr lang="en-US">
                <a:latin typeface="Community"/>
              </a:rPr>
              <a:t>Now, it's a matter of getting non-learners to use LinkedIn Learning to achieve similar employability outcomes as their peers.</a:t>
            </a:r>
            <a:endParaRPr lang="en-US">
              <a:latin typeface="Calibri"/>
              <a:cs typeface="Calibri"/>
            </a:endParaRPr>
          </a:p>
          <a:p>
            <a:pPr>
              <a:lnSpc>
                <a:spcPct val="114999"/>
              </a:lnSpc>
              <a:buSzPts val="900"/>
            </a:pPr>
            <a:endParaRPr lang="en-US">
              <a:latin typeface="Community"/>
            </a:endParaRPr>
          </a:p>
          <a:p>
            <a:pPr>
              <a:lnSpc>
                <a:spcPct val="114999"/>
              </a:lnSpc>
              <a:buSzPts val="900"/>
            </a:pPr>
            <a:r>
              <a:rPr lang="en-US">
                <a:latin typeface="Community"/>
              </a:rPr>
              <a:t>Methodology</a:t>
            </a:r>
            <a:endParaRPr lang="en-US"/>
          </a:p>
          <a:p>
            <a:pPr marL="571500" indent="-571500">
              <a:lnSpc>
                <a:spcPct val="114999"/>
              </a:lnSpc>
              <a:buClr>
                <a:srgbClr val="000000"/>
              </a:buClr>
              <a:buSzPts val="900"/>
              <a:buFont typeface="Calibri"/>
              <a:buChar char="-"/>
            </a:pPr>
            <a:r>
              <a:rPr lang="en-US">
                <a:latin typeface="Community"/>
              </a:rPr>
              <a:t>Note:</a:t>
            </a:r>
            <a:endParaRPr lang="en-US">
              <a:latin typeface="Calibri"/>
              <a:cs typeface="Calibri"/>
            </a:endParaRPr>
          </a:p>
          <a:p>
            <a:pPr marL="2286000" lvl="1" indent="-571500">
              <a:lnSpc>
                <a:spcPct val="114999"/>
              </a:lnSpc>
              <a:buClr>
                <a:srgbClr val="000000"/>
              </a:buClr>
              <a:buSzPts val="900"/>
              <a:buFont typeface="Calibri"/>
              <a:buChar char="-"/>
            </a:pPr>
            <a:r>
              <a:rPr lang="en-US">
                <a:latin typeface="Community"/>
              </a:rPr>
              <a:t>A 'student learner' is defined as a LinkedIn Learning User (both Enterprise &amp; Consumer) who satisfies at least one of the two following conditions:</a:t>
            </a:r>
            <a:endParaRPr lang="en-US">
              <a:latin typeface="Calibri"/>
              <a:cs typeface="Calibri"/>
            </a:endParaRPr>
          </a:p>
          <a:p>
            <a:pPr lvl="4" indent="-571500">
              <a:lnSpc>
                <a:spcPct val="114999"/>
              </a:lnSpc>
              <a:buClr>
                <a:srgbClr val="000000"/>
              </a:buClr>
              <a:buSzPts val="900"/>
              <a:buFont typeface="Calibri"/>
              <a:buChar char="-"/>
            </a:pPr>
            <a:r>
              <a:rPr lang="en-US" sz="2400">
                <a:latin typeface="Community"/>
              </a:rPr>
              <a:t>(</a:t>
            </a:r>
            <a:r>
              <a:rPr lang="en-US">
                <a:latin typeface="Community"/>
              </a:rPr>
              <a:t>A) watched at least 5 minutes of content within one year of graduating OR</a:t>
            </a:r>
            <a:endParaRPr lang="en-US">
              <a:latin typeface="Calibri"/>
              <a:cs typeface="Calibri"/>
            </a:endParaRPr>
          </a:p>
          <a:p>
            <a:pPr lvl="4" indent="-571500">
              <a:lnSpc>
                <a:spcPct val="114999"/>
              </a:lnSpc>
              <a:buClr>
                <a:srgbClr val="000000"/>
              </a:buClr>
              <a:buSzPts val="900"/>
              <a:buFont typeface="Calibri"/>
              <a:buChar char="-"/>
            </a:pPr>
            <a:r>
              <a:rPr lang="en-US">
                <a:latin typeface="Community"/>
              </a:rPr>
              <a:t>(B) logged in &gt;5 days within one year of graduating.</a:t>
            </a:r>
            <a:endParaRPr lang="en-US">
              <a:latin typeface="Calibri"/>
              <a:cs typeface="Calibri"/>
            </a:endParaRPr>
          </a:p>
          <a:p>
            <a:pPr lvl="0" indent="-571500">
              <a:lnSpc>
                <a:spcPct val="115000"/>
              </a:lnSpc>
              <a:spcBef>
                <a:spcPct val="0"/>
              </a:spcBef>
              <a:spcAft>
                <a:spcPct val="0"/>
              </a:spcAft>
              <a:buClr>
                <a:prstClr val="black"/>
              </a:buClr>
              <a:buSzPts val="900"/>
              <a:buFont typeface="Calibri"/>
              <a:buChar char="-"/>
            </a:pPr>
            <a:endParaRPr lang="en-US">
              <a:latin typeface="Community"/>
            </a:endParaRPr>
          </a:p>
          <a:p>
            <a:pPr indent="-571500">
              <a:lnSpc>
                <a:spcPct val="115000"/>
              </a:lnSpc>
              <a:buSzPts val="1400"/>
              <a:buFont typeface="Calibri"/>
              <a:buChar char="-"/>
            </a:pPr>
            <a:endParaRPr lang="en-US">
              <a:latin typeface="Community"/>
            </a:endParaRPr>
          </a:p>
        </p:txBody>
      </p:sp>
      <p:sp>
        <p:nvSpPr>
          <p:cNvPr id="2931" name="Google Shape;2931;g23749eefe91_2_859:notes"/>
          <p:cNvSpPr txBox="1">
            <a:spLocks noGrp="1"/>
          </p:cNvSpPr>
          <p:nvPr>
            <p:ph type="sldNum" idx="12"/>
            <p:custDataLst>
              <p:tags r:id="rId3"/>
            </p:custDataLst>
          </p:nvPr>
        </p:nvSpPr>
        <p:spPr>
          <a:xfrm>
            <a:off x="7770813" y="17370427"/>
            <a:ext cx="5943600" cy="9174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16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latin typeface="Arial"/>
                <a:ea typeface="Arial"/>
                <a:cs typeface="Arial"/>
                <a:sym typeface="Arial"/>
              </a:rPr>
              <a:t>REGGIE</a:t>
            </a:r>
          </a:p>
          <a:p>
            <a:pPr marL="0" lvl="0" indent="0" algn="l" rtl="0">
              <a:spcBef>
                <a:spcPts val="0"/>
              </a:spcBef>
              <a:spcAft>
                <a:spcPts val="0"/>
              </a:spcAft>
              <a:buNone/>
            </a:pPr>
            <a:endParaRPr lang="en-US" sz="1200" dirty="0">
              <a:latin typeface="Arial"/>
              <a:ea typeface="Arial"/>
              <a:cs typeface="Arial"/>
              <a:sym typeface="Arial"/>
            </a:endParaRPr>
          </a:p>
          <a:p>
            <a:pPr marL="0" lvl="0" indent="0" algn="l" rtl="0">
              <a:spcBef>
                <a:spcPts val="0"/>
              </a:spcBef>
              <a:spcAft>
                <a:spcPts val="0"/>
              </a:spcAft>
              <a:buNone/>
            </a:pPr>
            <a:r>
              <a:rPr lang="en-US" sz="1200" dirty="0">
                <a:latin typeface="Arial"/>
                <a:ea typeface="Arial"/>
                <a:cs typeface="Arial"/>
                <a:sym typeface="Arial"/>
              </a:rPr>
              <a:t>As we mentioned, the goal for today’s session is to help you understand what’s in it for you and your students. AND how approachable LinkedIn Learning is to adopt into your classrooms. </a:t>
            </a:r>
          </a:p>
          <a:p>
            <a:pPr marL="0" lvl="0" indent="0" algn="l" rtl="0">
              <a:spcBef>
                <a:spcPts val="0"/>
              </a:spcBef>
              <a:spcAft>
                <a:spcPts val="0"/>
              </a:spcAft>
              <a:buNone/>
            </a:pPr>
            <a:endParaRPr lang="en-US" sz="1200" dirty="0">
              <a:latin typeface="Arial"/>
              <a:ea typeface="Arial"/>
              <a:cs typeface="Arial"/>
              <a:sym typeface="Arial"/>
            </a:endParaRPr>
          </a:p>
          <a:p>
            <a:pPr marL="0" lvl="0" indent="0" algn="l" rtl="0">
              <a:spcBef>
                <a:spcPts val="0"/>
              </a:spcBef>
              <a:spcAft>
                <a:spcPts val="0"/>
              </a:spcAft>
              <a:buNone/>
            </a:pPr>
            <a:r>
              <a:rPr lang="en-US" sz="1200" dirty="0">
                <a:latin typeface="Arial"/>
                <a:ea typeface="Arial"/>
                <a:cs typeface="Arial"/>
                <a:sym typeface="Arial"/>
              </a:rPr>
              <a:t>Don’t take it from us, here are a few examples where faculty are leveraging LinkedIn Learning to enhance their class with supplemental material. </a:t>
            </a:r>
          </a:p>
          <a:p>
            <a:pPr marL="0" lvl="0" indent="0" algn="l" rtl="0">
              <a:spcBef>
                <a:spcPts val="0"/>
              </a:spcBef>
              <a:spcAft>
                <a:spcPts val="0"/>
              </a:spcAft>
              <a:buNone/>
            </a:pPr>
            <a:endParaRPr lang="en-US" sz="120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Arial"/>
                <a:ea typeface="Arial"/>
                <a:cs typeface="Arial"/>
                <a:sym typeface="Arial"/>
              </a:rPr>
              <a:t>&lt;CLICK ANIMATION&gt;</a:t>
            </a:r>
          </a:p>
          <a:p>
            <a:pPr marL="0" lvl="0" indent="0" algn="l" rtl="0">
              <a:spcBef>
                <a:spcPts val="0"/>
              </a:spcBef>
              <a:spcAft>
                <a:spcPts val="0"/>
              </a:spcAft>
              <a:buNone/>
            </a:pPr>
            <a:endParaRPr lang="en-US" sz="1200" dirty="0">
              <a:latin typeface="Arial"/>
              <a:ea typeface="Arial"/>
              <a:cs typeface="Arial"/>
              <a:sym typeface="Arial"/>
            </a:endParaRPr>
          </a:p>
          <a:p>
            <a:pPr marL="0" lvl="0" indent="0" algn="l" rtl="0">
              <a:spcBef>
                <a:spcPts val="0"/>
              </a:spcBef>
              <a:spcAft>
                <a:spcPts val="0"/>
              </a:spcAft>
              <a:buNone/>
            </a:pPr>
            <a:endParaRPr lang="en-US" sz="1200" dirty="0">
              <a:latin typeface="Arial"/>
              <a:ea typeface="Arial"/>
              <a:cs typeface="Arial"/>
              <a:sym typeface="Arial"/>
            </a:endParaRP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sz="1200" dirty="0">
                <a:latin typeface="Arial"/>
                <a:ea typeface="Arial"/>
                <a:cs typeface="Arial"/>
                <a:sym typeface="Arial"/>
              </a:rPr>
              <a:t>For our first example, let’s travel to Wisconsin where Fox Valley Technical College leverages hands-on LinkedIn Learning courses for 22 of their programs and certificate courses. </a:t>
            </a:r>
            <a:br>
              <a:rPr lang="en-US" sz="1200" dirty="0">
                <a:latin typeface="Arial"/>
                <a:ea typeface="Arial"/>
                <a:cs typeface="Arial"/>
                <a:sym typeface="Arial"/>
              </a:rPr>
            </a:br>
            <a:br>
              <a:rPr lang="en-US" sz="1200" dirty="0">
                <a:latin typeface="Arial"/>
                <a:ea typeface="Arial"/>
                <a:cs typeface="Arial"/>
                <a:sym typeface="Arial"/>
              </a:rPr>
            </a:br>
            <a:r>
              <a:rPr lang="en-US" sz="1200" dirty="0">
                <a:latin typeface="Arial"/>
                <a:ea typeface="Arial"/>
                <a:cs typeface="Arial"/>
                <a:sym typeface="Arial"/>
              </a:rPr>
              <a:t>The </a:t>
            </a:r>
            <a:r>
              <a:rPr lang="en-US" sz="1200" dirty="0" err="1">
                <a:latin typeface="Arial"/>
                <a:ea typeface="Arial"/>
                <a:cs typeface="Arial"/>
                <a:sym typeface="Arial"/>
              </a:rPr>
              <a:t>LiL</a:t>
            </a:r>
            <a:r>
              <a:rPr lang="en-US" sz="1200" dirty="0">
                <a:latin typeface="Arial"/>
                <a:ea typeface="Arial"/>
                <a:cs typeface="Arial"/>
                <a:sym typeface="Arial"/>
              </a:rPr>
              <a:t> videos included, provide students with additional perspectives on the curriculum, and examples of real-world applications of the skills and topics they are learning about. </a:t>
            </a:r>
            <a:br>
              <a:rPr lang="en-US" sz="1200" dirty="0">
                <a:latin typeface="Arial"/>
                <a:ea typeface="Arial"/>
                <a:cs typeface="Arial"/>
                <a:sym typeface="Arial"/>
              </a:rPr>
            </a:br>
            <a:br>
              <a:rPr lang="en-US" sz="1200" dirty="0">
                <a:latin typeface="Arial"/>
                <a:ea typeface="Arial"/>
                <a:cs typeface="Arial"/>
                <a:sym typeface="Arial"/>
              </a:rPr>
            </a:br>
            <a:r>
              <a:rPr lang="en-US" sz="1200" dirty="0">
                <a:latin typeface="Arial"/>
                <a:ea typeface="Arial"/>
                <a:cs typeface="Arial"/>
                <a:sym typeface="Arial"/>
              </a:rPr>
              <a:t>In interviews with LinkedIn, students even said that although they don’t always love learning from textbooks, retaining the information from the LinkedIn Learning videos was much easier and a more enjoyable experience.</a:t>
            </a:r>
            <a:br>
              <a:rPr lang="en-US" sz="1200" dirty="0">
                <a:latin typeface="Arial"/>
                <a:ea typeface="Arial"/>
                <a:cs typeface="Arial"/>
                <a:sym typeface="Arial"/>
              </a:rPr>
            </a:br>
            <a:br>
              <a:rPr lang="en-US" sz="1200" dirty="0">
                <a:latin typeface="Arial"/>
                <a:ea typeface="Arial"/>
                <a:cs typeface="Arial"/>
                <a:sym typeface="Arial"/>
              </a:rPr>
            </a:br>
            <a:r>
              <a:rPr lang="en-US" sz="1200" b="1" dirty="0">
                <a:latin typeface="Arial"/>
                <a:ea typeface="Arial"/>
                <a:cs typeface="Arial"/>
                <a:sym typeface="Arial"/>
              </a:rPr>
              <a:t>&lt;CLICK ANIMATION&gt;</a:t>
            </a:r>
            <a:br>
              <a:rPr lang="en-US" sz="1200" dirty="0">
                <a:latin typeface="Arial"/>
                <a:ea typeface="Arial"/>
                <a:cs typeface="Arial"/>
                <a:sym typeface="Arial"/>
              </a:rPr>
            </a:br>
            <a:endParaRPr lang="en-US" sz="1200" dirty="0">
              <a:latin typeface="Arial"/>
              <a:ea typeface="Arial"/>
              <a:cs typeface="Arial"/>
              <a:sym typeface="Arial"/>
            </a:endParaRP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sz="1200" dirty="0">
                <a:latin typeface="Arial"/>
                <a:ea typeface="Arial"/>
                <a:cs typeface="Arial"/>
                <a:sym typeface="Arial"/>
              </a:rPr>
              <a:t>Jumping over to another example from University of Central Florida, </a:t>
            </a: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Here are a few things you won’t see in any class that’s part of the </a:t>
            </a:r>
            <a:r>
              <a:rPr kumimoji="0" lang="en-US" sz="12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Integrated Business Program: </a:t>
            </a: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 textbook, A professor lecturing to the whole class for more than 15 minutes, Tests of memorization, and Solo assignments.</a:t>
            </a:r>
            <a:b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br>
            <a:b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Instead, the campus has re-centered these courses using a flipped-classroom model to now include: An emphasis on foundational soft skills, collaborative team projects, and a set of supplemental required courses to aid in skill building. These resources </a:t>
            </a:r>
            <a:r>
              <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are updated continually, cover a wide array of in-demand topics, and feature a diverse set of teaching perspectives.</a:t>
            </a:r>
            <a:br>
              <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br>
            <a:br>
              <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br>
            <a:r>
              <a:rPr lang="en-US" sz="1200" b="1" dirty="0">
                <a:latin typeface="Arial"/>
                <a:ea typeface="Arial"/>
                <a:cs typeface="Arial"/>
                <a:sym typeface="Arial"/>
              </a:rPr>
              <a:t>&lt;CLICK ANIMATION&gt;</a:t>
            </a:r>
            <a:br>
              <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br>
            <a:br>
              <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br>
            <a:endPar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endParaRPr>
          </a:p>
          <a:p>
            <a:pPr marL="228600" lvl="0" indent="-228600" algn="l" rtl="0">
              <a:spcBef>
                <a:spcPts val="0"/>
              </a:spcBef>
              <a:spcAft>
                <a:spcPts val="0"/>
              </a:spcAft>
              <a:buFont typeface="+mj-lt"/>
              <a:buAutoNum type="arabicPeriod"/>
            </a:pPr>
            <a:r>
              <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Last but not least, let’s go north to our friends at Lambton College in Ontario, Canada. </a:t>
            </a:r>
            <a:br>
              <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br>
            <a:br>
              <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The concept is simple. Rather than having students dig through the library on their own, deans and faculty members created collections of LinkedIn Learning courses to bridge the gap between what they are learning now and how they will apply it in the future. </a:t>
            </a:r>
            <a:br>
              <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br>
            <a:br>
              <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An example – For their Project Management curriculum, this campus leverages the full list of certified continuing education courses under the PM subject that faculty can weave easily into their own course structure.  </a:t>
            </a:r>
          </a:p>
          <a:p>
            <a:pPr marL="228600" lvl="0" indent="-228600" algn="l" rtl="0">
              <a:spcBef>
                <a:spcPts val="0"/>
              </a:spcBef>
              <a:spcAft>
                <a:spcPts val="0"/>
              </a:spcAft>
              <a:buFont typeface="+mj-lt"/>
              <a:buAutoNum type="arabicPeriod"/>
            </a:pPr>
            <a:endPar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endParaRPr>
          </a:p>
          <a:p>
            <a:pPr marL="0" lvl="0" indent="0" algn="l" rtl="0">
              <a:spcBef>
                <a:spcPts val="0"/>
              </a:spcBef>
              <a:spcAft>
                <a:spcPts val="0"/>
              </a:spcAft>
              <a:buFont typeface="+mj-lt"/>
              <a:buNone/>
            </a:pPr>
            <a:endPar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endParaRPr>
          </a:p>
          <a:p>
            <a:pPr marL="0" lvl="0" indent="0" algn="l" rtl="0">
              <a:spcBef>
                <a:spcPts val="0"/>
              </a:spcBef>
              <a:spcAft>
                <a:spcPts val="0"/>
              </a:spcAft>
              <a:buFont typeface="+mj-lt"/>
              <a:buNone/>
            </a:pPr>
            <a:r>
              <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For more on these case studies and best practices check out the QR code links and our follow up resources.</a:t>
            </a:r>
          </a:p>
          <a:p>
            <a:pPr marL="0" lvl="0" indent="0" algn="l" rtl="0">
              <a:spcBef>
                <a:spcPts val="0"/>
              </a:spcBef>
              <a:spcAft>
                <a:spcPts val="0"/>
              </a:spcAft>
              <a:buNone/>
            </a:pPr>
            <a:endParaRPr lang="en-US" sz="1200" dirty="0">
              <a:latin typeface="Arial"/>
              <a:ea typeface="Arial"/>
              <a:cs typeface="Arial"/>
              <a:sym typeface="Arial"/>
            </a:endParaRPr>
          </a:p>
          <a:p>
            <a:pPr marL="0" lvl="0" indent="0" algn="l" rtl="0">
              <a:spcBef>
                <a:spcPts val="0"/>
              </a:spcBef>
              <a:spcAft>
                <a:spcPts val="0"/>
              </a:spcAft>
              <a:buNone/>
            </a:pPr>
            <a:endParaRPr lang="en-US" sz="1200" dirty="0">
              <a:latin typeface="Arial"/>
              <a:ea typeface="Arial"/>
              <a:cs typeface="Arial"/>
              <a:sym typeface="Arial"/>
            </a:endParaRPr>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ct val="0"/>
              </a:spcBef>
              <a:spcAft>
                <a:spcPct val="0"/>
              </a:spcAft>
              <a:buClrTx/>
              <a:buSzTx/>
              <a:buFontTx/>
              <a:buNone/>
              <a:tabLst/>
              <a:defRPr/>
            </a:pPr>
            <a:fld id="{6C528159-1B8D-AA4E-B029-EAC82009EB07}" type="slidenum">
              <a:rPr kumimoji="0" lang="en-US" sz="2400" b="0" i="0" u="none" strike="noStrike" kern="1200" cap="none" spc="0" normalizeH="0" baseline="0" noProof="0" smtClean="0">
                <a:ln>
                  <a:noFill/>
                </a:ln>
                <a:solidFill>
                  <a:prstClr val="black"/>
                </a:solidFill>
                <a:effectLst/>
                <a:uLnTx/>
                <a:uFillTx/>
                <a:latin typeface="Calibri"/>
                <a:ea typeface="+mn-ea"/>
                <a:cs typeface="Arial" pitchFamily="34" charset="0"/>
                <a:sym typeface="Arial"/>
              </a:rPr>
              <a:pPr marL="0" marR="0" lvl="0" indent="0" algn="r" defTabSz="1828891" rtl="0" eaLnBrk="1" fontAlgn="auto" latinLnBrk="0" hangingPunct="1">
                <a:lnSpc>
                  <a:spcPct val="100000"/>
                </a:lnSpc>
                <a:spcBef>
                  <a:spcPct val="0"/>
                </a:spcBef>
                <a:spcAft>
                  <a:spcPct val="0"/>
                </a:spcAft>
                <a:buClrTx/>
                <a:buSzTx/>
                <a:buFontTx/>
                <a:buNone/>
                <a:tabLst/>
                <a:defRPr/>
              </a:pPr>
              <a:t>17</a:t>
            </a:fld>
            <a:endParaRPr kumimoji="0" lang="en-US" sz="2400" b="0" i="0" u="none" strike="noStrike" kern="1200" cap="none" spc="0" normalizeH="0" baseline="0" noProof="0">
              <a:ln>
                <a:noFill/>
              </a:ln>
              <a:solidFill>
                <a:prstClr val="black"/>
              </a:solidFill>
              <a:effectLst/>
              <a:uLnTx/>
              <a:uFillTx/>
              <a:latin typeface="Calibri"/>
              <a:ea typeface="+mn-ea"/>
              <a:cs typeface="Arial" pitchFamily="34" charset="0"/>
              <a:sym typeface="Arial"/>
            </a:endParaRPr>
          </a:p>
        </p:txBody>
      </p:sp>
    </p:spTree>
    <p:extLst>
      <p:ext uri="{BB962C8B-B14F-4D97-AF65-F5344CB8AC3E}">
        <p14:creationId xmlns:p14="http://schemas.microsoft.com/office/powerpoint/2010/main" val="691737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06000"/>
              </a:lnSpc>
              <a:buFont typeface="Arial,Sans-Serif"/>
              <a:buNone/>
            </a:pPr>
            <a:r>
              <a:rPr lang="en-US" dirty="0"/>
              <a:t>REGGIE</a:t>
            </a:r>
          </a:p>
          <a:p>
            <a:pPr marL="0" indent="0">
              <a:lnSpc>
                <a:spcPct val="106000"/>
              </a:lnSpc>
              <a:buFont typeface="Arial,Sans-Serif"/>
              <a:buNone/>
            </a:pPr>
            <a:endParaRPr lang="en-US" dirty="0"/>
          </a:p>
          <a:p>
            <a:pPr marL="0" indent="0">
              <a:lnSpc>
                <a:spcPct val="106000"/>
              </a:lnSpc>
              <a:buFont typeface="Arial,Sans-Serif"/>
              <a:buNone/>
            </a:pPr>
            <a:r>
              <a:rPr lang="en-US" dirty="0"/>
              <a:t>If you are hearing a lot of examples that don’t feel like they apply to the niche curriculum you explore with your students, not to worry. </a:t>
            </a:r>
          </a:p>
          <a:p>
            <a:pPr marL="0" indent="0">
              <a:lnSpc>
                <a:spcPct val="106000"/>
              </a:lnSpc>
              <a:buFont typeface="Arial,Sans-Serif"/>
              <a:buNone/>
            </a:pPr>
            <a:endParaRPr lang="en-US" dirty="0"/>
          </a:p>
          <a:p>
            <a:pPr marL="0" indent="0">
              <a:lnSpc>
                <a:spcPct val="106000"/>
              </a:lnSpc>
              <a:buFont typeface="Arial,Sans-Serif"/>
              <a:buNone/>
            </a:pPr>
            <a:endParaRPr lang="en-US" dirty="0"/>
          </a:p>
          <a:p>
            <a:pPr marL="0" indent="0">
              <a:lnSpc>
                <a:spcPct val="106000"/>
              </a:lnSpc>
              <a:buFont typeface="Arial,Sans-Serif"/>
              <a:buNone/>
            </a:pPr>
            <a:r>
              <a:rPr lang="en-US" dirty="0"/>
              <a:t>LinkedIn Learning is not just a use it or lose it tool! By providing recommended courses for software uses, career preparation, or other additional resources, students will have the opportunity to lean more heavily into becoming successful students. </a:t>
            </a:r>
            <a:r>
              <a:rPr lang="en-US" strike="sngStrike" baseline="0" dirty="0"/>
              <a:t>If you have worked with me before you know I say this often, but I was personally a student at a university with full campus access to LinkedIn Learning (Lynda.com in those old days) and I had no idea until I started working for this company!</a:t>
            </a:r>
          </a:p>
          <a:p>
            <a:pPr marL="0" indent="0">
              <a:lnSpc>
                <a:spcPct val="106000"/>
              </a:lnSpc>
              <a:buFont typeface="Arial,Sans-Serif"/>
              <a:buNone/>
            </a:pPr>
            <a:endParaRPr lang="en-US" dirty="0"/>
          </a:p>
          <a:p>
            <a:pPr marL="0" indent="0">
              <a:lnSpc>
                <a:spcPct val="106000"/>
              </a:lnSpc>
              <a:buFont typeface="Arial,Sans-Serif"/>
              <a:buNone/>
            </a:pPr>
            <a:r>
              <a:rPr lang="en-US" dirty="0"/>
              <a:t>We have created this script if you are interested in adding this as one more Additional Resources items on your Syllabus. Help guide students to more tools and resources. OR you can cheat a little and ask students which LinkedIn Learning courses they used during your course evaluations and add those top used recommendations in for next semester. </a:t>
            </a:r>
          </a:p>
          <a:p>
            <a:pPr marL="0" indent="0">
              <a:lnSpc>
                <a:spcPct val="106000"/>
              </a:lnSpc>
              <a:buFont typeface="Arial,Sans-Serif"/>
              <a:buNone/>
            </a:pPr>
            <a:endParaRPr lang="en-US" dirty="0"/>
          </a:p>
          <a:p>
            <a:pPr marL="0" indent="0">
              <a:lnSpc>
                <a:spcPct val="106000"/>
              </a:lnSpc>
              <a:buFont typeface="Arial,Sans-Serif"/>
              <a:buNone/>
            </a:pPr>
            <a:endParaRPr lang="en-US" dirty="0"/>
          </a:p>
        </p:txBody>
      </p:sp>
      <p:sp>
        <p:nvSpPr>
          <p:cNvPr id="4" name="Slide Number Placeholder 3"/>
          <p:cNvSpPr>
            <a:spLocks noGrp="1"/>
          </p:cNvSpPr>
          <p:nvPr>
            <p:ph type="sldNum" sz="quarter" idx="5"/>
          </p:nvPr>
        </p:nvSpPr>
        <p:spPr/>
        <p:txBody>
          <a:bodyPr/>
          <a:lstStyle/>
          <a:p>
            <a:pPr marL="0" marR="0" lvl="0" indent="0" algn="l" defTabSz="1828891" rtl="0" eaLnBrk="1" fontAlgn="auto" latinLnBrk="0" hangingPunct="0">
              <a:lnSpc>
                <a:spcPct val="100000"/>
              </a:lnSpc>
              <a:spcBef>
                <a:spcPts val="0"/>
              </a:spcBef>
              <a:spcAft>
                <a:spcPts val="0"/>
              </a:spcAft>
              <a:buClrTx/>
              <a:buSzTx/>
              <a:buFontTx/>
              <a:buNone/>
              <a:tabLst/>
              <a:defRPr/>
            </a:pPr>
            <a:fld id="{6C528159-1B8D-AA4E-B029-EAC82009EB07}" type="slidenum">
              <a:rPr kumimoji="0" lang="en-US" sz="3600" b="0" i="0" u="none" strike="noStrike" kern="0" cap="none" spc="0" normalizeH="0" baseline="0" noProof="0" smtClean="0">
                <a:ln>
                  <a:noFill/>
                </a:ln>
                <a:solidFill>
                  <a:srgbClr val="3C4345"/>
                </a:solidFill>
                <a:effectLst/>
                <a:uLnTx/>
                <a:uFillTx/>
                <a:latin typeface="Arial"/>
                <a:ea typeface="+mn-ea"/>
                <a:cs typeface="Arial"/>
                <a:sym typeface="Arial"/>
              </a:rPr>
              <a:pPr marL="0" marR="0" lvl="0" indent="0" algn="l" defTabSz="1828891" rtl="0" eaLnBrk="1" fontAlgn="auto" latinLnBrk="0" hangingPunct="0">
                <a:lnSpc>
                  <a:spcPct val="100000"/>
                </a:lnSpc>
                <a:spcBef>
                  <a:spcPts val="0"/>
                </a:spcBef>
                <a:spcAft>
                  <a:spcPts val="0"/>
                </a:spcAft>
                <a:buClrTx/>
                <a:buSzTx/>
                <a:buFontTx/>
                <a:buNone/>
                <a:tabLst/>
                <a:defRPr/>
              </a:pPr>
              <a:t>18</a:t>
            </a:fld>
            <a:endParaRPr kumimoji="0" lang="en-US" sz="3600" b="0" i="0" u="none" strike="noStrike" kern="0" cap="none" spc="0" normalizeH="0" baseline="0" noProof="0">
              <a:ln>
                <a:noFill/>
              </a:ln>
              <a:solidFill>
                <a:srgbClr val="3C4345"/>
              </a:solidFill>
              <a:effectLst/>
              <a:uLnTx/>
              <a:uFillTx/>
              <a:latin typeface="Arial"/>
              <a:ea typeface="+mn-ea"/>
              <a:cs typeface="Arial"/>
              <a:sym typeface="Arial"/>
            </a:endParaRPr>
          </a:p>
        </p:txBody>
      </p:sp>
    </p:spTree>
    <p:extLst>
      <p:ext uri="{BB962C8B-B14F-4D97-AF65-F5344CB8AC3E}">
        <p14:creationId xmlns:p14="http://schemas.microsoft.com/office/powerpoint/2010/main" val="4043801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br>
              <a:rPr lang="en-US" dirty="0"/>
            </a:br>
            <a:r>
              <a:rPr lang="en-US" dirty="0"/>
              <a:t>Here are a few course examples of the supplemental skills available on LinkedIn Learning </a:t>
            </a:r>
          </a:p>
          <a:p>
            <a:endParaRPr lang="en-US" dirty="0"/>
          </a:p>
          <a:p>
            <a:r>
              <a:rPr lang="en-US" dirty="0"/>
              <a:t>We’ve also completed a skills map that aligns LinkedIn Learning content to the NACE Competencies to further assist with supporting students in developing those essential career readiness competencies.</a:t>
            </a:r>
          </a:p>
        </p:txBody>
      </p:sp>
      <p:sp>
        <p:nvSpPr>
          <p:cNvPr id="4" name="Slide Number Placeholder 3"/>
          <p:cNvSpPr>
            <a:spLocks noGrp="1"/>
          </p:cNvSpPr>
          <p:nvPr>
            <p:ph type="sldNum" sz="quarter" idx="10"/>
          </p:nvPr>
        </p:nvSpPr>
        <p:spPr/>
        <p:txBody>
          <a:bodyPr/>
          <a:lstStyle/>
          <a:p>
            <a:fld id="{F1ACA6EF-7009-2E48-8AFD-FB90B24A024A}" type="slidenum">
              <a:rPr lang="en-US" smtClean="0"/>
              <a:t>19</a:t>
            </a:fld>
            <a:endParaRPr lang="en-US"/>
          </a:p>
        </p:txBody>
      </p:sp>
    </p:spTree>
    <p:extLst>
      <p:ext uri="{BB962C8B-B14F-4D97-AF65-F5344CB8AC3E}">
        <p14:creationId xmlns:p14="http://schemas.microsoft.com/office/powerpoint/2010/main" val="2037488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Click for animations (2)</a:t>
            </a:r>
          </a:p>
          <a:p>
            <a:endParaRPr lang="en-US" dirty="0"/>
          </a:p>
          <a:p>
            <a:r>
              <a:rPr lang="en-US" dirty="0"/>
              <a:t>When we thinking about LinkedIn Learning in regard to Bloom’s Taxonomy instructors can use a flipped classroom approach using LinkedIn Learning content to supplement the create, evaluate and analyze stages and allow for deeper in person or virtual conversations in the classroom.</a:t>
            </a:r>
          </a:p>
          <a:p>
            <a:endParaRPr lang="en-US" dirty="0"/>
          </a:p>
        </p:txBody>
      </p:sp>
      <p:sp>
        <p:nvSpPr>
          <p:cNvPr id="4" name="Slide Number Placeholder 3"/>
          <p:cNvSpPr>
            <a:spLocks noGrp="1"/>
          </p:cNvSpPr>
          <p:nvPr>
            <p:ph type="sldNum" sz="quarter" idx="10"/>
          </p:nvPr>
        </p:nvSpPr>
        <p:spPr/>
        <p:txBody>
          <a:bodyPr/>
          <a:lstStyle/>
          <a:p>
            <a:fld id="{F1ACA6EF-7009-2E48-8AFD-FB90B24A024A}" type="slidenum">
              <a:rPr lang="en-US" smtClean="0"/>
              <a:t>20</a:t>
            </a:fld>
            <a:endParaRPr lang="en-US"/>
          </a:p>
        </p:txBody>
      </p:sp>
    </p:spTree>
    <p:extLst>
      <p:ext uri="{BB962C8B-B14F-4D97-AF65-F5344CB8AC3E}">
        <p14:creationId xmlns:p14="http://schemas.microsoft.com/office/powerpoint/2010/main" val="1443493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123664353b7_0_5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1" name="Google Shape;2551;g123664353b7_0_5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Before we dive into the instructor experience with D2L and </a:t>
            </a:r>
            <a:r>
              <a:rPr lang="en-US" dirty="0" err="1"/>
              <a:t>LiL</a:t>
            </a:r>
            <a:r>
              <a:rPr lang="en-US" dirty="0"/>
              <a:t>. I’d like to share some resource available to support you with finding the content to meet your needs</a:t>
            </a:r>
            <a:br>
              <a:rPr lang="en-US" dirty="0"/>
            </a:br>
            <a:br>
              <a:rPr lang="en-US" dirty="0"/>
            </a:br>
            <a:r>
              <a:rPr lang="en-US" dirty="0"/>
              <a:t>So, once you get into your LinkedIn Learning the adventure can officially begin. </a:t>
            </a:r>
            <a:endParaRPr dirty="0"/>
          </a:p>
        </p:txBody>
      </p:sp>
      <p:sp>
        <p:nvSpPr>
          <p:cNvPr id="2552" name="Google Shape;2552;g123664353b7_0_5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Community Light" panose="02000303040000020003" pitchFamily="50" charset="0"/>
              </a:rPr>
              <a:t>21</a:t>
            </a:fld>
            <a:endParaRPr>
              <a:latin typeface="Community Light" panose="02000303040000020003" pitchFamily="50" charset="0"/>
            </a:endParaRPr>
          </a:p>
        </p:txBody>
      </p:sp>
    </p:spTree>
    <p:extLst>
      <p:ext uri="{BB962C8B-B14F-4D97-AF65-F5344CB8AC3E}">
        <p14:creationId xmlns:p14="http://schemas.microsoft.com/office/powerpoint/2010/main" val="2778437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23</a:t>
            </a:fld>
            <a:endParaRPr lang="en-US"/>
          </a:p>
        </p:txBody>
      </p:sp>
    </p:spTree>
    <p:extLst>
      <p:ext uri="{BB962C8B-B14F-4D97-AF65-F5344CB8AC3E}">
        <p14:creationId xmlns:p14="http://schemas.microsoft.com/office/powerpoint/2010/main" val="4278936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Calibri" panose="020F0502020204030204" pitchFamily="34" charset="0"/>
                <a:cs typeface="Calibri" panose="020F0502020204030204" pitchFamily="34" charset="0"/>
              </a:rPr>
              <a:t>HR orgs will need to evolve to stay ahead of the changes AI is driving in the world of work. There are two foundational shifts impacting this new era.</a:t>
            </a:r>
          </a:p>
          <a:p>
            <a:br>
              <a:rPr lang="en-US" sz="1400">
                <a:latin typeface="Calibri" panose="020F0502020204030204" pitchFamily="34" charset="0"/>
                <a:cs typeface="Calibri" panose="020F0502020204030204" pitchFamily="34" charset="0"/>
              </a:rPr>
            </a:br>
            <a:r>
              <a:rPr lang="en-US" sz="1400" b="1" u="sng">
                <a:latin typeface="Calibri" panose="020F0502020204030204" pitchFamily="34" charset="0"/>
                <a:cs typeface="Calibri" panose="020F0502020204030204" pitchFamily="34" charset="0"/>
              </a:rPr>
              <a:t>AI is driving productivity and efficiency through automation</a:t>
            </a:r>
          </a:p>
          <a:p>
            <a:endParaRPr lang="en-US" sz="1400" b="1" u="sng">
              <a:latin typeface="Calibri" panose="020F0502020204030204" pitchFamily="34" charset="0"/>
              <a:cs typeface="Calibri" panose="020F0502020204030204" pitchFamily="34" charset="0"/>
            </a:endParaRPr>
          </a:p>
          <a:p>
            <a:r>
              <a:rPr lang="en-US" sz="1400">
                <a:latin typeface="Calibri" panose="020F0502020204030204" pitchFamily="34" charset="0"/>
                <a:cs typeface="Calibri" panose="020F0502020204030204" pitchFamily="34" charset="0"/>
              </a:rPr>
              <a:t>Across industries and companies, executives believe GAI will benefit employees by 'removing boring, repetitive tasks' and 'increasing productivity'. Not only does this save time, but it also guarantees that those repetitive tasks will now get completed by AI consistently and on-schedule. For better or worse, AI is resetting expectations on how efficiently teams are able to run.</a:t>
            </a:r>
          </a:p>
          <a:p>
            <a:pPr marL="171450" indent="-171450">
              <a:buFont typeface="Arial" panose="020B0604020202020204" pitchFamily="34" charset="0"/>
              <a:buChar char="•"/>
            </a:pPr>
            <a:r>
              <a:rPr lang="en-US" sz="1400">
                <a:latin typeface="Calibri" panose="020F0502020204030204" pitchFamily="34" charset="0"/>
                <a:cs typeface="Calibri" panose="020F0502020204030204" pitchFamily="34" charset="0"/>
              </a:rPr>
              <a:t>We find that 84% of LinkedIn members are in occupations that could leverage GAI to automate at least a quarter of routine tasks and increase productivity.</a:t>
            </a:r>
          </a:p>
          <a:p>
            <a:br>
              <a:rPr lang="en-US" sz="1400">
                <a:latin typeface="Calibri" panose="020F0502020204030204" pitchFamily="34" charset="0"/>
                <a:cs typeface="Calibri" panose="020F0502020204030204" pitchFamily="34" charset="0"/>
              </a:rPr>
            </a:br>
            <a:r>
              <a:rPr lang="en-US" sz="1400" b="1" u="sng">
                <a:latin typeface="Calibri" panose="020F0502020204030204" pitchFamily="34" charset="0"/>
                <a:cs typeface="Calibri" panose="020F0502020204030204" pitchFamily="34" charset="0"/>
              </a:rPr>
              <a:t>AI is reshaping the skills your organization needs, creating greater distance between the ‘haves’ and ‘have nots’</a:t>
            </a:r>
            <a:endParaRPr lang="en-US" sz="1400" b="1">
              <a:latin typeface="Calibri" panose="020F0502020204030204" pitchFamily="34" charset="0"/>
              <a:cs typeface="Calibri" panose="020F0502020204030204" pitchFamily="34" charset="0"/>
            </a:endParaRPr>
          </a:p>
          <a:p>
            <a:endParaRPr lang="en-US" sz="1400" b="1">
              <a:latin typeface="Calibri" panose="020F0502020204030204" pitchFamily="34" charset="0"/>
              <a:cs typeface="Calibri" panose="020F0502020204030204" pitchFamily="34" charset="0"/>
            </a:endParaRPr>
          </a:p>
          <a:p>
            <a:r>
              <a:rPr lang="en-US" sz="1400">
                <a:latin typeface="Calibri" panose="020F0502020204030204" pitchFamily="34" charset="0"/>
                <a:cs typeface="Calibri" panose="020F0502020204030204" pitchFamily="34" charset="0"/>
              </a:rPr>
              <a:t>About thirty years ago we entered the era of digital transformation, which radically changed the skills your organization needed and the way you operated. We’re entering a similarly transformative era with AI, where not only will completely new functions emerge, but perhaps even more meaningfully, where </a:t>
            </a:r>
            <a:r>
              <a:rPr lang="en-US" sz="1400" i="1">
                <a:latin typeface="Calibri" panose="020F0502020204030204" pitchFamily="34" charset="0"/>
                <a:cs typeface="Calibri" panose="020F0502020204030204" pitchFamily="34" charset="0"/>
              </a:rPr>
              <a:t>every</a:t>
            </a:r>
            <a:r>
              <a:rPr lang="en-US" sz="1400">
                <a:latin typeface="Calibri" panose="020F0502020204030204" pitchFamily="34" charset="0"/>
                <a:cs typeface="Calibri" panose="020F0502020204030204" pitchFamily="34" charset="0"/>
              </a:rPr>
              <a:t> function will need to adapt and leverage AI skills to do their day-to-day responsibilities.</a:t>
            </a:r>
          </a:p>
          <a:p>
            <a:pPr marL="171450" indent="-171450">
              <a:buFont typeface="Arial" panose="020B0604020202020204" pitchFamily="34" charset="0"/>
              <a:buChar char="•"/>
            </a:pPr>
            <a:r>
              <a:rPr lang="en-US" sz="1400">
                <a:latin typeface="Calibri" panose="020F0502020204030204" pitchFamily="34" charset="0"/>
                <a:cs typeface="Calibri" panose="020F0502020204030204" pitchFamily="34" charset="0"/>
              </a:rPr>
              <a:t>The share of job postings on LinkedIn mentioning GPT or Chat GPT skills increased by 21x since Nov. 2022</a:t>
            </a:r>
          </a:p>
          <a:p>
            <a:endParaRPr lang="en-US" sz="14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EAB0E-F9A9-E24F-8A87-600059B948B8}" type="slidenum">
              <a:rPr kumimoji="0" lang="en-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600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0dcfe19dc9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0dcfe19dc9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REGGIE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With so many courses available it can be super overwhelming to know where to even start with LinkedIn Learning.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While we do recommend you start exploring content and using the filters available for searching-either within the d2l instructor experience OR directly on your LinkedIn Learning account- our Curriculum Mapping services and resources are another FREE and awesome tool to support you.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Our repository of content maps include previously mapped college courses, courses mapped to standard competencies or roles, and general education requests that have been made in the past. Don’t reinvent the wheel, just leverage our mapping 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still can’t find the content you are looking for or get a little lost, we also offer free Custom Mapping services. Just fill out the Request Form and submit it to your LinkedIn Learning Administrator or your Customer Success Manager and our team will complete a course recommendation list in a matter of weeks. </a:t>
            </a:r>
            <a:endParaRPr dirty="0"/>
          </a:p>
        </p:txBody>
      </p:sp>
    </p:spTree>
    <p:extLst>
      <p:ext uri="{BB962C8B-B14F-4D97-AF65-F5344CB8AC3E}">
        <p14:creationId xmlns:p14="http://schemas.microsoft.com/office/powerpoint/2010/main" val="103363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u="none" strike="noStrike">
                <a:solidFill>
                  <a:srgbClr val="000000"/>
                </a:solidFill>
                <a:effectLst/>
                <a:latin typeface="Calibri"/>
                <a:cs typeface="Calibri"/>
              </a:rPr>
              <a:t>Are you ready to stay ahead in a shifting world of work? Do you know what an HR ready organization looks like? What is your plan for getting there?</a:t>
            </a:r>
          </a:p>
          <a:p>
            <a:endParaRPr lang="en-US" sz="1400" b="0" i="0" u="none" strike="noStrike">
              <a:solidFill>
                <a:srgbClr val="000000"/>
              </a:solidFill>
              <a:effectLst/>
              <a:latin typeface="Calibri"/>
              <a:cs typeface="Calibri"/>
            </a:endParaRPr>
          </a:p>
          <a:p>
            <a:r>
              <a:rPr lang="en-US" sz="1400" b="0" i="0" u="none" strike="noStrike">
                <a:solidFill>
                  <a:srgbClr val="000000"/>
                </a:solidFill>
                <a:effectLst/>
                <a:latin typeface="Calibri"/>
                <a:cs typeface="Calibri"/>
              </a:rPr>
              <a:t>While the future is hard to predict, we do know that these shifts are already happening, and it's important to begin your journey to being AI-ready now</a:t>
            </a:r>
            <a:r>
              <a:rPr lang="en-US" sz="1400">
                <a:solidFill>
                  <a:srgbClr val="000000"/>
                </a:solidFill>
                <a:latin typeface="Calibri"/>
                <a:cs typeface="Calibri"/>
              </a:rPr>
              <a:t>, or risk being left behind.</a:t>
            </a:r>
            <a:r>
              <a:rPr lang="en-US" sz="1400" b="0" i="0" u="none" strike="noStrike">
                <a:solidFill>
                  <a:srgbClr val="000000"/>
                </a:solidFill>
                <a:effectLst/>
                <a:latin typeface="Calibri"/>
                <a:cs typeface="Calibri"/>
              </a:rPr>
              <a:t> </a:t>
            </a:r>
          </a:p>
          <a:p>
            <a:endParaRPr lang="en-US" sz="1400" b="0" i="0" u="none" strike="noStrike">
              <a:solidFill>
                <a:srgbClr val="000000"/>
              </a:solidFill>
              <a:effectLst/>
              <a:latin typeface="Calibri"/>
              <a:cs typeface="Calibri"/>
            </a:endParaRPr>
          </a:p>
          <a:p>
            <a:r>
              <a:rPr lang="en-US" sz="1400">
                <a:solidFill>
                  <a:srgbClr val="000000"/>
                </a:solidFill>
                <a:latin typeface="Calibri"/>
                <a:cs typeface="Calibri"/>
              </a:rPr>
              <a:t>Leading your organization into the future will</a:t>
            </a:r>
            <a:r>
              <a:rPr lang="en-US" sz="1400" b="0" i="0" u="none" strike="noStrike">
                <a:solidFill>
                  <a:srgbClr val="000000"/>
                </a:solidFill>
                <a:effectLst/>
                <a:latin typeface="Calibri"/>
                <a:cs typeface="Calibri"/>
              </a:rPr>
              <a:t> unlock unimaginable opportunities to drive business impact at scale.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EAB0E-F9A9-E24F-8A87-600059B948B8}" type="slidenum">
              <a:rPr kumimoji="0" lang="en-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8583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1000"/>
              </a:spcAft>
            </a:pPr>
            <a:r>
              <a:rPr lang="en-US" sz="1400" b="0" i="0" u="none" strike="noStrike">
                <a:solidFill>
                  <a:srgbClr val="444746"/>
                </a:solidFill>
                <a:effectLst/>
                <a:latin typeface="Calibri" panose="020F0502020204030204" pitchFamily="34" charset="0"/>
                <a:cs typeface="Calibri" panose="020F0502020204030204" pitchFamily="34" charset="0"/>
              </a:rPr>
              <a:t>The HR orgs that operate faster and more effectively with AI will stay ahead. </a:t>
            </a:r>
            <a:endParaRPr lang="en-US" sz="1400" b="0">
              <a:effectLst/>
              <a:latin typeface="Calibri" panose="020F0502020204030204" pitchFamily="34" charset="0"/>
              <a:cs typeface="Calibri" panose="020F0502020204030204" pitchFamily="34" charset="0"/>
            </a:endParaRPr>
          </a:p>
          <a:p>
            <a:pPr rtl="0">
              <a:spcBef>
                <a:spcPts val="0"/>
              </a:spcBef>
              <a:spcAft>
                <a:spcPts val="1000"/>
              </a:spcAft>
            </a:pPr>
            <a:endParaRPr lang="en-US" sz="1400" b="0" i="0" u="none" strike="noStrike">
              <a:solidFill>
                <a:srgbClr val="444746"/>
              </a:solidFill>
              <a:effectLst/>
              <a:latin typeface="Calibri" panose="020F0502020204030204" pitchFamily="34" charset="0"/>
              <a:cs typeface="Calibri" panose="020F0502020204030204" pitchFamily="34" charset="0"/>
            </a:endParaRPr>
          </a:p>
          <a:p>
            <a:pPr rtl="0">
              <a:spcBef>
                <a:spcPts val="0"/>
              </a:spcBef>
              <a:spcAft>
                <a:spcPts val="1000"/>
              </a:spcAft>
            </a:pPr>
            <a:r>
              <a:rPr lang="en-US" sz="1400" b="0" i="0" u="none" strike="noStrike">
                <a:solidFill>
                  <a:srgbClr val="444746"/>
                </a:solidFill>
                <a:effectLst/>
                <a:latin typeface="Calibri" panose="020F0502020204030204" pitchFamily="34" charset="0"/>
                <a:cs typeface="Calibri" panose="020F0502020204030204" pitchFamily="34" charset="0"/>
              </a:rPr>
              <a:t>So how does this come to life? HR AI readiness boils down to three dimensions. </a:t>
            </a:r>
          </a:p>
          <a:p>
            <a:pPr rtl="0">
              <a:spcBef>
                <a:spcPts val="0"/>
              </a:spcBef>
              <a:spcAft>
                <a:spcPts val="1000"/>
              </a:spcAft>
            </a:pPr>
            <a:endParaRPr lang="en-US" sz="1400" b="0">
              <a:effectLst/>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i="0" u="none" strike="noStrike">
                <a:solidFill>
                  <a:srgbClr val="000000"/>
                </a:solidFill>
                <a:effectLst/>
                <a:latin typeface="Calibri" panose="020F0502020204030204" pitchFamily="34" charset="0"/>
                <a:cs typeface="Calibri" panose="020F0502020204030204" pitchFamily="34" charset="0"/>
              </a:rPr>
              <a:t>TA productivity:</a:t>
            </a:r>
            <a:r>
              <a:rPr lang="en-US" sz="1400" b="0" i="0" u="none" strike="noStrike">
                <a:solidFill>
                  <a:srgbClr val="000000"/>
                </a:solidFill>
                <a:effectLst/>
                <a:latin typeface="Calibri" panose="020F0502020204030204" pitchFamily="34" charset="0"/>
                <a:cs typeface="Calibri" panose="020F0502020204030204" pitchFamily="34" charset="0"/>
              </a:rPr>
              <a:t> saving time, reducing mundane tasks to create space for more strategic, human-centric work, and creating consistency by automating workflows and routine tasks will become the hallmark of high-performing HR orgs.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u="none" strike="noStrike">
              <a:solidFill>
                <a:srgbClr val="000000"/>
              </a:solidFill>
              <a:effectLst/>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i="0" u="none" strike="noStrike">
                <a:solidFill>
                  <a:srgbClr val="000000"/>
                </a:solidFill>
                <a:effectLst/>
                <a:latin typeface="Calibri" panose="020F0502020204030204" pitchFamily="34" charset="0"/>
                <a:cs typeface="Calibri" panose="020F0502020204030204" pitchFamily="34" charset="0"/>
              </a:rPr>
              <a:t>Personalized Learning:</a:t>
            </a:r>
            <a:r>
              <a:rPr lang="en-US" sz="1400" b="0" i="0" u="none" strike="noStrike">
                <a:solidFill>
                  <a:srgbClr val="000000"/>
                </a:solidFill>
                <a:effectLst/>
                <a:latin typeface="Calibri" panose="020F0502020204030204" pitchFamily="34" charset="0"/>
                <a:cs typeface="Calibri" panose="020F0502020204030204" pitchFamily="34" charset="0"/>
              </a:rPr>
              <a:t> AI will finally unlock the promise of personalized learning that’s in the flow of work. Harnessing the right learning technology and cultivating a culture that prioritizes and rewards learning will be paramount given AI will impact all functions, not just tech functions.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a:effectLst/>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i="0" u="none" strike="noStrike">
                <a:solidFill>
                  <a:srgbClr val="000000"/>
                </a:solidFill>
                <a:effectLst/>
                <a:latin typeface="Calibri" panose="020F0502020204030204" pitchFamily="34" charset="0"/>
                <a:cs typeface="Calibri" panose="020F0502020204030204" pitchFamily="34" charset="0"/>
              </a:rPr>
              <a:t>Talent architectures and workforce planning:</a:t>
            </a:r>
            <a:r>
              <a:rPr lang="en-US" sz="1400" b="0" i="0" u="none" strike="noStrike">
                <a:solidFill>
                  <a:srgbClr val="000000"/>
                </a:solidFill>
                <a:effectLst/>
                <a:latin typeface="Calibri" panose="020F0502020204030204" pitchFamily="34" charset="0"/>
                <a:cs typeface="Calibri" panose="020F0502020204030204" pitchFamily="34" charset="0"/>
              </a:rPr>
              <a:t> developing an insights-driven view into the skills you need across your org. Context is key here as your skills strategy must be relative to your competitive set, business strategy, and geographic constraints. The era of ‘one size fits all’ skills strategy is behind 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u="none" strike="noStrike">
              <a:solidFill>
                <a:srgbClr val="000000"/>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u="none" strike="noStrike">
                <a:solidFill>
                  <a:srgbClr val="444746"/>
                </a:solidFill>
                <a:effectLst/>
                <a:latin typeface="Calibri" panose="020F0502020204030204" pitchFamily="34" charset="0"/>
                <a:cs typeface="Calibri" panose="020F0502020204030204" pitchFamily="34" charset="0"/>
              </a:rPr>
              <a:t>Where are you on this map? </a:t>
            </a:r>
            <a:endParaRPr lang="en-US" sz="1400" b="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a:solidFill>
                <a:srgbClr val="000000"/>
              </a:solidFill>
              <a:effectLst/>
              <a:latin typeface="Calibri" panose="020F0502020204030204" pitchFamily="34" charset="0"/>
              <a:cs typeface="Calibri" panose="020F0502020204030204" pitchFamily="34" charset="0"/>
            </a:endParaRPr>
          </a:p>
          <a:p>
            <a:pPr rtl="0">
              <a:spcBef>
                <a:spcPts val="0"/>
              </a:spcBef>
              <a:spcAft>
                <a:spcPts val="1000"/>
              </a:spcAft>
            </a:pPr>
            <a:r>
              <a:rPr lang="en-US" sz="1400" b="0" i="0" u="none" strike="noStrike">
                <a:solidFill>
                  <a:srgbClr val="444746"/>
                </a:solidFill>
                <a:effectLst/>
                <a:latin typeface="Calibri" panose="020F0502020204030204" pitchFamily="34" charset="0"/>
                <a:cs typeface="Calibri" panose="020F0502020204030204" pitchFamily="34" charset="0"/>
              </a:rPr>
              <a:t>Regardless of where you are today, your goal should be to try something out, and take one concrete step towards building a more AI-enabled future.</a:t>
            </a:r>
            <a:r>
              <a:rPr lang="en-US" sz="1400" b="0" i="0" u="none" strike="noStrike">
                <a:solidFill>
                  <a:srgbClr val="000000"/>
                </a:solidFill>
                <a:effectLst/>
                <a:latin typeface="Calibri" panose="020F0502020204030204" pitchFamily="34" charset="0"/>
                <a:cs typeface="Calibri" panose="020F0502020204030204" pitchFamily="34" charset="0"/>
              </a:rPr>
              <a:t> The stats support it.</a:t>
            </a:r>
            <a:r>
              <a:rPr lang="en-US" sz="1400" b="0" i="0" u="none" strike="noStrike">
                <a:solidFill>
                  <a:schemeClr val="tx1"/>
                </a:solidFill>
                <a:effectLst/>
                <a:latin typeface="Calibri" panose="020F0502020204030204" pitchFamily="34" charset="0"/>
                <a:cs typeface="Calibri" panose="020F0502020204030204" pitchFamily="34" charset="0"/>
              </a:rPr>
              <a:t> </a:t>
            </a:r>
            <a:r>
              <a:rPr lang="en-US" sz="1400" b="0" i="0" u="none" strike="noStrike">
                <a:solidFill>
                  <a:srgbClr val="000000"/>
                </a:solidFill>
                <a:effectLst/>
                <a:latin typeface="Calibri" panose="020F0502020204030204" pitchFamily="34" charset="0"/>
                <a:cs typeface="Calibri" panose="020F0502020204030204" pitchFamily="34" charset="0"/>
              </a:rPr>
              <a:t>Of the 27% of customers that are integrating or experimenting with Gen AI tools, nearly half find it allows them to spend time on more fulfilling tasks due to automation.</a:t>
            </a:r>
            <a:endParaRPr lang="en-US" sz="1400" b="1" i="0" u="none" strike="noStrike">
              <a:solidFill>
                <a:srgbClr val="000000"/>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a:effectLst/>
              <a:latin typeface="Calibri" panose="020F0502020204030204" pitchFamily="34" charset="0"/>
              <a:cs typeface="Calibri" panose="020F0502020204030204" pitchFamily="34" charset="0"/>
            </a:endParaRPr>
          </a:p>
          <a:p>
            <a:endParaRPr lang="en-US" sz="14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EAB0E-F9A9-E24F-8A87-600059B948B8}" type="slidenum">
              <a:rPr kumimoji="0" lang="en-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4166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8"/>
        <p:cNvGrpSpPr/>
        <p:nvPr/>
      </p:nvGrpSpPr>
      <p:grpSpPr>
        <a:xfrm>
          <a:off x="0" y="0"/>
          <a:ext cx="0" cy="0"/>
          <a:chOff x="0" y="0"/>
          <a:chExt cx="0" cy="0"/>
        </a:xfrm>
      </p:grpSpPr>
      <p:sp>
        <p:nvSpPr>
          <p:cNvPr id="2429" name="Google Shape;2429;g8aed490fe2_2_379:notes"/>
          <p:cNvSpPr>
            <a:spLocks noGrp="1" noRot="1" noChangeAspect="1"/>
          </p:cNvSpPr>
          <p:nvPr>
            <p:ph type="sldImg" idx="2"/>
          </p:nvPr>
        </p:nvSpPr>
        <p:spPr>
          <a:xfrm>
            <a:off x="382588" y="685800"/>
            <a:ext cx="6094412" cy="34290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0" name="Google Shape;2430;g8aed490fe2_2_3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None/>
            </a:pPr>
            <a:r>
              <a:rPr lang="en-US">
                <a:latin typeface="Community" panose="02000303040000020003" pitchFamily="2" charset="0"/>
              </a:rPr>
              <a:t>Deep Dive on products listed: </a:t>
            </a:r>
          </a:p>
          <a:p>
            <a:pPr marL="171450" indent="-171450">
              <a:buFont typeface="Arial" pitchFamily="34" charset="0"/>
              <a:buChar char="•"/>
            </a:pPr>
            <a:r>
              <a:rPr lang="en-US" b="1">
                <a:latin typeface="Community" panose="02000303040000020003" pitchFamily="2" charset="0"/>
              </a:rPr>
              <a:t>Talent Insights: </a:t>
            </a:r>
            <a:r>
              <a:rPr lang="en-US" b="0">
                <a:latin typeface="Community" panose="02000303040000020003" pitchFamily="2" charset="0"/>
              </a:rPr>
              <a:t>LinkedIn Talent Insights leverages the power of LinkedIn’s Skills Graph and Skills Taxonomy to map out how an organization’s employees and skills are related, allowing you to uncover skill gaps, flag employee attrition, and discover and build career pathing opportunities. </a:t>
            </a:r>
            <a:endParaRPr lang="en-US" b="1">
              <a:latin typeface="Community" panose="02000303040000020003" pitchFamily="2" charset="0"/>
            </a:endParaRPr>
          </a:p>
          <a:p>
            <a:pPr marL="171450" indent="-171450">
              <a:buFont typeface="Arial" pitchFamily="34" charset="0"/>
              <a:buChar char="•"/>
            </a:pPr>
            <a:r>
              <a:rPr lang="en-US" b="1">
                <a:latin typeface="Community" panose="02000303040000020003" pitchFamily="2" charset="0"/>
              </a:rPr>
              <a:t>Skill Insights: </a:t>
            </a:r>
            <a:r>
              <a:rPr lang="en-US" b="0">
                <a:latin typeface="Community" panose="02000303040000020003" pitchFamily="2" charset="0"/>
              </a:rPr>
              <a:t>Allows organizations without LTI to uncover skill insights within LinkedIn Learning, mapping out how employees, skills, and learning are related. </a:t>
            </a:r>
            <a:endParaRPr lang="en-US" b="1">
              <a:latin typeface="Community" panose="02000303040000020003" pitchFamily="2" charset="0"/>
            </a:endParaRPr>
          </a:p>
          <a:p>
            <a:pPr marL="171450" indent="-171450">
              <a:buFont typeface="Arial" pitchFamily="34" charset="0"/>
              <a:buChar char="•"/>
            </a:pPr>
            <a:r>
              <a:rPr lang="en-US" b="1">
                <a:latin typeface="Community" panose="02000303040000020003" pitchFamily="2" charset="0"/>
              </a:rPr>
              <a:t>Career Goal Setting: </a:t>
            </a:r>
            <a:r>
              <a:rPr lang="en-US" sz="1100">
                <a:latin typeface="Community" panose="02000303040000020003" pitchFamily="2" charset="0"/>
              </a:rPr>
              <a:t>Help employees navigate internal career paths by surfacing career development opportunities based on individual goals. </a:t>
            </a:r>
            <a:r>
              <a:rPr lang="en-US" sz="1100">
                <a:solidFill>
                  <a:schemeClr val="accent2"/>
                </a:solidFill>
                <a:latin typeface="Community" panose="02000303040000020003" pitchFamily="2" charset="0"/>
                <a:cs typeface="Arial" pitchFamily="34" charset="0"/>
              </a:rPr>
              <a:t>Learners can pick between two career goals: grow in current role and change career paths.  If they want to change paths, they will need to input the role name they want to transition to. From there, they can click directly into relevant content, which will live in a new “My Plan” page on My Learning. At launch, they will see a new module of career development content.(ex/ create a career plan, find a mentor, etc.) based on their goal. In the future, this page will also house jobs at your company and Career Guides</a:t>
            </a:r>
          </a:p>
          <a:p>
            <a:pPr marL="171450" indent="-171450">
              <a:buFont typeface="Arial" pitchFamily="34" charset="0"/>
              <a:buChar char="•"/>
            </a:pPr>
            <a:r>
              <a:rPr lang="en-US" b="1">
                <a:latin typeface="Community" panose="02000303040000020003" pitchFamily="2" charset="0"/>
              </a:rPr>
              <a:t>Role Guides: </a:t>
            </a:r>
            <a:r>
              <a:rPr lang="en-US">
                <a:effectLst/>
                <a:latin typeface="Community" panose="02000303040000020003" pitchFamily="2" charset="0"/>
              </a:rPr>
              <a:t>New career guides are geared towards helping your employees advance within or to specific roles at your company. They will bring the best of LinkedIn Learning and LinkedIn together to help learners build the skills they need to perform certain roles at your company, as well as immerse themselves in the function with LinkedIn communities, posts from industry experts, and pre-certifications. For instance, if you have an employee that wants to become a Project Manager at your company, they can leverage these pages to build the skills and knowledge they need to make that switch. They can also be a great resource for early career Project Managers who want to build the basics in order to advance within their current role To start, we’re offering seventeen roles that will be customizable to your organization</a:t>
            </a:r>
            <a:endParaRPr lang="en-US" sz="1100">
              <a:solidFill>
                <a:srgbClr val="5E6869"/>
              </a:solidFill>
              <a:latin typeface="Community" panose="02000303040000020003" pitchFamily="2" charset="0"/>
            </a:endParaRPr>
          </a:p>
          <a:p>
            <a:pPr marL="171450" marR="0" lvl="0" indent="-171450" algn="l" defTabSz="914400" rtl="0" eaLnBrk="1" fontAlgn="auto" latinLnBrk="0" hangingPunct="1">
              <a:lnSpc>
                <a:spcPct val="100000"/>
              </a:lnSpc>
              <a:spcBef>
                <a:spcPct val="0"/>
              </a:spcBef>
              <a:spcAft>
                <a:spcPct val="0"/>
              </a:spcAft>
              <a:buClr>
                <a:srgbClr val="000000"/>
              </a:buClr>
              <a:buSzPts val="1100"/>
              <a:buFont typeface="Arial" pitchFamily="34" charset="0"/>
              <a:buChar char="•"/>
              <a:defRPr/>
            </a:pPr>
            <a:r>
              <a:rPr lang="en-US" sz="1100" b="1">
                <a:solidFill>
                  <a:schemeClr val="bg2"/>
                </a:solidFill>
                <a:latin typeface="Community" panose="02000303040000020003" pitchFamily="2" charset="0"/>
                <a:cs typeface="Arial" pitchFamily="34" charset="0"/>
              </a:rPr>
              <a:t>Skill Evaluations: </a:t>
            </a:r>
            <a:r>
              <a:rPr lang="en-US" sz="1100">
                <a:latin typeface="Community" panose="02000303040000020003" pitchFamily="2" charset="0"/>
                <a:cs typeface="Arial" pitchFamily="34" charset="0"/>
              </a:rPr>
              <a:t>Learners can understand skill proficiency and gaps in order to guide learning and receive personalized recommendations.  </a:t>
            </a:r>
            <a:r>
              <a:rPr lang="en-US" sz="1100">
                <a:solidFill>
                  <a:schemeClr val="bg2"/>
                </a:solidFill>
                <a:latin typeface="Community" panose="02000303040000020003" pitchFamily="2" charset="0"/>
                <a:cs typeface="Arial" pitchFamily="34" charset="0"/>
              </a:rPr>
              <a:t>At launch, we’re offering self assessments for the top 40 in-demand skills. Learners can complete the assessment by rating themselves against criteria—curated by our industry experts. The results will help learners better understand their specific skill proficiency and gaps, then surface recommended learning content based on their level.</a:t>
            </a:r>
          </a:p>
          <a:p>
            <a:pPr marL="171450" indent="-171450">
              <a:buFont typeface="Arial" pitchFamily="34" charset="0"/>
              <a:buChar char="•"/>
            </a:pPr>
            <a:r>
              <a:rPr lang="en-US" sz="1100" b="1">
                <a:solidFill>
                  <a:srgbClr val="5E6869"/>
                </a:solidFill>
                <a:latin typeface="Community" panose="02000303040000020003" pitchFamily="2" charset="0"/>
              </a:rPr>
              <a:t>Jobs at your Company: </a:t>
            </a:r>
            <a:r>
              <a:rPr lang="en-US" sz="1100">
                <a:solidFill>
                  <a:srgbClr val="5E6869"/>
                </a:solidFill>
                <a:latin typeface="Community" panose="02000303040000020003" pitchFamily="2" charset="0"/>
              </a:rPr>
              <a:t>Promote internal mobility by surfacing job opportunities to employees based on their career goals. </a:t>
            </a:r>
            <a:r>
              <a:rPr lang="en-US">
                <a:latin typeface="Community" panose="02000303040000020003" pitchFamily="2" charset="0"/>
              </a:rPr>
              <a:t>If an employee is contemplating a career move and doesn’t see a path at their company—or even if they’re just browsing potential career paths—they’re likely already looking at external job opportunities. But often, they aren’t even aware of internal opportunities that could be a good fit for their skills. That’s why we’re investing in bringing jobs from your company into the LinkedIn Learning Hub experience—to increase visibility of these opportunities on a platform where employees already go to develop new skills and advance professionally. And because these jobs will be pulled directly from LinkedIn, jobs that are already posted externally will automatically show up within LiL. That means no new ATS or HRIS integrations or manual job entry required to surface jobs within your LXP</a:t>
            </a:r>
          </a:p>
          <a:p>
            <a:pPr marL="171450" indent="-171450">
              <a:buFont typeface="Arial" pitchFamily="34" charset="0"/>
              <a:buChar char="•"/>
            </a:pPr>
            <a:r>
              <a:rPr lang="en-US" sz="1100" b="1">
                <a:solidFill>
                  <a:schemeClr val="bg2"/>
                </a:solidFill>
                <a:latin typeface="Community" panose="02000303040000020003" pitchFamily="2" charset="0"/>
                <a:cs typeface="Arial" pitchFamily="34" charset="0"/>
              </a:rPr>
              <a:t>Internal Candidate Spotlight: </a:t>
            </a:r>
            <a:r>
              <a:rPr lang="en-US" sz="1100" b="0">
                <a:solidFill>
                  <a:schemeClr val="bg2"/>
                </a:solidFill>
                <a:latin typeface="Community" panose="02000303040000020003" pitchFamily="2" charset="0"/>
                <a:cs typeface="Arial" pitchFamily="34" charset="0"/>
              </a:rPr>
              <a:t>Spotlight feature in Recruiter that allows recruiters to discover qualified internal candidates easily with a special badge.</a:t>
            </a:r>
            <a:endParaRPr lang="en-US" sz="1100" b="1">
              <a:solidFill>
                <a:schemeClr val="bg2"/>
              </a:solidFill>
              <a:latin typeface="Community" panose="02000303040000020003" pitchFamily="2" charset="0"/>
              <a:cs typeface="Arial" pitchFamily="34" charset="0"/>
            </a:endParaRPr>
          </a:p>
        </p:txBody>
      </p:sp>
    </p:spTree>
    <p:extLst>
      <p:ext uri="{BB962C8B-B14F-4D97-AF65-F5344CB8AC3E}">
        <p14:creationId xmlns:p14="http://schemas.microsoft.com/office/powerpoint/2010/main" val="2360999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gb7cad0a071_0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48" name="Google Shape;48;gb7cad0a0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171450" rtl="0">
              <a:spcBef>
                <a:spcPct val="0"/>
              </a:spcBef>
              <a:spcAft>
                <a:spcPct val="0"/>
              </a:spcAft>
              <a:buFont typeface="Arial" pitchFamily="34" charset="0"/>
              <a:buChar char="•"/>
            </a:pPr>
            <a:r>
              <a:rPr lang="en-US" sz="1200" b="1" i="0" u="none" strike="noStrike">
                <a:solidFill>
                  <a:srgbClr val="000000"/>
                </a:solidFill>
                <a:effectLst/>
                <a:latin typeface="Community" panose="02000303040000020003" pitchFamily="2" charset="0"/>
              </a:rPr>
              <a:t>Unlock value at scale across the lifecycle with the Talent Enterprise program</a:t>
            </a:r>
            <a:r>
              <a:rPr lang="en-US" sz="1200" b="0" i="0" u="none" strike="noStrike">
                <a:solidFill>
                  <a:srgbClr val="000000"/>
                </a:solidFill>
                <a:effectLst/>
                <a:latin typeface="Community" panose="02000303040000020003" pitchFamily="2" charset="0"/>
              </a:rPr>
              <a:t>, LinkedIn’s most comprehensive solution to help costumes develop talent lifecycle strategies to support their hiring and learning objectives.</a:t>
            </a:r>
            <a:br>
              <a:rPr lang="en-US" sz="1200" b="0">
                <a:effectLst/>
                <a:latin typeface="Community" panose="02000303040000020003" pitchFamily="2" charset="0"/>
              </a:rPr>
            </a:br>
            <a:r>
              <a:rPr lang="en-US" sz="1200" b="0" i="0" u="none" strike="noStrike">
                <a:solidFill>
                  <a:srgbClr val="000000"/>
                </a:solidFill>
                <a:effectLst/>
                <a:latin typeface="Community" panose="02000303040000020003" pitchFamily="2" charset="0"/>
              </a:rPr>
              <a:t>The Talent Enterprise Program brings together LinkedIn’s most comprehensive talent solutions, including:</a:t>
            </a:r>
            <a:endParaRPr lang="en-US" sz="1200" b="0">
              <a:effectLst/>
              <a:latin typeface="Community" panose="02000303040000020003" pitchFamily="2" charset="0"/>
            </a:endParaRPr>
          </a:p>
          <a:p>
            <a:pPr marL="914400" lvl="1" indent="-298450" rtl="0" fontAlgn="base">
              <a:spcBef>
                <a:spcPct val="0"/>
              </a:spcBef>
              <a:spcAft>
                <a:spcPct val="0"/>
              </a:spcAft>
              <a:buFont typeface="Arial" pitchFamily="34" charset="0"/>
              <a:buChar char="•"/>
            </a:pPr>
            <a:r>
              <a:rPr lang="en-US" sz="1200" b="1" i="0" u="none" strike="noStrike">
                <a:solidFill>
                  <a:srgbClr val="000000"/>
                </a:solidFill>
                <a:effectLst/>
                <a:latin typeface="Community" panose="02000303040000020003" pitchFamily="2" charset="0"/>
              </a:rPr>
              <a:t>Hiring Enterprise Program</a:t>
            </a:r>
            <a:r>
              <a:rPr lang="en-US" sz="1200" b="0" i="0" u="none" strike="noStrike">
                <a:solidFill>
                  <a:srgbClr val="000000"/>
                </a:solidFill>
                <a:effectLst/>
                <a:latin typeface="Community" panose="02000303040000020003" pitchFamily="2" charset="0"/>
              </a:rPr>
              <a:t>: An exclusive way to partner with LinkedIn, designed to provide flexibility and unlimited access to Recruiter and Jobs, while bringing your entire hiring team together more efficiently. HEP allows Recruiter access to anyone involved with hiring and enables companies to post all jobs without limits at a single price, helping accelerate hiring without complex contracts.</a:t>
            </a:r>
          </a:p>
          <a:p>
            <a:pPr marL="914400" lvl="1" indent="-298450" rtl="0" fontAlgn="base">
              <a:spcBef>
                <a:spcPct val="0"/>
              </a:spcBef>
              <a:spcAft>
                <a:spcPct val="0"/>
              </a:spcAft>
              <a:buFont typeface="Arial" pitchFamily="34" charset="0"/>
              <a:buChar char="•"/>
            </a:pPr>
            <a:r>
              <a:rPr lang="en-US" sz="1200" b="1" i="0" u="none" strike="noStrike">
                <a:solidFill>
                  <a:srgbClr val="000000"/>
                </a:solidFill>
                <a:effectLst/>
                <a:latin typeface="Community" panose="02000303040000020003" pitchFamily="2" charset="0"/>
              </a:rPr>
              <a:t>LinkedIn Talent Insights</a:t>
            </a:r>
            <a:r>
              <a:rPr lang="en-US" sz="1200" b="0" i="0" u="none" strike="noStrike">
                <a:solidFill>
                  <a:srgbClr val="000000"/>
                </a:solidFill>
                <a:effectLst/>
                <a:latin typeface="Community" panose="02000303040000020003" pitchFamily="2" charset="0"/>
              </a:rPr>
              <a:t> helps customers answer tough talent questions with data-driven insights. The program allows users to gain a competitive advantage in the marketplace by instantly seeing trends and movements across the talent marketplace to inform key business decisions with talent data from the largest professional network.</a:t>
            </a:r>
          </a:p>
          <a:p>
            <a:pPr marL="914400" lvl="1" indent="-298450" rtl="0" fontAlgn="base">
              <a:spcBef>
                <a:spcPct val="0"/>
              </a:spcBef>
              <a:spcAft>
                <a:spcPct val="0"/>
              </a:spcAft>
              <a:buFont typeface="Arial" pitchFamily="34" charset="0"/>
              <a:buChar char="•"/>
            </a:pPr>
            <a:r>
              <a:rPr lang="en-US" sz="1200" b="1" i="0" u="none" strike="noStrike">
                <a:solidFill>
                  <a:srgbClr val="000000"/>
                </a:solidFill>
                <a:effectLst/>
                <a:latin typeface="Community" panose="02000303040000020003" pitchFamily="2" charset="0"/>
              </a:rPr>
              <a:t>The Learning Enterprise Program</a:t>
            </a:r>
            <a:r>
              <a:rPr lang="en-US" sz="1200" b="0" i="0" u="none" strike="noStrike">
                <a:solidFill>
                  <a:srgbClr val="000000"/>
                </a:solidFill>
                <a:effectLst/>
                <a:latin typeface="Community" panose="02000303040000020003" pitchFamily="2" charset="0"/>
              </a:rPr>
              <a:t> (LEP)  is our most cost-effective solution to scale access to LinkedIn’s high quality learning content to your employees and accelerate skill-building at your organization. This program will build a culture of learning that extends to all functions without the hassle of complex contracts. Ultimately, this dedicated investment in learning will maximize the impact of learning initiatives over time and help you build for the future. Most importantly, as an LEP customer, you can democratize learning as a benefit for all - creating a more engaged, empowered, and equitable workforce.</a:t>
            </a:r>
          </a:p>
          <a:p>
            <a:pPr marL="914400" lvl="1" indent="-298450" rtl="0">
              <a:spcBef>
                <a:spcPct val="0"/>
              </a:spcBef>
              <a:spcAft>
                <a:spcPct val="0"/>
              </a:spcAft>
              <a:buFont typeface="Arial" pitchFamily="34" charset="0"/>
              <a:buChar char="•"/>
            </a:pPr>
            <a:r>
              <a:rPr lang="en-US" sz="1200" b="0" i="0" u="none" strike="noStrike">
                <a:solidFill>
                  <a:srgbClr val="000000"/>
                </a:solidFill>
                <a:effectLst/>
                <a:latin typeface="Community" panose="02000303040000020003" pitchFamily="2" charset="0"/>
              </a:rPr>
              <a:t>&lt;&lt;Note that Glint will be transitioned to Microsoft in FY24 and given the transition timeline is not included here.&gt;&gt;</a:t>
            </a:r>
          </a:p>
          <a:p>
            <a:pPr marL="457200" indent="-298450" rtl="0">
              <a:spcBef>
                <a:spcPct val="0"/>
              </a:spcBef>
              <a:spcAft>
                <a:spcPct val="0"/>
              </a:spcAft>
              <a:buFont typeface="Arial" pitchFamily="34" charset="0"/>
              <a:buChar char="•"/>
            </a:pPr>
            <a:r>
              <a:rPr lang="en-US" sz="1200" b="1" i="0" u="none" strike="noStrike">
                <a:solidFill>
                  <a:srgbClr val="000000"/>
                </a:solidFill>
                <a:effectLst/>
                <a:latin typeface="Community" panose="02000303040000020003" pitchFamily="2" charset="0"/>
              </a:rPr>
              <a:t>We have a unique vantage point at LinkedIn, as the world’s largest professional network, we’re able to map our members’ collective career journeys across the entire talent lifecycle and share these insights with you, helping you to connect the dots between your own hiring, development and engagement strategy. </a:t>
            </a:r>
            <a:endParaRPr lang="en-US" sz="1200" b="0">
              <a:effectLst/>
              <a:latin typeface="Community" panose="02000303040000020003" pitchFamily="2" charset="0"/>
            </a:endParaRPr>
          </a:p>
          <a:p>
            <a:pPr marL="457200" indent="-298450" rtl="0" fontAlgn="base">
              <a:spcBef>
                <a:spcPct val="0"/>
              </a:spcBef>
              <a:spcAft>
                <a:spcPct val="0"/>
              </a:spcAft>
              <a:buFont typeface="Arial" pitchFamily="34" charset="0"/>
              <a:buChar char="•"/>
            </a:pPr>
            <a:r>
              <a:rPr lang="en-US" sz="1200" b="0" i="0" u="none" strike="noStrike">
                <a:solidFill>
                  <a:srgbClr val="000000"/>
                </a:solidFill>
                <a:effectLst/>
                <a:latin typeface="Community" panose="02000303040000020003" pitchFamily="2" charset="0"/>
              </a:rPr>
              <a:t>We call this map the Economic Graph, our vision is to effectively map the world’s economy with a digital representation of every member of the global workforce, every company and job available, and the skills required to get those jobs, representing a holistic look at the career journeys and talent trends of the global workforce. The Economic Graph consists of the data and connections that exist between our 900 million members, 61 million companies, 49 million weekly job seekers, 39K skills and 20K courses.</a:t>
            </a:r>
          </a:p>
          <a:p>
            <a:pPr marL="457200" indent="-298450" rtl="0" fontAlgn="base">
              <a:spcBef>
                <a:spcPct val="0"/>
              </a:spcBef>
              <a:spcAft>
                <a:spcPct val="0"/>
              </a:spcAft>
              <a:buFont typeface="Arial" pitchFamily="34" charset="0"/>
              <a:buChar char="•"/>
            </a:pPr>
            <a:r>
              <a:rPr lang="en-US" sz="1200" b="0" i="0" u="none" strike="noStrike">
                <a:solidFill>
                  <a:srgbClr val="000000"/>
                </a:solidFill>
                <a:effectLst/>
                <a:latin typeface="Community" panose="02000303040000020003" pitchFamily="2" charset="0"/>
              </a:rPr>
              <a:t>Access to this information gives us a unique advantage; This data and insights from the Economic Graph flows directly into our talent products in a number of different ways. For example:</a:t>
            </a:r>
          </a:p>
          <a:p>
            <a:pPr marL="742950" lvl="1" indent="-285750" rtl="0" fontAlgn="base">
              <a:spcBef>
                <a:spcPct val="0"/>
              </a:spcBef>
              <a:spcAft>
                <a:spcPct val="0"/>
              </a:spcAft>
              <a:buFont typeface="Arial" pitchFamily="34" charset="0"/>
              <a:buChar char="•"/>
            </a:pPr>
            <a:r>
              <a:rPr lang="en-US" sz="1200" b="0" i="0" u="none" strike="noStrike">
                <a:solidFill>
                  <a:srgbClr val="000000"/>
                </a:solidFill>
                <a:effectLst/>
                <a:latin typeface="Community" panose="02000303040000020003" pitchFamily="2" charset="0"/>
              </a:rPr>
              <a:t>With our Talent Insights product, we can provide you with real-time visibility into hiring and skill trends to inform your recruitment strategy and provide 360-degree benchmarking on your organization compared to industry and talent competitors. </a:t>
            </a:r>
          </a:p>
          <a:p>
            <a:pPr marL="742950" lvl="1" indent="-285750" rtl="0" fontAlgn="base">
              <a:spcBef>
                <a:spcPct val="0"/>
              </a:spcBef>
              <a:spcAft>
                <a:spcPct val="0"/>
              </a:spcAft>
              <a:buFont typeface="Arial" pitchFamily="34" charset="0"/>
              <a:buChar char="•"/>
            </a:pPr>
            <a:r>
              <a:rPr lang="en-US" sz="1200" b="0" i="0" u="none" strike="noStrike">
                <a:solidFill>
                  <a:srgbClr val="000000"/>
                </a:solidFill>
                <a:effectLst/>
                <a:latin typeface="Community" panose="02000303040000020003" pitchFamily="2" charset="0"/>
              </a:rPr>
              <a:t>On the learning side, we’re able to see what skills are trending on our members’ profiles and adapt our learning content roadmap to make sure you have the most up-to-date learning content that your organization needs. </a:t>
            </a:r>
          </a:p>
          <a:p>
            <a:pPr marL="742950" lvl="1" indent="-285750" rtl="0" fontAlgn="base">
              <a:spcBef>
                <a:spcPct val="0"/>
              </a:spcBef>
              <a:spcAft>
                <a:spcPct val="0"/>
              </a:spcAft>
              <a:buFont typeface="Arial" pitchFamily="34" charset="0"/>
              <a:buChar char="•"/>
            </a:pPr>
            <a:r>
              <a:rPr lang="en-US" sz="1200" b="0" i="0" u="none" strike="noStrike">
                <a:solidFill>
                  <a:srgbClr val="000000"/>
                </a:solidFill>
                <a:effectLst/>
                <a:latin typeface="Community" panose="02000303040000020003" pitchFamily="2" charset="0"/>
              </a:rPr>
              <a:t>With LinkedIn Jobs, we’re able to recommend jobs to members with the right skills and experience for the job, even if they aren’t actively looking for that job on the site.</a:t>
            </a:r>
          </a:p>
          <a:p>
            <a:pPr marL="457200" indent="-298450" rtl="0" fontAlgn="base">
              <a:spcBef>
                <a:spcPct val="0"/>
              </a:spcBef>
              <a:spcAft>
                <a:spcPct val="0"/>
              </a:spcAft>
              <a:buFont typeface="Arial" pitchFamily="34" charset="0"/>
              <a:buChar char="•"/>
            </a:pPr>
            <a:br>
              <a:rPr lang="en-US" sz="1200">
                <a:latin typeface="Community" panose="02000303040000020003" pitchFamily="2" charset="0"/>
              </a:rPr>
            </a:br>
            <a:endParaRPr sz="1200">
              <a:latin typeface="Community" panose="02000303040000020003" pitchFamily="2" charset="0"/>
            </a:endParaRPr>
          </a:p>
        </p:txBody>
      </p:sp>
    </p:spTree>
    <p:extLst>
      <p:ext uri="{BB962C8B-B14F-4D97-AF65-F5344CB8AC3E}">
        <p14:creationId xmlns:p14="http://schemas.microsoft.com/office/powerpoint/2010/main" val="1056725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lvl="0" indent="0" algn="l" rtl="0">
              <a:spcBef>
                <a:spcPct val="0"/>
              </a:spcBef>
              <a:spcAft>
                <a:spcPct val="0"/>
              </a:spcAft>
              <a:buNone/>
            </a:pPr>
            <a:r>
              <a:rPr lang="en-US" sz="900"/>
              <a:t>Talk Track: </a:t>
            </a:r>
          </a:p>
          <a:p>
            <a:pPr marL="457200" lvl="0" indent="-285750" algn="l" rtl="0">
              <a:spcBef>
                <a:spcPct val="0"/>
              </a:spcBef>
              <a:spcAft>
                <a:spcPct val="0"/>
              </a:spcAft>
              <a:buClr>
                <a:schemeClr val="dk1"/>
              </a:buClr>
              <a:buSzPts val="900"/>
              <a:buChar char="-"/>
            </a:pPr>
            <a:r>
              <a:rPr lang="en-US" sz="900"/>
              <a:t>We can also drill down into the individual skills your learners are developing vs. peers.  Over the selected time period, we can see that X, Y and Z are your top skills developed, while X, Y and Z are the skills developed among your closest peers.</a:t>
            </a:r>
          </a:p>
          <a:p>
            <a:pPr marL="457200" lvl="0" indent="-285750" algn="l" rtl="0">
              <a:spcBef>
                <a:spcPct val="0"/>
              </a:spcBef>
              <a:spcAft>
                <a:spcPct val="0"/>
              </a:spcAft>
              <a:buClr>
                <a:schemeClr val="dk1"/>
              </a:buClr>
              <a:buSzPts val="900"/>
              <a:buChar char="-"/>
            </a:pPr>
            <a:r>
              <a:rPr lang="en-US" sz="900"/>
              <a:t>Questions</a:t>
            </a:r>
          </a:p>
          <a:p>
            <a:pPr marL="914400" lvl="1" indent="-285750" algn="l" rtl="0">
              <a:spcBef>
                <a:spcPct val="0"/>
              </a:spcBef>
              <a:spcAft>
                <a:spcPct val="0"/>
              </a:spcAft>
              <a:buClr>
                <a:schemeClr val="dk1"/>
              </a:buClr>
              <a:buSzPts val="900"/>
              <a:buChar char="-"/>
            </a:pPr>
            <a:r>
              <a:rPr lang="en-US" sz="900"/>
              <a:t>Are there any skills that surprise you here?</a:t>
            </a:r>
          </a:p>
          <a:p>
            <a:pPr marL="914400" lvl="1" indent="-285750" algn="l" rtl="0">
              <a:spcBef>
                <a:spcPct val="0"/>
              </a:spcBef>
              <a:spcAft>
                <a:spcPct val="0"/>
              </a:spcAft>
              <a:buClr>
                <a:schemeClr val="dk1"/>
              </a:buClr>
              <a:buSzPts val="900"/>
              <a:buChar char="-"/>
            </a:pPr>
            <a:r>
              <a:rPr lang="en-US" sz="900"/>
              <a:t>Are there any skills that your peers are focused on that you are not? And vice versa?</a:t>
            </a:r>
          </a:p>
          <a:p>
            <a:pPr marL="0" lvl="0" indent="0" algn="l" rtl="0">
              <a:spcBef>
                <a:spcPct val="0"/>
              </a:spcBef>
              <a:spcAft>
                <a:spcPct val="0"/>
              </a:spcAft>
              <a:buNone/>
            </a:pPr>
            <a:endParaRPr lang="en-US" sz="900"/>
          </a:p>
          <a:p>
            <a:pPr marL="0" lvl="0" indent="0" algn="l" rtl="0">
              <a:spcBef>
                <a:spcPct val="0"/>
              </a:spcBef>
              <a:spcAft>
                <a:spcPct val="0"/>
              </a:spcAft>
              <a:buNone/>
            </a:pPr>
            <a:r>
              <a:rPr lang="en-US" sz="900"/>
              <a:t>Methodology</a:t>
            </a:r>
          </a:p>
          <a:p>
            <a:pPr marL="457200" lvl="0" indent="-285750" algn="l" rtl="0">
              <a:spcBef>
                <a:spcPct val="0"/>
              </a:spcBef>
              <a:spcAft>
                <a:spcPct val="0"/>
              </a:spcAft>
              <a:buClr>
                <a:schemeClr val="dk1"/>
              </a:buClr>
              <a:buSzPts val="900"/>
              <a:buChar char="-"/>
            </a:pPr>
            <a:r>
              <a:rPr lang="en-US" sz="900"/>
              <a:t>The skills included on this slide are tied to enterprise learning courses only, and are based on skills mapped to videos viewed for any amount of time, includes skills mapped to custom content​.</a:t>
            </a:r>
          </a:p>
          <a:p>
            <a:pPr marL="457200" lvl="0" indent="-285750" algn="l" rtl="0">
              <a:spcBef>
                <a:spcPct val="0"/>
              </a:spcBef>
              <a:spcAft>
                <a:spcPct val="0"/>
              </a:spcAft>
              <a:buClr>
                <a:schemeClr val="dk1"/>
              </a:buClr>
              <a:buSzPts val="900"/>
              <a:buChar char="-"/>
            </a:pPr>
            <a:r>
              <a:rPr lang="en-US" sz="900"/>
              <a:t>The skills included on this slide are at the individual skill level – the most granular level of skill.  </a:t>
            </a:r>
          </a:p>
          <a:p>
            <a:pPr marL="457200" lvl="0" indent="-285750" algn="l" rtl="0">
              <a:spcBef>
                <a:spcPct val="0"/>
              </a:spcBef>
              <a:spcAft>
                <a:spcPct val="0"/>
              </a:spcAft>
              <a:buClr>
                <a:schemeClr val="dk1"/>
              </a:buClr>
              <a:buSzPts val="900"/>
              <a:buChar char="-"/>
            </a:pPr>
            <a:r>
              <a:rPr lang="en-US" sz="900"/>
              <a:t>Peer data will only load if there is sufficient data; otherwise by default the peer graph will populate with </a:t>
            </a:r>
            <a:r>
              <a:rPr lang="en-US" sz="900">
                <a:solidFill>
                  <a:srgbClr val="38434F"/>
                </a:solidFill>
                <a:latin typeface="Community" panose="02000303040000020003" pitchFamily="2" charset="0"/>
                <a:ea typeface="Century Gothic"/>
                <a:cs typeface="Century Gothic"/>
                <a:sym typeface="Century Gothic"/>
              </a:rPr>
              <a:t>the top skills learners are developing in your client’s industry / LiL size of buy cohort.</a:t>
            </a:r>
            <a:endParaRPr lang="en-US" sz="900"/>
          </a:p>
          <a:p>
            <a:pPr marL="457200" lvl="0" indent="-285750" algn="l" rtl="0">
              <a:spcBef>
                <a:spcPct val="0"/>
              </a:spcBef>
              <a:spcAft>
                <a:spcPct val="0"/>
              </a:spcAft>
              <a:buClr>
                <a:schemeClr val="dk1"/>
              </a:buClr>
              <a:buSzPts val="900"/>
              <a:buChar char="-"/>
            </a:pPr>
            <a:r>
              <a:rPr lang="en-US" sz="900"/>
              <a:t>Methodology change that slightly differs from the legacy LVR and current LSR; impact is negligible and insights remain directionally accurate.</a:t>
            </a:r>
          </a:p>
          <a:p>
            <a:pPr marL="914400" lvl="1" indent="-285750" algn="l" rtl="0">
              <a:spcBef>
                <a:spcPct val="0"/>
              </a:spcBef>
              <a:spcAft>
                <a:spcPct val="0"/>
              </a:spcAft>
              <a:buClr>
                <a:schemeClr val="dk1"/>
              </a:buClr>
              <a:buSzPts val="900"/>
              <a:buChar char="-"/>
            </a:pPr>
            <a:r>
              <a:rPr lang="en-US" sz="900"/>
              <a:t>What changed? The LVR only counts developed skills from learning activity conducted within the LiL product.  The legacy LSR and the Skills Developed dashboard in Merlin count developed skills from the learning activity conducted within the LiL product + the learning activity conducted within the flagship feed.</a:t>
            </a:r>
          </a:p>
          <a:p>
            <a:pPr marL="457200" lvl="0" indent="-285750" algn="l" rtl="0">
              <a:spcBef>
                <a:spcPct val="0"/>
              </a:spcBef>
              <a:spcAft>
                <a:spcPct val="0"/>
              </a:spcAft>
              <a:buClr>
                <a:schemeClr val="dk1"/>
              </a:buClr>
              <a:buSzPts val="900"/>
              <a:buChar char="-"/>
            </a:pPr>
            <a:r>
              <a:rPr lang="en-US" sz="900"/>
              <a:t>The skills included on this slide can be filtered for a specific skill cluster if selected at report generation</a:t>
            </a:r>
          </a:p>
          <a:p>
            <a:pPr marL="914400" lvl="1" indent="-285750" algn="l" rtl="0">
              <a:spcBef>
                <a:spcPct val="0"/>
              </a:spcBef>
              <a:spcAft>
                <a:spcPct val="0"/>
              </a:spcAft>
              <a:buClr>
                <a:schemeClr val="dk1"/>
              </a:buClr>
              <a:buSzPts val="900"/>
              <a:buChar char="-"/>
            </a:pPr>
            <a:r>
              <a:rPr lang="en-US" sz="900"/>
              <a:t>Skill Clusters definition: buckets made up of various individual skills</a:t>
            </a:r>
          </a:p>
          <a:p>
            <a:pPr marL="1371600" marR="0" lvl="2" indent="-285750" algn="l" defTabSz="914400" rtl="0" eaLnBrk="1" fontAlgn="auto" latinLnBrk="0" hangingPunct="1">
              <a:lnSpc>
                <a:spcPct val="100000"/>
              </a:lnSpc>
              <a:spcBef>
                <a:spcPct val="0"/>
              </a:spcBef>
              <a:spcAft>
                <a:spcPct val="0"/>
              </a:spcAft>
              <a:buClr>
                <a:schemeClr val="dk1"/>
              </a:buClr>
              <a:buSzPts val="900"/>
              <a:buFont typeface="Arial" pitchFamily="34" charset="0"/>
              <a:buChar char="-"/>
              <a:defRPr/>
            </a:pPr>
            <a:r>
              <a:rPr lang="en-US" sz="900"/>
              <a:t>For a more detailed definition of each of the skill cluster buckets, check out the Skills Taxonomy dashboard in Merlin: https://merlin.corp.linkedin.com/accounts/1035/insights/1412?</a:t>
            </a:r>
          </a:p>
          <a:p>
            <a:pPr marL="457200" lvl="0" indent="-285750" algn="l" rtl="0">
              <a:spcBef>
                <a:spcPct val="0"/>
              </a:spcBef>
              <a:spcAft>
                <a:spcPct val="0"/>
              </a:spcAft>
              <a:buClr>
                <a:schemeClr val="dk1"/>
              </a:buClr>
              <a:buSzPts val="900"/>
              <a:buChar char="-"/>
            </a:pPr>
            <a:r>
              <a:rPr lang="en-US" sz="900"/>
              <a:t>For more high-level slides on skills, check out the skills microsite (https://microsoft.sharepoint.com/teams/Skills) and/or our skills customer objections guide (https://microsoft.sharepoint.com/teams/ltsInsights2/SitePages/Playbooks-&amp;-Guides.aspx#skills-overview-customer-objections-guide).</a:t>
            </a:r>
          </a:p>
        </p:txBody>
      </p:sp>
      <p:sp>
        <p:nvSpPr>
          <p:cNvPr id="4" name="Slide Number Placeholder 3"/>
          <p:cNvSpPr>
            <a:spLocks noGrp="1"/>
          </p:cNvSpPr>
          <p:nvPr>
            <p:ph type="sldNum" idx="12"/>
            <p:custDataLst>
              <p:tags r:id="rId3"/>
            </p:custDataLst>
          </p:nvPr>
        </p:nvSpPr>
        <p:spPr/>
        <p:txBody>
          <a:bodyPr/>
          <a:lstStyle/>
          <a:p>
            <a:pPr marL="0" marR="0" lvl="0" indent="0" algn="r" rtl="0">
              <a:lnSpc>
                <a:spcPct val="100000"/>
              </a:lnSpc>
              <a:spcBef>
                <a:spcPct val="0"/>
              </a:spcBef>
              <a:spcAft>
                <a:spcPct val="0"/>
              </a:spcAft>
              <a:buClr>
                <a:srgbClr val="000000"/>
              </a:buClr>
              <a:buSzPts val="1200"/>
              <a:buFont typeface="Arial" pitchFamily="34" charset="0"/>
              <a:buNone/>
            </a:pPr>
            <a:fld id="{00000000-1234-1234-1234-123412341234}" type="slidenum">
              <a:rPr lang="en-US" sz="1200" b="0" i="0" u="none" strike="noStrike" cap="none" smtClean="0">
                <a:solidFill>
                  <a:schemeClr val="dk1"/>
                </a:solidFill>
                <a:latin typeface="Arial" pitchFamily="34" charset="0"/>
                <a:ea typeface="Arial" pitchFamily="34" charset="0"/>
                <a:cs typeface="Arial" pitchFamily="34" charset="0"/>
                <a:sym typeface="Arial" pitchFamily="34" charset="0"/>
              </a:rPr>
              <a:t>8</a:t>
            </a:fld>
            <a:endParaRPr lang="en-US" sz="1200" b="0" i="0" u="none" strike="noStrike" cap="none">
              <a:solidFill>
                <a:schemeClr val="dk1"/>
              </a:solidFill>
              <a:latin typeface="Arial" pitchFamily="34" charset="0"/>
              <a:ea typeface="Arial" pitchFamily="34" charset="0"/>
              <a:cs typeface="Arial" pitchFamily="34" charset="0"/>
              <a:sym typeface="Arial" pitchFamily="34" charset="0"/>
            </a:endParaRPr>
          </a:p>
        </p:txBody>
      </p:sp>
    </p:spTree>
    <p:extLst>
      <p:ext uri="{BB962C8B-B14F-4D97-AF65-F5344CB8AC3E}">
        <p14:creationId xmlns:p14="http://schemas.microsoft.com/office/powerpoint/2010/main" val="1983012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a:spcBef>
                <a:spcPct val="0"/>
              </a:spcBef>
              <a:spcAft>
                <a:spcPct val="0"/>
              </a:spcAft>
            </a:pPr>
            <a:r>
              <a:rPr lang="en-US" sz="1800" kern="100">
                <a:effectLst/>
                <a:latin typeface="Community" panose="02000303040000020003" pitchFamily="2" charset="0"/>
                <a:ea typeface="Aptos" panose="020B0004020202020204" pitchFamily="34" charset="0"/>
                <a:cs typeface="Times New Roman" panose="02020603050405020304" pitchFamily="18" charset="0"/>
              </a:rPr>
              <a:t>Talk Track:</a:t>
            </a:r>
          </a:p>
          <a:p>
            <a:pPr marL="285750" marR="0" indent="-285750">
              <a:spcBef>
                <a:spcPct val="0"/>
              </a:spcBef>
              <a:spcAft>
                <a:spcPct val="0"/>
              </a:spcAft>
              <a:buFont typeface="Arial" pitchFamily="34" charset="0"/>
              <a:buChar char="•"/>
            </a:pPr>
            <a:r>
              <a:rPr lang="en-US" sz="1800" kern="100">
                <a:effectLst/>
                <a:latin typeface="Community" panose="02000303040000020003" pitchFamily="2" charset="0"/>
                <a:ea typeface="Aptos" panose="020B0004020202020204" pitchFamily="34" charset="0"/>
                <a:cs typeface="Times New Roman" panose="02020603050405020304" pitchFamily="18" charset="0"/>
              </a:rPr>
              <a:t>Let’s see how your learners are continuing to upskill in new areas. We can look at the fastest growing skills in your company’s industry to see how you rank vs. peers.  The fastest growing skills in your industry are defined as the skills that had the greatest YoY growth in members adding a particular skill to their profile.  We can look and see how your learners are developing these skills, in order to understand how your learners are keeping pace with industry trends.</a:t>
            </a:r>
          </a:p>
          <a:p>
            <a:pPr marL="285750" marR="0" indent="-285750">
              <a:spcBef>
                <a:spcPct val="0"/>
              </a:spcBef>
              <a:spcAft>
                <a:spcPct val="0"/>
              </a:spcAft>
              <a:buFont typeface="Arial" pitchFamily="34" charset="0"/>
              <a:buChar char="•"/>
            </a:pPr>
            <a:r>
              <a:rPr lang="en-US" sz="1800" kern="100">
                <a:effectLst/>
                <a:latin typeface="Community" panose="02000303040000020003" pitchFamily="2" charset="0"/>
                <a:ea typeface="Aptos" panose="020B0004020202020204" pitchFamily="34" charset="0"/>
                <a:cs typeface="Times New Roman" panose="02020603050405020304" pitchFamily="18" charset="0"/>
              </a:rPr>
              <a:t>Questions</a:t>
            </a:r>
          </a:p>
          <a:p>
            <a:pPr marL="285750" marR="0" indent="-285750">
              <a:spcBef>
                <a:spcPct val="0"/>
              </a:spcBef>
              <a:spcAft>
                <a:spcPct val="0"/>
              </a:spcAft>
              <a:buFont typeface="Arial" pitchFamily="34" charset="0"/>
              <a:buChar char="•"/>
            </a:pPr>
            <a:r>
              <a:rPr lang="en-US" sz="1800" kern="100">
                <a:effectLst/>
                <a:latin typeface="Community" panose="02000303040000020003" pitchFamily="2" charset="0"/>
                <a:ea typeface="Aptos" panose="020B0004020202020204" pitchFamily="34" charset="0"/>
                <a:cs typeface="Times New Roman" panose="02020603050405020304" pitchFamily="18" charset="0"/>
              </a:rPr>
              <a:t>Are your learners focusing in on the right skills that’ll set your company up for the future?  Any surprises? How does this compare to your peers?</a:t>
            </a:r>
          </a:p>
          <a:p>
            <a:pPr marL="0" marR="0">
              <a:spcBef>
                <a:spcPct val="0"/>
              </a:spcBef>
              <a:spcAft>
                <a:spcPct val="0"/>
              </a:spcAft>
            </a:pPr>
            <a:br>
              <a:rPr lang="en-US" sz="1800" kern="100">
                <a:effectLst/>
                <a:latin typeface="Community" panose="02000303040000020003" pitchFamily="2" charset="0"/>
                <a:ea typeface="Aptos" panose="020B0004020202020204" pitchFamily="34" charset="0"/>
                <a:cs typeface="Times New Roman" panose="02020603050405020304" pitchFamily="18" charset="0"/>
              </a:rPr>
            </a:br>
            <a:r>
              <a:rPr lang="en-US" sz="1800" kern="100">
                <a:effectLst/>
                <a:latin typeface="Community" panose="02000303040000020003" pitchFamily="2" charset="0"/>
                <a:ea typeface="Aptos" panose="020B0004020202020204" pitchFamily="34" charset="0"/>
                <a:cs typeface="Times New Roman" panose="02020603050405020304" pitchFamily="18" charset="0"/>
              </a:rPr>
              <a:t>Methodology</a:t>
            </a:r>
          </a:p>
          <a:p>
            <a:pPr marL="285750" marR="0" indent="-285750">
              <a:spcBef>
                <a:spcPct val="0"/>
              </a:spcBef>
              <a:spcAft>
                <a:spcPct val="0"/>
              </a:spcAft>
              <a:buFont typeface="Arial" pitchFamily="34" charset="0"/>
              <a:buChar char="•"/>
            </a:pPr>
            <a:r>
              <a:rPr lang="en-US" sz="1800" kern="100">
                <a:effectLst/>
                <a:latin typeface="Community" panose="02000303040000020003" pitchFamily="2" charset="0"/>
                <a:ea typeface="Aptos" panose="020B0004020202020204" pitchFamily="34" charset="0"/>
                <a:cs typeface="Times New Roman" panose="02020603050405020304" pitchFamily="18" charset="0"/>
              </a:rPr>
              <a:t>Metrics</a:t>
            </a:r>
          </a:p>
          <a:p>
            <a:pPr marL="1200196" marR="0" lvl="1" indent="-285750">
              <a:spcBef>
                <a:spcPct val="0"/>
              </a:spcBef>
              <a:spcAft>
                <a:spcPct val="0"/>
              </a:spcAft>
              <a:buFont typeface="Arial" pitchFamily="34" charset="0"/>
              <a:buChar char="•"/>
            </a:pPr>
            <a:r>
              <a:rPr lang="en-US" sz="1800" kern="100">
                <a:effectLst/>
                <a:latin typeface="Community" panose="02000303040000020003" pitchFamily="2" charset="0"/>
                <a:ea typeface="Aptos" panose="020B0004020202020204" pitchFamily="34" charset="0"/>
                <a:cs typeface="Times New Roman" panose="02020603050405020304" pitchFamily="18" charset="0"/>
              </a:rPr>
              <a:t># Learners Developing Skill: unique # of learners developing skill during the selected time period.</a:t>
            </a:r>
          </a:p>
          <a:p>
            <a:pPr marL="1200196" marR="0" lvl="1" indent="-285750">
              <a:spcBef>
                <a:spcPct val="0"/>
              </a:spcBef>
              <a:spcAft>
                <a:spcPct val="0"/>
              </a:spcAft>
              <a:buFont typeface="Arial" pitchFamily="34" charset="0"/>
              <a:buChar char="•"/>
            </a:pPr>
            <a:r>
              <a:rPr lang="en-US" sz="1800" kern="100">
                <a:effectLst/>
                <a:latin typeface="Community" panose="02000303040000020003" pitchFamily="2" charset="0"/>
                <a:ea typeface="Aptos" panose="020B0004020202020204" pitchFamily="34" charset="0"/>
                <a:cs typeface="Times New Roman" panose="02020603050405020304" pitchFamily="18" charset="0"/>
              </a:rPr>
              <a:t>Company Rank vs. Peers: calculated by comparing your company’s percentage of learners developing fastest growing skills divided by all learners, vs. the same metric across all peers.</a:t>
            </a:r>
          </a:p>
          <a:p>
            <a:pPr marL="1200196" marR="0" lvl="1" indent="-285750">
              <a:spcBef>
                <a:spcPct val="0"/>
              </a:spcBef>
              <a:spcAft>
                <a:spcPct val="0"/>
              </a:spcAft>
              <a:buFont typeface="Arial" pitchFamily="34" charset="0"/>
              <a:buChar char="•"/>
            </a:pPr>
            <a:r>
              <a:rPr lang="en-US" sz="1800" kern="100">
                <a:effectLst/>
                <a:latin typeface="Community" panose="02000303040000020003" pitchFamily="2" charset="0"/>
                <a:ea typeface="Aptos" panose="020B0004020202020204" pitchFamily="34" charset="0"/>
                <a:cs typeface="Times New Roman" panose="02020603050405020304" pitchFamily="18" charset="0"/>
              </a:rPr>
              <a:t>Note: data may not populate if there is an insufficient sample size either at the company level or across the peer comparison cohort.</a:t>
            </a:r>
          </a:p>
          <a:p>
            <a:pPr marL="1200196" marR="0" lvl="1" indent="-285750">
              <a:spcBef>
                <a:spcPct val="0"/>
              </a:spcBef>
              <a:spcAft>
                <a:spcPct val="0"/>
              </a:spcAft>
              <a:buFont typeface="Arial" pitchFamily="34" charset="0"/>
              <a:buChar char="•"/>
            </a:pPr>
            <a:r>
              <a:rPr lang="en-US" sz="1800" kern="100">
                <a:effectLst/>
                <a:latin typeface="Community" panose="02000303040000020003" pitchFamily="2" charset="0"/>
                <a:ea typeface="Aptos" panose="020B0004020202020204" pitchFamily="34" charset="0"/>
                <a:cs typeface="Times New Roman" panose="02020603050405020304" pitchFamily="18" charset="0"/>
              </a:rPr>
              <a:t>Why? Fast growing skills are by definition hot skills that may be new to an industry; for that reason, LiL content as well as content across our competitors may lag as content creators catch up in creating new content to address these fast growing skills.</a:t>
            </a:r>
          </a:p>
          <a:p>
            <a:pPr marL="0" marR="0">
              <a:spcBef>
                <a:spcPct val="0"/>
              </a:spcBef>
              <a:spcAft>
                <a:spcPct val="0"/>
              </a:spcAft>
            </a:pPr>
            <a:r>
              <a:rPr lang="en-US" sz="1800" kern="100">
                <a:effectLst/>
                <a:latin typeface="Community" panose="02000303040000020003" pitchFamily="2" charset="0"/>
                <a:ea typeface="Aptos" panose="020B0004020202020204" pitchFamily="34" charset="0"/>
                <a:cs typeface="Times New Roman" panose="02020603050405020304" pitchFamily="18" charset="0"/>
              </a:rPr>
              <a:t> </a:t>
            </a:r>
          </a:p>
          <a:p>
            <a:pPr marL="285750" marR="0" indent="-285750">
              <a:spcBef>
                <a:spcPct val="0"/>
              </a:spcBef>
              <a:spcAft>
                <a:spcPct val="0"/>
              </a:spcAft>
              <a:buFont typeface="Arial" pitchFamily="34" charset="0"/>
              <a:buChar char="•"/>
            </a:pPr>
            <a:r>
              <a:rPr lang="en-US" sz="1800" kern="100">
                <a:effectLst/>
                <a:latin typeface="Community" panose="02000303040000020003" pitchFamily="2" charset="0"/>
                <a:ea typeface="Aptos" panose="020B0004020202020204" pitchFamily="34" charset="0"/>
                <a:cs typeface="Times New Roman" panose="02020603050405020304" pitchFamily="18" charset="0"/>
              </a:rPr>
              <a:t>Skills:</a:t>
            </a:r>
          </a:p>
          <a:p>
            <a:pPr marL="1200196" marR="0" lvl="1" indent="-285750">
              <a:spcBef>
                <a:spcPct val="0"/>
              </a:spcBef>
              <a:spcAft>
                <a:spcPct val="0"/>
              </a:spcAft>
              <a:buFont typeface="Arial" pitchFamily="34" charset="0"/>
              <a:buChar char="•"/>
            </a:pPr>
            <a:r>
              <a:rPr lang="en-US" sz="1800" kern="100">
                <a:effectLst/>
                <a:latin typeface="Community" panose="02000303040000020003" pitchFamily="2" charset="0"/>
                <a:ea typeface="Aptos" panose="020B0004020202020204" pitchFamily="34" charset="0"/>
                <a:cs typeface="Times New Roman" panose="02020603050405020304" pitchFamily="18" charset="0"/>
              </a:rPr>
              <a:t>The skills included on this slide are tied to enterprise learning courses only, and are based on skills mapped to videos viewed for any amount of time, includes skills mapped to custom content</a:t>
            </a:r>
            <a:r>
              <a:rPr lang="en-US" sz="1800" kern="100">
                <a:effectLst/>
                <a:ea typeface="Aptos" panose="020B0004020202020204" pitchFamily="34" charset="0"/>
                <a:cs typeface="Times New Roman" panose="02020603050405020304" pitchFamily="18" charset="0"/>
              </a:rPr>
              <a:t>​</a:t>
            </a:r>
            <a:r>
              <a:rPr lang="en-US" sz="1800" kern="100">
                <a:effectLst/>
                <a:latin typeface="Community" panose="02000303040000020003" pitchFamily="2" charset="0"/>
                <a:ea typeface="Aptos" panose="020B0004020202020204" pitchFamily="34" charset="0"/>
                <a:cs typeface="Times New Roman" panose="02020603050405020304" pitchFamily="18" charset="0"/>
              </a:rPr>
              <a:t>.</a:t>
            </a:r>
          </a:p>
          <a:p>
            <a:pPr marL="1200196" marR="0" lvl="1" indent="-285750">
              <a:spcBef>
                <a:spcPct val="0"/>
              </a:spcBef>
              <a:spcAft>
                <a:spcPct val="0"/>
              </a:spcAft>
              <a:buFont typeface="Arial" pitchFamily="34" charset="0"/>
              <a:buChar char="•"/>
            </a:pPr>
            <a:r>
              <a:rPr lang="en-US" sz="1800" kern="100">
                <a:effectLst/>
                <a:latin typeface="Community" panose="02000303040000020003" pitchFamily="2" charset="0"/>
                <a:ea typeface="Aptos" panose="020B0004020202020204" pitchFamily="34" charset="0"/>
                <a:cs typeface="Times New Roman" panose="02020603050405020304" pitchFamily="18" charset="0"/>
              </a:rPr>
              <a:t>The skills included on this slide are at the individual skill level – the most granular level of skill.  </a:t>
            </a:r>
          </a:p>
          <a:p>
            <a:pPr marL="1200196" marR="0" lvl="1" indent="-285750">
              <a:spcBef>
                <a:spcPct val="0"/>
              </a:spcBef>
              <a:spcAft>
                <a:spcPct val="0"/>
              </a:spcAft>
              <a:buFont typeface="Arial" pitchFamily="34" charset="0"/>
              <a:buChar char="•"/>
            </a:pPr>
            <a:r>
              <a:rPr lang="en-US" sz="1800" kern="100">
                <a:effectLst/>
                <a:latin typeface="Community" panose="02000303040000020003" pitchFamily="2" charset="0"/>
                <a:ea typeface="Aptos" panose="020B0004020202020204" pitchFamily="34" charset="0"/>
                <a:cs typeface="Times New Roman" panose="02020603050405020304" pitchFamily="18" charset="0"/>
              </a:rPr>
              <a:t>Fastest growing skills are defined as skills that had the greatest YoY growth in members adding a particular skill to their profile.</a:t>
            </a:r>
          </a:p>
          <a:p>
            <a:pPr marL="1200196" marR="0" lvl="1" indent="-285750">
              <a:spcBef>
                <a:spcPct val="0"/>
              </a:spcBef>
              <a:spcAft>
                <a:spcPct val="0"/>
              </a:spcAft>
              <a:buFont typeface="Arial" pitchFamily="34" charset="0"/>
              <a:buChar char="•"/>
            </a:pPr>
            <a:r>
              <a:rPr lang="en-US" sz="1800" kern="100">
                <a:effectLst/>
                <a:latin typeface="Community" panose="02000303040000020003" pitchFamily="2" charset="0"/>
                <a:ea typeface="Aptos" panose="020B0004020202020204" pitchFamily="34" charset="0"/>
                <a:cs typeface="Times New Roman" panose="02020603050405020304" pitchFamily="18" charset="0"/>
              </a:rPr>
              <a:t>Throughout our Merlin assets, we track the top 10 fastest growing skills are by industry; this insight shows the top 5 fastest growing skills within your company’s industry in which your learners have been investing in the most.</a:t>
            </a:r>
          </a:p>
          <a:p>
            <a:pPr marL="1200196" marR="0" lvl="1" indent="-285750">
              <a:spcBef>
                <a:spcPct val="0"/>
              </a:spcBef>
              <a:spcAft>
                <a:spcPct val="0"/>
              </a:spcAft>
              <a:buFont typeface="Arial" pitchFamily="34" charset="0"/>
              <a:buChar char="•"/>
            </a:pPr>
            <a:r>
              <a:rPr lang="en-US" sz="1800" kern="100">
                <a:effectLst/>
                <a:latin typeface="Community" panose="02000303040000020003" pitchFamily="2" charset="0"/>
                <a:ea typeface="Aptos" panose="020B0004020202020204" pitchFamily="34" charset="0"/>
                <a:cs typeface="Times New Roman" panose="02020603050405020304" pitchFamily="18" charset="0"/>
              </a:rPr>
              <a:t>For more high-level slides on skills, check out the skills microsite (https://microsoft.sharepoint.com/teams/Skills) and/or our skills customer objections guide (https://microsoft.sharepoint.com/teams/ltsInsights2/SitePages/Playbooks-&amp;-Guides.aspx#skills-overview-customer-objections-guide).</a:t>
            </a:r>
          </a:p>
          <a:p>
            <a:endParaRPr lang="en-US">
              <a:latin typeface="Community" panose="02000303040000020003" pitchFamily="2" charset="0"/>
            </a:endParaRPr>
          </a:p>
        </p:txBody>
      </p:sp>
      <p:sp>
        <p:nvSpPr>
          <p:cNvPr id="4" name="Slide Number Placeholder 3"/>
          <p:cNvSpPr>
            <a:spLocks noGrp="1"/>
          </p:cNvSpPr>
          <p:nvPr>
            <p:ph type="sldNum" sz="quarter" idx="5"/>
            <p:custDataLst>
              <p:tags r:id="rId3"/>
            </p:custDataLst>
          </p:nvPr>
        </p:nvSpPr>
        <p:spPr/>
        <p:txBody>
          <a:bodyPr/>
          <a:lstStyle/>
          <a:p>
            <a:fld id="{59C2AD17-3E7D-AC43-B00C-5ED546168C88}" type="slidenum">
              <a:rPr lang="en-US" smtClean="0"/>
              <a:t>9</a:t>
            </a:fld>
            <a:endParaRPr lang="en-US"/>
          </a:p>
        </p:txBody>
      </p:sp>
    </p:spTree>
    <p:extLst>
      <p:ext uri="{BB962C8B-B14F-4D97-AF65-F5344CB8AC3E}">
        <p14:creationId xmlns:p14="http://schemas.microsoft.com/office/powerpoint/2010/main" val="1069077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2400" dirty="0">
                <a:cs typeface="Calibri"/>
              </a:rPr>
              <a:t>LinkedIn Learning is available on demand whenever it is convenient for you to learn.</a:t>
            </a:r>
          </a:p>
          <a:p>
            <a:r>
              <a:rPr lang="en-US" sz="2400" dirty="0">
                <a:cs typeface="Calibri"/>
              </a:rPr>
              <a:t>You’re in control of how you engage with the content on LinkedIn Learning, playback speed, audio only mode, closed captioning, keyword search in the transcript</a:t>
            </a:r>
          </a:p>
          <a:p>
            <a:r>
              <a:rPr lang="en-US" sz="2400" dirty="0">
                <a:cs typeface="Calibri"/>
              </a:rPr>
              <a:t>Q&amp;A allows learners who have connected to their LinkedIn profile to ask questions of the LinkedIn Learning instructor</a:t>
            </a:r>
          </a:p>
          <a:p>
            <a:r>
              <a:rPr lang="en-US" sz="2400" dirty="0">
                <a:cs typeface="Calibri"/>
              </a:rPr>
              <a:t>Notebook provides a place to take time stamped notes to easily go back and review</a:t>
            </a:r>
          </a:p>
          <a:p>
            <a:r>
              <a:rPr lang="en-US" sz="2400" dirty="0">
                <a:cs typeface="Calibri"/>
              </a:rPr>
              <a:t>Courses provide exercise files for activities to help reinforce learning or practice files where you can practice along side the instructor.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C0406E26-5EF9-BE42-B4BD-248EFFB775FD}" type="slidenum">
              <a:rPr kumimoji="0" lang="en-US" sz="1200" b="0" i="0" u="none" strike="noStrike" kern="1200" cap="none" spc="0" normalizeH="0" baseline="0" noProof="0" smtClean="0">
                <a:ln>
                  <a:noFill/>
                </a:ln>
                <a:solidFill>
                  <a:prstClr val="black"/>
                </a:solidFill>
                <a:effectLst/>
                <a:uLnTx/>
                <a:uFillTx/>
                <a:latin typeface="Calibri"/>
                <a:ea typeface="+mn-ea"/>
                <a:cs typeface="Arial"/>
              </a:rPr>
              <a:pPr marL="0" marR="0" lvl="0" indent="0" algn="r" defTabSz="457200" rtl="0" eaLnBrk="1" fontAlgn="auto" latinLnBrk="0" hangingPunct="1">
                <a:lnSpc>
                  <a:spcPct val="100000"/>
                </a:lnSpc>
                <a:spcBef>
                  <a:spcPct val="0"/>
                </a:spcBef>
                <a:spcAft>
                  <a:spcPct val="0"/>
                </a:spcAft>
                <a:buClrTx/>
                <a:buSzTx/>
                <a:buFontTx/>
                <a:buNone/>
                <a:defRPr/>
              </a:pPr>
              <a:t>12</a:t>
            </a:fld>
            <a:endParaRPr kumimoji="0" lang="en-US" sz="12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3075575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v_titles">
    <p:bg>
      <p:bgPr>
        <a:solidFill>
          <a:srgbClr val="FDFAF5"/>
        </a:solidFill>
        <a:effectLst/>
      </p:bgPr>
    </p:bg>
    <p:spTree>
      <p:nvGrpSpPr>
        <p:cNvPr id="1" name=""/>
        <p:cNvGrpSpPr/>
        <p:nvPr/>
      </p:nvGrpSpPr>
      <p:grpSpPr>
        <a:xfrm>
          <a:off x="0" y="0"/>
          <a:ext cx="0" cy="0"/>
          <a:chOff x="0" y="0"/>
          <a:chExt cx="0" cy="0"/>
        </a:xfrm>
      </p:grpSpPr>
      <p:sp>
        <p:nvSpPr>
          <p:cNvPr id="4" name="Title Placeholder 46">
            <a:extLst>
              <a:ext uri="{FF2B5EF4-FFF2-40B4-BE49-F238E27FC236}">
                <a16:creationId xmlns:a16="http://schemas.microsoft.com/office/drawing/2014/main" id="{05FB43C3-A1E2-F245-8732-2F15C05FC76B}"/>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solidFill>
                  <a:srgbClr val="915907"/>
                </a:solidFill>
              </a:defRPr>
            </a:lvl1pPr>
          </a:lstStyle>
          <a:p>
            <a:r>
              <a:rPr lang="en-US"/>
              <a:t>Enter slide title here</a:t>
            </a:r>
          </a:p>
        </p:txBody>
      </p:sp>
      <p:sp>
        <p:nvSpPr>
          <p:cNvPr id="16" name="Text Placeholder 8">
            <a:extLst>
              <a:ext uri="{FF2B5EF4-FFF2-40B4-BE49-F238E27FC236}">
                <a16:creationId xmlns:a16="http://schemas.microsoft.com/office/drawing/2014/main" id="{862C563E-1C76-004E-9470-67C8287E2234}"/>
              </a:ext>
            </a:extLst>
          </p:cNvPr>
          <p:cNvSpPr>
            <a:spLocks noGrp="1"/>
          </p:cNvSpPr>
          <p:nvPr>
            <p:ph type="body" sz="quarter" idx="11" hasCustomPrompt="1"/>
          </p:nvPr>
        </p:nvSpPr>
        <p:spPr>
          <a:xfrm>
            <a:off x="1496402" y="2429313"/>
            <a:ext cx="21337375" cy="1371600"/>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your subtitle here</a:t>
            </a:r>
          </a:p>
        </p:txBody>
      </p:sp>
      <p:sp>
        <p:nvSpPr>
          <p:cNvPr id="6" name="Folded Corner 5">
            <a:extLst>
              <a:ext uri="{FF2B5EF4-FFF2-40B4-BE49-F238E27FC236}">
                <a16:creationId xmlns:a16="http://schemas.microsoft.com/office/drawing/2014/main" id="{856B7529-31FA-C44C-B764-CF75D2919909}"/>
              </a:ext>
            </a:extLst>
          </p:cNvPr>
          <p:cNvSpPr/>
          <p:nvPr userDrawn="1"/>
        </p:nvSpPr>
        <p:spPr>
          <a:xfrm>
            <a:off x="0" y="-2438400"/>
            <a:ext cx="8916987" cy="187598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r>
              <a:rPr lang="en-US" sz="2400" b="1">
                <a:solidFill>
                  <a:schemeClr val="tx1"/>
                </a:solidFill>
                <a:latin typeface="Source Sans Pro" charset="0"/>
                <a:ea typeface="Source Sans Pro" charset="0"/>
                <a:cs typeface="Arial" panose="020B0604020202020204" pitchFamily="34" charset="0"/>
              </a:rPr>
              <a:t>Purpose of Layout</a:t>
            </a:r>
            <a:r>
              <a:rPr lang="en-US" sz="2400">
                <a:solidFill>
                  <a:schemeClr val="tx1"/>
                </a:solidFill>
                <a:latin typeface="Source Sans Pro" charset="0"/>
                <a:ea typeface="Source Sans Pro" charset="0"/>
                <a:cs typeface="Arial" panose="020B0604020202020204" pitchFamily="34" charset="0"/>
              </a:rPr>
              <a:t>: This a multi-purpose title and subtitle layout.</a:t>
            </a:r>
          </a:p>
          <a:p>
            <a:endParaRPr lang="en-US" sz="2400" b="1">
              <a:solidFill>
                <a:schemeClr val="tx1"/>
              </a:solidFill>
              <a:latin typeface="Source Sans Pro" charset="0"/>
              <a:ea typeface="Source Sans Pro" charset="0"/>
              <a:cs typeface="Arial" panose="020B0604020202020204" pitchFamily="34" charset="0"/>
            </a:endParaRPr>
          </a:p>
          <a:p>
            <a:r>
              <a:rPr lang="en-US" sz="2400" b="1">
                <a:solidFill>
                  <a:schemeClr val="tx1"/>
                </a:solidFill>
                <a:latin typeface="Source Sans Pro" charset="0"/>
                <a:ea typeface="Source Sans Pro" charset="0"/>
                <a:cs typeface="Arial" panose="020B0604020202020204" pitchFamily="34" charset="0"/>
              </a:rPr>
              <a:t>Tip: </a:t>
            </a:r>
            <a:r>
              <a:rPr lang="en-US" sz="2400" b="0">
                <a:solidFill>
                  <a:schemeClr val="tx1"/>
                </a:solidFill>
                <a:latin typeface="Source Sans Pro" charset="0"/>
                <a:ea typeface="Source Sans Pro" charset="0"/>
                <a:cs typeface="Arial" panose="020B0604020202020204" pitchFamily="34" charset="0"/>
              </a:rPr>
              <a:t>Make sure to keep your slide titles short and clear. Only add subtitles if it adds the message.</a:t>
            </a:r>
            <a:endParaRPr lang="en-US" sz="2400" b="1">
              <a:solidFill>
                <a:schemeClr val="tx1"/>
              </a:solidFill>
              <a:latin typeface="Source Sans Pro" panose="020B0503030403020204" pitchFamily="34" charset="77"/>
              <a:ea typeface="Source Sans Pro" charset="0"/>
              <a:cs typeface="Arial" panose="020B0604020202020204" pitchFamily="34" charset="0"/>
            </a:endParaRPr>
          </a:p>
        </p:txBody>
      </p:sp>
    </p:spTree>
    <p:extLst>
      <p:ext uri="{BB962C8B-B14F-4D97-AF65-F5344CB8AC3E}">
        <p14:creationId xmlns:p14="http://schemas.microsoft.com/office/powerpoint/2010/main" val="3348211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v_titles 3 charts 2">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27237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3" y="2429313"/>
            <a:ext cx="18339044"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67056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8840788"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Chart Placeholder 4">
            <a:extLst>
              <a:ext uri="{FF2B5EF4-FFF2-40B4-BE49-F238E27FC236}">
                <a16:creationId xmlns:a16="http://schemas.microsoft.com/office/drawing/2014/main" id="{E440C84E-CB6E-1944-A46F-424863A13B37}"/>
              </a:ext>
            </a:extLst>
          </p:cNvPr>
          <p:cNvSpPr>
            <a:spLocks noGrp="1"/>
          </p:cNvSpPr>
          <p:nvPr>
            <p:ph type="chart" sz="quarter" idx="17"/>
          </p:nvPr>
        </p:nvSpPr>
        <p:spPr>
          <a:xfrm>
            <a:off x="16188645"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6" name="Text Placeholder 2">
            <a:extLst>
              <a:ext uri="{FF2B5EF4-FFF2-40B4-BE49-F238E27FC236}">
                <a16:creationId xmlns:a16="http://schemas.microsoft.com/office/drawing/2014/main" id="{441C8A3A-4330-C041-9090-DBE00863B1E1}"/>
              </a:ext>
            </a:extLst>
          </p:cNvPr>
          <p:cNvSpPr>
            <a:spLocks noGrp="1"/>
          </p:cNvSpPr>
          <p:nvPr>
            <p:ph type="body" sz="quarter" idx="18" hasCustomPrompt="1"/>
          </p:nvPr>
        </p:nvSpPr>
        <p:spPr>
          <a:xfrm>
            <a:off x="19813588" y="1430492"/>
            <a:ext cx="3048000" cy="703108"/>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15" name="Folded Corner 14">
            <a:extLst>
              <a:ext uri="{FF2B5EF4-FFF2-40B4-BE49-F238E27FC236}">
                <a16:creationId xmlns:a16="http://schemas.microsoft.com/office/drawing/2014/main" id="{D862A9C0-8B53-C540-A7F0-A2B04D820D0A}"/>
              </a:ext>
              <a:ext uri="{C183D7F6-B498-43B3-948B-1728B52AA6E4}">
                <adec:decorative xmlns:adec="http://schemas.microsoft.com/office/drawing/2017/decorative" val="1"/>
              </a:ext>
            </a:extLst>
          </p:cNvPr>
          <p:cNvSpPr/>
          <p:nvPr userDrawn="1"/>
        </p:nvSpPr>
        <p:spPr>
          <a:xfrm>
            <a:off x="0" y="-7106111"/>
            <a:ext cx="14362771" cy="664364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3 charts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4739233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v_titles chart image">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81077"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381077"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103632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Text Placeholder 2">
            <a:extLst>
              <a:ext uri="{FF2B5EF4-FFF2-40B4-BE49-F238E27FC236}">
                <a16:creationId xmlns:a16="http://schemas.microsoft.com/office/drawing/2014/main" id="{78F55954-3C73-C144-9CE9-2AA386888E4C}"/>
              </a:ext>
            </a:extLst>
          </p:cNvPr>
          <p:cNvSpPr>
            <a:spLocks noGrp="1"/>
          </p:cNvSpPr>
          <p:nvPr>
            <p:ph type="body" sz="quarter" idx="14" hasCustomPrompt="1"/>
          </p:nvPr>
        </p:nvSpPr>
        <p:spPr>
          <a:xfrm>
            <a:off x="1525587" y="12435895"/>
            <a:ext cx="10363200" cy="594305"/>
          </a:xfrm>
        </p:spPr>
        <p:txBody>
          <a:bodyPr>
            <a:normAutofit/>
          </a:bodyPr>
          <a:lstStyle>
            <a:lvl1pPr marL="0" indent="0" algn="l">
              <a:buFontTx/>
              <a:buNone/>
              <a:defRPr sz="2200" baseline="0">
                <a:latin typeface="Community" panose="02000303040000020003" pitchFamily="2" charset="0"/>
              </a:defRPr>
            </a:lvl1pPr>
          </a:lstStyle>
          <a:p>
            <a:pPr lvl="0"/>
            <a:r>
              <a:rPr lang="en-US"/>
              <a:t>Footnote goes here</a:t>
            </a:r>
          </a:p>
        </p:txBody>
      </p:sp>
      <p:sp>
        <p:nvSpPr>
          <p:cNvPr id="4" name="Picture Placeholder 3">
            <a:extLst>
              <a:ext uri="{FF2B5EF4-FFF2-40B4-BE49-F238E27FC236}">
                <a16:creationId xmlns:a16="http://schemas.microsoft.com/office/drawing/2014/main" id="{98AECB88-428E-6345-A71B-E948AE7961FA}"/>
              </a:ext>
            </a:extLst>
          </p:cNvPr>
          <p:cNvSpPr>
            <a:spLocks noGrp="1"/>
          </p:cNvSpPr>
          <p:nvPr>
            <p:ph type="pic" sz="quarter" idx="16" hasCustomPrompt="1"/>
          </p:nvPr>
        </p:nvSpPr>
        <p:spPr>
          <a:xfrm>
            <a:off x="12498388" y="3681663"/>
            <a:ext cx="10363200" cy="8510337"/>
          </a:xfrm>
          <a:pattFill prst="wdUpDiag">
            <a:fgClr>
              <a:srgbClr val="FADFD9"/>
            </a:fgClr>
            <a:bgClr>
              <a:schemeClr val="bg1"/>
            </a:bgClr>
          </a:pattFill>
        </p:spPr>
        <p:txBody>
          <a:bodyPr lIns="2651760" tIns="1645920"/>
          <a:lstStyle>
            <a:lvl1pPr marL="0" indent="0">
              <a:buFontTx/>
              <a:buNone/>
              <a:defRPr/>
            </a:lvl1pPr>
          </a:lstStyle>
          <a:p>
            <a:r>
              <a:rPr lang="en-US"/>
              <a:t>Drag and drop</a:t>
            </a:r>
          </a:p>
          <a:p>
            <a:r>
              <a:rPr lang="en-US"/>
              <a:t>image here</a:t>
            </a:r>
          </a:p>
        </p:txBody>
      </p:sp>
      <p:sp>
        <p:nvSpPr>
          <p:cNvPr id="12" name="Folded Corner 11">
            <a:extLst>
              <a:ext uri="{FF2B5EF4-FFF2-40B4-BE49-F238E27FC236}">
                <a16:creationId xmlns:a16="http://schemas.microsoft.com/office/drawing/2014/main" id="{79BACEE6-3D6A-7745-8268-69632A5E7986}"/>
              </a:ext>
              <a:ext uri="{C183D7F6-B498-43B3-948B-1728B52AA6E4}">
                <adec:decorative xmlns:adec="http://schemas.microsoft.com/office/drawing/2017/decorative" val="1"/>
              </a:ext>
            </a:extLst>
          </p:cNvPr>
          <p:cNvSpPr/>
          <p:nvPr userDrawn="1"/>
        </p:nvSpPr>
        <p:spPr>
          <a:xfrm>
            <a:off x="0" y="-7272125"/>
            <a:ext cx="14362771" cy="675976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charts with key point and  image for additional context.</a:t>
            </a: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6058953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v_titles 3 charts 1">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67056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8840788"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Chart Placeholder 4">
            <a:extLst>
              <a:ext uri="{FF2B5EF4-FFF2-40B4-BE49-F238E27FC236}">
                <a16:creationId xmlns:a16="http://schemas.microsoft.com/office/drawing/2014/main" id="{E440C84E-CB6E-1944-A46F-424863A13B37}"/>
              </a:ext>
            </a:extLst>
          </p:cNvPr>
          <p:cNvSpPr>
            <a:spLocks noGrp="1"/>
          </p:cNvSpPr>
          <p:nvPr>
            <p:ph type="chart" sz="quarter" idx="17"/>
          </p:nvPr>
        </p:nvSpPr>
        <p:spPr>
          <a:xfrm>
            <a:off x="16188645"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7" name="Folded Corner 16">
            <a:extLst>
              <a:ext uri="{FF2B5EF4-FFF2-40B4-BE49-F238E27FC236}">
                <a16:creationId xmlns:a16="http://schemas.microsoft.com/office/drawing/2014/main" id="{09DFF3C5-D054-6349-BEDF-72EEE6335A45}"/>
              </a:ext>
              <a:ext uri="{C183D7F6-B498-43B3-948B-1728B52AA6E4}">
                <adec:decorative xmlns:adec="http://schemas.microsoft.com/office/drawing/2017/decorative" val="1"/>
              </a:ext>
            </a:extLst>
          </p:cNvPr>
          <p:cNvSpPr/>
          <p:nvPr userDrawn="1"/>
        </p:nvSpPr>
        <p:spPr>
          <a:xfrm>
            <a:off x="0" y="-7209524"/>
            <a:ext cx="14362771" cy="671259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3 charts with a key message while highlighting a data point. </a:t>
            </a: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9300978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v_titles 3 charts 2">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27237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3" y="2429313"/>
            <a:ext cx="18339044"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67056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8840788"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Chart Placeholder 4">
            <a:extLst>
              <a:ext uri="{FF2B5EF4-FFF2-40B4-BE49-F238E27FC236}">
                <a16:creationId xmlns:a16="http://schemas.microsoft.com/office/drawing/2014/main" id="{E440C84E-CB6E-1944-A46F-424863A13B37}"/>
              </a:ext>
            </a:extLst>
          </p:cNvPr>
          <p:cNvSpPr>
            <a:spLocks noGrp="1"/>
          </p:cNvSpPr>
          <p:nvPr>
            <p:ph type="chart" sz="quarter" idx="17"/>
          </p:nvPr>
        </p:nvSpPr>
        <p:spPr>
          <a:xfrm>
            <a:off x="16188645"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6" name="Text Placeholder 2">
            <a:extLst>
              <a:ext uri="{FF2B5EF4-FFF2-40B4-BE49-F238E27FC236}">
                <a16:creationId xmlns:a16="http://schemas.microsoft.com/office/drawing/2014/main" id="{441C8A3A-4330-C041-9090-DBE00863B1E1}"/>
              </a:ext>
            </a:extLst>
          </p:cNvPr>
          <p:cNvSpPr>
            <a:spLocks noGrp="1"/>
          </p:cNvSpPr>
          <p:nvPr>
            <p:ph type="body" sz="quarter" idx="18" hasCustomPrompt="1"/>
          </p:nvPr>
        </p:nvSpPr>
        <p:spPr>
          <a:xfrm>
            <a:off x="19813588" y="1430492"/>
            <a:ext cx="3048000" cy="703108"/>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15" name="Folded Corner 14">
            <a:extLst>
              <a:ext uri="{FF2B5EF4-FFF2-40B4-BE49-F238E27FC236}">
                <a16:creationId xmlns:a16="http://schemas.microsoft.com/office/drawing/2014/main" id="{D862A9C0-8B53-C540-A7F0-A2B04D820D0A}"/>
              </a:ext>
              <a:ext uri="{C183D7F6-B498-43B3-948B-1728B52AA6E4}">
                <adec:decorative xmlns:adec="http://schemas.microsoft.com/office/drawing/2017/decorative" val="1"/>
              </a:ext>
            </a:extLst>
          </p:cNvPr>
          <p:cNvSpPr/>
          <p:nvPr userDrawn="1"/>
        </p:nvSpPr>
        <p:spPr>
          <a:xfrm>
            <a:off x="0" y="-7106111"/>
            <a:ext cx="14362771" cy="664364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3 charts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4143378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v_titles 4 charts 1">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7946898"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01238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16" name="Chart Placeholder 4">
            <a:extLst>
              <a:ext uri="{FF2B5EF4-FFF2-40B4-BE49-F238E27FC236}">
                <a16:creationId xmlns:a16="http://schemas.microsoft.com/office/drawing/2014/main" id="{90BCCE70-AAB1-8C41-A66E-DE19C39EC8EF}"/>
              </a:ext>
            </a:extLst>
          </p:cNvPr>
          <p:cNvSpPr>
            <a:spLocks noGrp="1"/>
          </p:cNvSpPr>
          <p:nvPr>
            <p:ph type="chart" sz="quarter" idx="17"/>
          </p:nvPr>
        </p:nvSpPr>
        <p:spPr>
          <a:xfrm>
            <a:off x="152558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1" name="Chart Placeholder 4">
            <a:extLst>
              <a:ext uri="{FF2B5EF4-FFF2-40B4-BE49-F238E27FC236}">
                <a16:creationId xmlns:a16="http://schemas.microsoft.com/office/drawing/2014/main" id="{D495A969-C44D-D04F-BC95-8E96D0966638}"/>
              </a:ext>
            </a:extLst>
          </p:cNvPr>
          <p:cNvSpPr>
            <a:spLocks noGrp="1"/>
          </p:cNvSpPr>
          <p:nvPr>
            <p:ph type="chart" sz="quarter" idx="18"/>
          </p:nvPr>
        </p:nvSpPr>
        <p:spPr>
          <a:xfrm>
            <a:off x="7119464"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2" name="Chart Placeholder 4">
            <a:extLst>
              <a:ext uri="{FF2B5EF4-FFF2-40B4-BE49-F238E27FC236}">
                <a16:creationId xmlns:a16="http://schemas.microsoft.com/office/drawing/2014/main" id="{24BB022F-A598-3543-B40E-83E99C6B07B6}"/>
              </a:ext>
            </a:extLst>
          </p:cNvPr>
          <p:cNvSpPr>
            <a:spLocks noGrp="1"/>
          </p:cNvSpPr>
          <p:nvPr>
            <p:ph type="chart" sz="quarter" idx="19"/>
          </p:nvPr>
        </p:nvSpPr>
        <p:spPr>
          <a:xfrm>
            <a:off x="12713341"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3" name="Chart Placeholder 4">
            <a:extLst>
              <a:ext uri="{FF2B5EF4-FFF2-40B4-BE49-F238E27FC236}">
                <a16:creationId xmlns:a16="http://schemas.microsoft.com/office/drawing/2014/main" id="{3326D2D5-EDA0-084A-9AAC-5A8BD423E327}"/>
              </a:ext>
            </a:extLst>
          </p:cNvPr>
          <p:cNvSpPr>
            <a:spLocks noGrp="1"/>
          </p:cNvSpPr>
          <p:nvPr>
            <p:ph type="chart" sz="quarter" idx="20"/>
          </p:nvPr>
        </p:nvSpPr>
        <p:spPr>
          <a:xfrm>
            <a:off x="1830721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10" name="Text Placeholder 2">
            <a:extLst>
              <a:ext uri="{FF2B5EF4-FFF2-40B4-BE49-F238E27FC236}">
                <a16:creationId xmlns:a16="http://schemas.microsoft.com/office/drawing/2014/main" id="{8AEF8777-221D-0042-BFBA-08428827EF1B}"/>
              </a:ext>
            </a:extLst>
          </p:cNvPr>
          <p:cNvSpPr>
            <a:spLocks noGrp="1"/>
          </p:cNvSpPr>
          <p:nvPr>
            <p:ph type="body" sz="quarter" idx="21" hasCustomPrompt="1"/>
          </p:nvPr>
        </p:nvSpPr>
        <p:spPr>
          <a:xfrm>
            <a:off x="19813588" y="1430492"/>
            <a:ext cx="3048000" cy="703108"/>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12" name="Folded Corner 11">
            <a:extLst>
              <a:ext uri="{FF2B5EF4-FFF2-40B4-BE49-F238E27FC236}">
                <a16:creationId xmlns:a16="http://schemas.microsoft.com/office/drawing/2014/main" id="{1EBB7D78-04E9-F246-AA4E-1B89D3025107}"/>
              </a:ext>
              <a:ext uri="{C183D7F6-B498-43B3-948B-1728B52AA6E4}">
                <adec:decorative xmlns:adec="http://schemas.microsoft.com/office/drawing/2017/decorative" val="1"/>
              </a:ext>
            </a:extLst>
          </p:cNvPr>
          <p:cNvSpPr/>
          <p:nvPr userDrawn="1"/>
        </p:nvSpPr>
        <p:spPr>
          <a:xfrm>
            <a:off x="0" y="-7385868"/>
            <a:ext cx="14362771" cy="668356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4 charts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41955892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v_titles 4 charts 2">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98981"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3" y="2429313"/>
            <a:ext cx="18371016"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16" name="Chart Placeholder 4">
            <a:extLst>
              <a:ext uri="{FF2B5EF4-FFF2-40B4-BE49-F238E27FC236}">
                <a16:creationId xmlns:a16="http://schemas.microsoft.com/office/drawing/2014/main" id="{90BCCE70-AAB1-8C41-A66E-DE19C39EC8EF}"/>
              </a:ext>
            </a:extLst>
          </p:cNvPr>
          <p:cNvSpPr>
            <a:spLocks noGrp="1"/>
          </p:cNvSpPr>
          <p:nvPr>
            <p:ph type="chart" sz="quarter" idx="17"/>
          </p:nvPr>
        </p:nvSpPr>
        <p:spPr>
          <a:xfrm>
            <a:off x="152558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1" name="Chart Placeholder 4">
            <a:extLst>
              <a:ext uri="{FF2B5EF4-FFF2-40B4-BE49-F238E27FC236}">
                <a16:creationId xmlns:a16="http://schemas.microsoft.com/office/drawing/2014/main" id="{D495A969-C44D-D04F-BC95-8E96D0966638}"/>
              </a:ext>
            </a:extLst>
          </p:cNvPr>
          <p:cNvSpPr>
            <a:spLocks noGrp="1"/>
          </p:cNvSpPr>
          <p:nvPr>
            <p:ph type="chart" sz="quarter" idx="18"/>
          </p:nvPr>
        </p:nvSpPr>
        <p:spPr>
          <a:xfrm>
            <a:off x="7119464"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2" name="Chart Placeholder 4">
            <a:extLst>
              <a:ext uri="{FF2B5EF4-FFF2-40B4-BE49-F238E27FC236}">
                <a16:creationId xmlns:a16="http://schemas.microsoft.com/office/drawing/2014/main" id="{24BB022F-A598-3543-B40E-83E99C6B07B6}"/>
              </a:ext>
            </a:extLst>
          </p:cNvPr>
          <p:cNvSpPr>
            <a:spLocks noGrp="1"/>
          </p:cNvSpPr>
          <p:nvPr>
            <p:ph type="chart" sz="quarter" idx="19"/>
          </p:nvPr>
        </p:nvSpPr>
        <p:spPr>
          <a:xfrm>
            <a:off x="12713341"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3" name="Chart Placeholder 4">
            <a:extLst>
              <a:ext uri="{FF2B5EF4-FFF2-40B4-BE49-F238E27FC236}">
                <a16:creationId xmlns:a16="http://schemas.microsoft.com/office/drawing/2014/main" id="{3326D2D5-EDA0-084A-9AAC-5A8BD423E327}"/>
              </a:ext>
            </a:extLst>
          </p:cNvPr>
          <p:cNvSpPr>
            <a:spLocks noGrp="1"/>
          </p:cNvSpPr>
          <p:nvPr>
            <p:ph type="chart" sz="quarter" idx="20"/>
          </p:nvPr>
        </p:nvSpPr>
        <p:spPr>
          <a:xfrm>
            <a:off x="1830721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12" name="Text Placeholder 2">
            <a:extLst>
              <a:ext uri="{FF2B5EF4-FFF2-40B4-BE49-F238E27FC236}">
                <a16:creationId xmlns:a16="http://schemas.microsoft.com/office/drawing/2014/main" id="{EF335A88-1040-7447-AE8A-85ADC7FEDBEB}"/>
              </a:ext>
            </a:extLst>
          </p:cNvPr>
          <p:cNvSpPr>
            <a:spLocks noGrp="1"/>
          </p:cNvSpPr>
          <p:nvPr>
            <p:ph type="body" sz="quarter" idx="14" hasCustomPrompt="1"/>
          </p:nvPr>
        </p:nvSpPr>
        <p:spPr>
          <a:xfrm>
            <a:off x="19889788" y="1430493"/>
            <a:ext cx="2971800" cy="550708"/>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9" name="Folded Corner 8">
            <a:extLst>
              <a:ext uri="{FF2B5EF4-FFF2-40B4-BE49-F238E27FC236}">
                <a16:creationId xmlns:a16="http://schemas.microsoft.com/office/drawing/2014/main" id="{C2332F52-0445-B545-A291-D681C540AC8D}"/>
              </a:ext>
              <a:ext uri="{C183D7F6-B498-43B3-948B-1728B52AA6E4}">
                <adec:decorative xmlns:adec="http://schemas.microsoft.com/office/drawing/2017/decorative" val="1"/>
              </a:ext>
            </a:extLst>
          </p:cNvPr>
          <p:cNvSpPr/>
          <p:nvPr userDrawn="1"/>
        </p:nvSpPr>
        <p:spPr>
          <a:xfrm>
            <a:off x="1587" y="-7239259"/>
            <a:ext cx="14318166" cy="678205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4 charts with a key message</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8902312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v_titles chart 3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5923932" cy="384259"/>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5923932" cy="384259"/>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5923932" cy="384259"/>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7" name="Folded Corner 16">
            <a:extLst>
              <a:ext uri="{FF2B5EF4-FFF2-40B4-BE49-F238E27FC236}">
                <a16:creationId xmlns:a16="http://schemas.microsoft.com/office/drawing/2014/main" id="{A2C84CA7-4F1D-EB4F-A012-57180603228D}"/>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3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842721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v_titles chart 5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6163940" y="8822751"/>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6163940" y="10158105"/>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33877"/>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21075"/>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6937656" y="8982839"/>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6937656" y="10313233"/>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64271"/>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8" name="Folded Corner 17">
            <a:extLst>
              <a:ext uri="{FF2B5EF4-FFF2-40B4-BE49-F238E27FC236}">
                <a16:creationId xmlns:a16="http://schemas.microsoft.com/office/drawing/2014/main" id="{669DE58D-2A94-3F48-A741-5A6300E0BD18}"/>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5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41042908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v_titles chart 6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55" name="Oval 54">
            <a:extLst>
              <a:ext uri="{FF2B5EF4-FFF2-40B4-BE49-F238E27FC236}">
                <a16:creationId xmlns:a16="http://schemas.microsoft.com/office/drawing/2014/main" id="{5640F226-2EEE-C24D-9789-9706F1298F0E}"/>
              </a:ext>
              <a:ext uri="{C183D7F6-B498-43B3-948B-1728B52AA6E4}">
                <adec:decorative xmlns:adec="http://schemas.microsoft.com/office/drawing/2017/decorative" val="1"/>
              </a:ext>
            </a:extLst>
          </p:cNvPr>
          <p:cNvSpPr/>
          <p:nvPr userDrawn="1"/>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9" name="Text Placeholder 3">
            <a:extLst>
              <a:ext uri="{FF2B5EF4-FFF2-40B4-BE49-F238E27FC236}">
                <a16:creationId xmlns:a16="http://schemas.microsoft.com/office/drawing/2014/main" id="{C13628D6-3C4D-3B4C-8BD8-627CA71DBBC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23" name="Folded Corner 22">
            <a:extLst>
              <a:ext uri="{FF2B5EF4-FFF2-40B4-BE49-F238E27FC236}">
                <a16:creationId xmlns:a16="http://schemas.microsoft.com/office/drawing/2014/main" id="{92AB2038-DC11-DE43-AF1B-09CF08907528}"/>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6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4499990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v_titles chart 8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0" name="Oval 49">
            <a:extLst>
              <a:ext uri="{FF2B5EF4-FFF2-40B4-BE49-F238E27FC236}">
                <a16:creationId xmlns:a16="http://schemas.microsoft.com/office/drawing/2014/main" id="{F1F682DD-DBF9-FC43-88EB-D0DCA98879F7}"/>
              </a:ext>
              <a:ext uri="{C183D7F6-B498-43B3-948B-1728B52AA6E4}">
                <adec:decorative xmlns:adec="http://schemas.microsoft.com/office/drawing/2017/decorative" val="1"/>
              </a:ext>
            </a:extLst>
          </p:cNvPr>
          <p:cNvSpPr/>
          <p:nvPr userDrawn="1"/>
        </p:nvSpPr>
        <p:spPr>
          <a:xfrm>
            <a:off x="1615598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55" name="Oval 54">
            <a:extLst>
              <a:ext uri="{FF2B5EF4-FFF2-40B4-BE49-F238E27FC236}">
                <a16:creationId xmlns:a16="http://schemas.microsoft.com/office/drawing/2014/main" id="{5640F226-2EEE-C24D-9789-9706F1298F0E}"/>
              </a:ext>
              <a:ext uri="{C183D7F6-B498-43B3-948B-1728B52AA6E4}">
                <adec:decorative xmlns:adec="http://schemas.microsoft.com/office/drawing/2017/decorative" val="1"/>
              </a:ext>
            </a:extLst>
          </p:cNvPr>
          <p:cNvSpPr/>
          <p:nvPr userDrawn="1"/>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7</a:t>
            </a:r>
          </a:p>
        </p:txBody>
      </p:sp>
      <p:sp>
        <p:nvSpPr>
          <p:cNvPr id="56" name="Oval 55">
            <a:extLst>
              <a:ext uri="{FF2B5EF4-FFF2-40B4-BE49-F238E27FC236}">
                <a16:creationId xmlns:a16="http://schemas.microsoft.com/office/drawing/2014/main" id="{E8E3FB04-DB67-6545-BFFB-66C81F6D25F6}"/>
              </a:ext>
              <a:ext uri="{C183D7F6-B498-43B3-948B-1728B52AA6E4}">
                <adec:decorative xmlns:adec="http://schemas.microsoft.com/office/drawing/2017/decorative" val="1"/>
              </a:ext>
            </a:extLst>
          </p:cNvPr>
          <p:cNvSpPr/>
          <p:nvPr userDrawn="1"/>
        </p:nvSpPr>
        <p:spPr>
          <a:xfrm>
            <a:off x="1890394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8</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9" name="Text Placeholder 3">
            <a:extLst>
              <a:ext uri="{FF2B5EF4-FFF2-40B4-BE49-F238E27FC236}">
                <a16:creationId xmlns:a16="http://schemas.microsoft.com/office/drawing/2014/main" id="{C13628D6-3C4D-3B4C-8BD8-627CA71DBBC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0" name="Text Placeholder 3">
            <a:extLst>
              <a:ext uri="{FF2B5EF4-FFF2-40B4-BE49-F238E27FC236}">
                <a16:creationId xmlns:a16="http://schemas.microsoft.com/office/drawing/2014/main" id="{6800E14B-49D9-B24C-B53F-D890846FFDEC}"/>
              </a:ext>
            </a:extLst>
          </p:cNvPr>
          <p:cNvSpPr>
            <a:spLocks noGrp="1"/>
          </p:cNvSpPr>
          <p:nvPr>
            <p:ph type="body" sz="quarter" idx="22" hasCustomPrompt="1"/>
          </p:nvPr>
        </p:nvSpPr>
        <p:spPr>
          <a:xfrm>
            <a:off x="19677664"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2" name="Text Placeholder 3">
            <a:extLst>
              <a:ext uri="{FF2B5EF4-FFF2-40B4-BE49-F238E27FC236}">
                <a16:creationId xmlns:a16="http://schemas.microsoft.com/office/drawing/2014/main" id="{8B13F438-8E80-5F4F-B017-16E53FA08629}"/>
              </a:ext>
            </a:extLst>
          </p:cNvPr>
          <p:cNvSpPr>
            <a:spLocks noGrp="1"/>
          </p:cNvSpPr>
          <p:nvPr>
            <p:ph type="body" sz="quarter" idx="24" hasCustomPrompt="1"/>
          </p:nvPr>
        </p:nvSpPr>
        <p:spPr>
          <a:xfrm>
            <a:off x="16937656"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24" name="Folded Corner 23">
            <a:extLst>
              <a:ext uri="{FF2B5EF4-FFF2-40B4-BE49-F238E27FC236}">
                <a16:creationId xmlns:a16="http://schemas.microsoft.com/office/drawing/2014/main" id="{7CE22A94-6852-EC49-B6CA-1C02569BE304}"/>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8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7247718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v_titles charts 12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0" name="Oval 49">
            <a:extLst>
              <a:ext uri="{FF2B5EF4-FFF2-40B4-BE49-F238E27FC236}">
                <a16:creationId xmlns:a16="http://schemas.microsoft.com/office/drawing/2014/main" id="{F1F682DD-DBF9-FC43-88EB-D0DCA98879F7}"/>
              </a:ext>
              <a:ext uri="{C183D7F6-B498-43B3-948B-1728B52AA6E4}">
                <adec:decorative xmlns:adec="http://schemas.microsoft.com/office/drawing/2017/decorative" val="1"/>
              </a:ext>
            </a:extLst>
          </p:cNvPr>
          <p:cNvSpPr/>
          <p:nvPr userDrawn="1"/>
        </p:nvSpPr>
        <p:spPr>
          <a:xfrm>
            <a:off x="1615598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1" name="Oval 50">
            <a:extLst>
              <a:ext uri="{FF2B5EF4-FFF2-40B4-BE49-F238E27FC236}">
                <a16:creationId xmlns:a16="http://schemas.microsoft.com/office/drawing/2014/main" id="{1CEE505E-C8C0-504C-B7FD-D72C7BEA3B2E}"/>
              </a:ext>
              <a:ext uri="{C183D7F6-B498-43B3-948B-1728B52AA6E4}">
                <adec:decorative xmlns:adec="http://schemas.microsoft.com/office/drawing/2017/decorative" val="1"/>
              </a:ext>
            </a:extLst>
          </p:cNvPr>
          <p:cNvSpPr/>
          <p:nvPr userDrawn="1"/>
        </p:nvSpPr>
        <p:spPr>
          <a:xfrm>
            <a:off x="1615598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52" name="Oval 51">
            <a:extLst>
              <a:ext uri="{FF2B5EF4-FFF2-40B4-BE49-F238E27FC236}">
                <a16:creationId xmlns:a16="http://schemas.microsoft.com/office/drawing/2014/main" id="{3AFF7D49-58A8-814A-A0D2-15D34B9CF9E7}"/>
              </a:ext>
              <a:ext uri="{C183D7F6-B498-43B3-948B-1728B52AA6E4}">
                <adec:decorative xmlns:adec="http://schemas.microsoft.com/office/drawing/2017/decorative" val="1"/>
              </a:ext>
            </a:extLst>
          </p:cNvPr>
          <p:cNvSpPr/>
          <p:nvPr userDrawn="1"/>
        </p:nvSpPr>
        <p:spPr>
          <a:xfrm>
            <a:off x="1615598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7</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8</a:t>
            </a:r>
          </a:p>
        </p:txBody>
      </p:sp>
      <p:sp>
        <p:nvSpPr>
          <p:cNvPr id="55" name="Oval 54">
            <a:extLst>
              <a:ext uri="{FF2B5EF4-FFF2-40B4-BE49-F238E27FC236}">
                <a16:creationId xmlns:a16="http://schemas.microsoft.com/office/drawing/2014/main" id="{5640F226-2EEE-C24D-9789-9706F1298F0E}"/>
              </a:ext>
              <a:ext uri="{C183D7F6-B498-43B3-948B-1728B52AA6E4}">
                <adec:decorative xmlns:adec="http://schemas.microsoft.com/office/drawing/2017/decorative" val="1"/>
              </a:ext>
            </a:extLst>
          </p:cNvPr>
          <p:cNvSpPr/>
          <p:nvPr userDrawn="1"/>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9</a:t>
            </a:r>
          </a:p>
        </p:txBody>
      </p:sp>
      <p:sp>
        <p:nvSpPr>
          <p:cNvPr id="56" name="Oval 55">
            <a:extLst>
              <a:ext uri="{FF2B5EF4-FFF2-40B4-BE49-F238E27FC236}">
                <a16:creationId xmlns:a16="http://schemas.microsoft.com/office/drawing/2014/main" id="{E8E3FB04-DB67-6545-BFFB-66C81F6D25F6}"/>
              </a:ext>
              <a:ext uri="{C183D7F6-B498-43B3-948B-1728B52AA6E4}">
                <adec:decorative xmlns:adec="http://schemas.microsoft.com/office/drawing/2017/decorative" val="1"/>
              </a:ext>
            </a:extLst>
          </p:cNvPr>
          <p:cNvSpPr/>
          <p:nvPr userDrawn="1"/>
        </p:nvSpPr>
        <p:spPr>
          <a:xfrm>
            <a:off x="1890394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10</a:t>
            </a:r>
          </a:p>
        </p:txBody>
      </p:sp>
      <p:sp>
        <p:nvSpPr>
          <p:cNvPr id="57" name="Oval 56">
            <a:extLst>
              <a:ext uri="{FF2B5EF4-FFF2-40B4-BE49-F238E27FC236}">
                <a16:creationId xmlns:a16="http://schemas.microsoft.com/office/drawing/2014/main" id="{14ED6C68-2406-6D42-B0AC-DA64DD5A93E1}"/>
              </a:ext>
              <a:ext uri="{C183D7F6-B498-43B3-948B-1728B52AA6E4}">
                <adec:decorative xmlns:adec="http://schemas.microsoft.com/office/drawing/2017/decorative" val="1"/>
              </a:ext>
            </a:extLst>
          </p:cNvPr>
          <p:cNvSpPr/>
          <p:nvPr userDrawn="1"/>
        </p:nvSpPr>
        <p:spPr>
          <a:xfrm>
            <a:off x="1890394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11</a:t>
            </a:r>
          </a:p>
        </p:txBody>
      </p:sp>
      <p:sp>
        <p:nvSpPr>
          <p:cNvPr id="58" name="Oval 57">
            <a:extLst>
              <a:ext uri="{FF2B5EF4-FFF2-40B4-BE49-F238E27FC236}">
                <a16:creationId xmlns:a16="http://schemas.microsoft.com/office/drawing/2014/main" id="{E92B39D8-16F9-474D-8491-95B761F57AC7}"/>
              </a:ext>
              <a:ext uri="{C183D7F6-B498-43B3-948B-1728B52AA6E4}">
                <adec:decorative xmlns:adec="http://schemas.microsoft.com/office/drawing/2017/decorative" val="1"/>
              </a:ext>
            </a:extLst>
          </p:cNvPr>
          <p:cNvSpPr/>
          <p:nvPr userDrawn="1"/>
        </p:nvSpPr>
        <p:spPr>
          <a:xfrm>
            <a:off x="1890394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12</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9" name="Text Placeholder 3">
            <a:extLst>
              <a:ext uri="{FF2B5EF4-FFF2-40B4-BE49-F238E27FC236}">
                <a16:creationId xmlns:a16="http://schemas.microsoft.com/office/drawing/2014/main" id="{C13628D6-3C4D-3B4C-8BD8-627CA71DBBC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0" name="Text Placeholder 3">
            <a:extLst>
              <a:ext uri="{FF2B5EF4-FFF2-40B4-BE49-F238E27FC236}">
                <a16:creationId xmlns:a16="http://schemas.microsoft.com/office/drawing/2014/main" id="{6800E14B-49D9-B24C-B53F-D890846FFDEC}"/>
              </a:ext>
            </a:extLst>
          </p:cNvPr>
          <p:cNvSpPr>
            <a:spLocks noGrp="1"/>
          </p:cNvSpPr>
          <p:nvPr>
            <p:ph type="body" sz="quarter" idx="22" hasCustomPrompt="1"/>
          </p:nvPr>
        </p:nvSpPr>
        <p:spPr>
          <a:xfrm>
            <a:off x="19677664"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2" name="Text Placeholder 3">
            <a:extLst>
              <a:ext uri="{FF2B5EF4-FFF2-40B4-BE49-F238E27FC236}">
                <a16:creationId xmlns:a16="http://schemas.microsoft.com/office/drawing/2014/main" id="{8B13F438-8E80-5F4F-B017-16E53FA08629}"/>
              </a:ext>
            </a:extLst>
          </p:cNvPr>
          <p:cNvSpPr>
            <a:spLocks noGrp="1"/>
          </p:cNvSpPr>
          <p:nvPr>
            <p:ph type="body" sz="quarter" idx="24" hasCustomPrompt="1"/>
          </p:nvPr>
        </p:nvSpPr>
        <p:spPr>
          <a:xfrm>
            <a:off x="16937656"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3" name="Text Placeholder 3">
            <a:extLst>
              <a:ext uri="{FF2B5EF4-FFF2-40B4-BE49-F238E27FC236}">
                <a16:creationId xmlns:a16="http://schemas.microsoft.com/office/drawing/2014/main" id="{BF4346CF-4796-6B4A-85EC-D0524FE1C9A8}"/>
              </a:ext>
            </a:extLst>
          </p:cNvPr>
          <p:cNvSpPr>
            <a:spLocks noGrp="1"/>
          </p:cNvSpPr>
          <p:nvPr>
            <p:ph type="body" sz="quarter" idx="25" hasCustomPrompt="1"/>
          </p:nvPr>
        </p:nvSpPr>
        <p:spPr>
          <a:xfrm>
            <a:off x="16937656"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4" name="Text Placeholder 3">
            <a:extLst>
              <a:ext uri="{FF2B5EF4-FFF2-40B4-BE49-F238E27FC236}">
                <a16:creationId xmlns:a16="http://schemas.microsoft.com/office/drawing/2014/main" id="{F02C0B55-6D26-CC45-9C2D-8251FC33A5EB}"/>
              </a:ext>
            </a:extLst>
          </p:cNvPr>
          <p:cNvSpPr>
            <a:spLocks noGrp="1"/>
          </p:cNvSpPr>
          <p:nvPr>
            <p:ph type="body" sz="quarter" idx="26" hasCustomPrompt="1"/>
          </p:nvPr>
        </p:nvSpPr>
        <p:spPr>
          <a:xfrm>
            <a:off x="16937656"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5" name="Text Placeholder 3">
            <a:extLst>
              <a:ext uri="{FF2B5EF4-FFF2-40B4-BE49-F238E27FC236}">
                <a16:creationId xmlns:a16="http://schemas.microsoft.com/office/drawing/2014/main" id="{9DB75B0A-435A-6D4A-82AC-C93739D10EA9}"/>
              </a:ext>
            </a:extLst>
          </p:cNvPr>
          <p:cNvSpPr>
            <a:spLocks noGrp="1"/>
          </p:cNvSpPr>
          <p:nvPr>
            <p:ph type="body" sz="quarter" idx="27" hasCustomPrompt="1"/>
          </p:nvPr>
        </p:nvSpPr>
        <p:spPr>
          <a:xfrm>
            <a:off x="19677664"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6" name="Text Placeholder 3">
            <a:extLst>
              <a:ext uri="{FF2B5EF4-FFF2-40B4-BE49-F238E27FC236}">
                <a16:creationId xmlns:a16="http://schemas.microsoft.com/office/drawing/2014/main" id="{BF44FADC-0474-B940-AD29-2DACC160F1AD}"/>
              </a:ext>
            </a:extLst>
          </p:cNvPr>
          <p:cNvSpPr>
            <a:spLocks noGrp="1"/>
          </p:cNvSpPr>
          <p:nvPr>
            <p:ph type="body" sz="quarter" idx="28" hasCustomPrompt="1"/>
          </p:nvPr>
        </p:nvSpPr>
        <p:spPr>
          <a:xfrm>
            <a:off x="19677664"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35" name="Folded Corner 34">
            <a:extLst>
              <a:ext uri="{FF2B5EF4-FFF2-40B4-BE49-F238E27FC236}">
                <a16:creationId xmlns:a16="http://schemas.microsoft.com/office/drawing/2014/main" id="{E0780828-6CAE-264F-B938-559F425E1A70}"/>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12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934064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v_titles 4 charts 1">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7946898"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01238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16" name="Chart Placeholder 4">
            <a:extLst>
              <a:ext uri="{FF2B5EF4-FFF2-40B4-BE49-F238E27FC236}">
                <a16:creationId xmlns:a16="http://schemas.microsoft.com/office/drawing/2014/main" id="{90BCCE70-AAB1-8C41-A66E-DE19C39EC8EF}"/>
              </a:ext>
            </a:extLst>
          </p:cNvPr>
          <p:cNvSpPr>
            <a:spLocks noGrp="1"/>
          </p:cNvSpPr>
          <p:nvPr>
            <p:ph type="chart" sz="quarter" idx="17"/>
          </p:nvPr>
        </p:nvSpPr>
        <p:spPr>
          <a:xfrm>
            <a:off x="152558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1" name="Chart Placeholder 4">
            <a:extLst>
              <a:ext uri="{FF2B5EF4-FFF2-40B4-BE49-F238E27FC236}">
                <a16:creationId xmlns:a16="http://schemas.microsoft.com/office/drawing/2014/main" id="{D495A969-C44D-D04F-BC95-8E96D0966638}"/>
              </a:ext>
            </a:extLst>
          </p:cNvPr>
          <p:cNvSpPr>
            <a:spLocks noGrp="1"/>
          </p:cNvSpPr>
          <p:nvPr>
            <p:ph type="chart" sz="quarter" idx="18"/>
          </p:nvPr>
        </p:nvSpPr>
        <p:spPr>
          <a:xfrm>
            <a:off x="7119464"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2" name="Chart Placeholder 4">
            <a:extLst>
              <a:ext uri="{FF2B5EF4-FFF2-40B4-BE49-F238E27FC236}">
                <a16:creationId xmlns:a16="http://schemas.microsoft.com/office/drawing/2014/main" id="{24BB022F-A598-3543-B40E-83E99C6B07B6}"/>
              </a:ext>
            </a:extLst>
          </p:cNvPr>
          <p:cNvSpPr>
            <a:spLocks noGrp="1"/>
          </p:cNvSpPr>
          <p:nvPr>
            <p:ph type="chart" sz="quarter" idx="19"/>
          </p:nvPr>
        </p:nvSpPr>
        <p:spPr>
          <a:xfrm>
            <a:off x="12713341"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3" name="Chart Placeholder 4">
            <a:extLst>
              <a:ext uri="{FF2B5EF4-FFF2-40B4-BE49-F238E27FC236}">
                <a16:creationId xmlns:a16="http://schemas.microsoft.com/office/drawing/2014/main" id="{3326D2D5-EDA0-084A-9AAC-5A8BD423E327}"/>
              </a:ext>
            </a:extLst>
          </p:cNvPr>
          <p:cNvSpPr>
            <a:spLocks noGrp="1"/>
          </p:cNvSpPr>
          <p:nvPr>
            <p:ph type="chart" sz="quarter" idx="20"/>
          </p:nvPr>
        </p:nvSpPr>
        <p:spPr>
          <a:xfrm>
            <a:off x="1830721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10" name="Text Placeholder 2">
            <a:extLst>
              <a:ext uri="{FF2B5EF4-FFF2-40B4-BE49-F238E27FC236}">
                <a16:creationId xmlns:a16="http://schemas.microsoft.com/office/drawing/2014/main" id="{8AEF8777-221D-0042-BFBA-08428827EF1B}"/>
              </a:ext>
            </a:extLst>
          </p:cNvPr>
          <p:cNvSpPr>
            <a:spLocks noGrp="1"/>
          </p:cNvSpPr>
          <p:nvPr>
            <p:ph type="body" sz="quarter" idx="21" hasCustomPrompt="1"/>
          </p:nvPr>
        </p:nvSpPr>
        <p:spPr>
          <a:xfrm>
            <a:off x="19813588" y="1430492"/>
            <a:ext cx="3048000" cy="703108"/>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12" name="Folded Corner 11">
            <a:extLst>
              <a:ext uri="{FF2B5EF4-FFF2-40B4-BE49-F238E27FC236}">
                <a16:creationId xmlns:a16="http://schemas.microsoft.com/office/drawing/2014/main" id="{1EBB7D78-04E9-F246-AA4E-1B89D3025107}"/>
              </a:ext>
              <a:ext uri="{C183D7F6-B498-43B3-948B-1728B52AA6E4}">
                <adec:decorative xmlns:adec="http://schemas.microsoft.com/office/drawing/2017/decorative" val="1"/>
              </a:ext>
            </a:extLst>
          </p:cNvPr>
          <p:cNvSpPr/>
          <p:nvPr userDrawn="1"/>
        </p:nvSpPr>
        <p:spPr>
          <a:xfrm>
            <a:off x="0" y="-7385868"/>
            <a:ext cx="14362771" cy="668356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4 charts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6644608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v_titles charts 18 list">
    <p:bg>
      <p:bgPr>
        <a:solidFill>
          <a:srgbClr val="FDFAF5"/>
        </a:solidFill>
        <a:effectLst/>
      </p:bgPr>
    </p:bg>
    <p:spTree>
      <p:nvGrpSpPr>
        <p:cNvPr id="1" name=""/>
        <p:cNvGrpSpPr/>
        <p:nvPr/>
      </p:nvGrpSpPr>
      <p:grpSpPr>
        <a:xfrm>
          <a:off x="0" y="0"/>
          <a:ext cx="0" cy="0"/>
          <a:chOff x="0" y="0"/>
          <a:chExt cx="0" cy="0"/>
        </a:xfrm>
      </p:grpSpPr>
      <p:sp>
        <p:nvSpPr>
          <p:cNvPr id="92" name="Oval 91">
            <a:extLst>
              <a:ext uri="{FF2B5EF4-FFF2-40B4-BE49-F238E27FC236}">
                <a16:creationId xmlns:a16="http://schemas.microsoft.com/office/drawing/2014/main" id="{5EC9F634-06DD-DB48-8B0E-C5375E73046F}"/>
              </a:ext>
              <a:ext uri="{C183D7F6-B498-43B3-948B-1728B52AA6E4}">
                <adec:decorative xmlns:adec="http://schemas.microsoft.com/office/drawing/2017/decorative" val="1"/>
              </a:ext>
            </a:extLst>
          </p:cNvPr>
          <p:cNvSpPr/>
          <p:nvPr/>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90" name="Oval 89">
            <a:extLst>
              <a:ext uri="{FF2B5EF4-FFF2-40B4-BE49-F238E27FC236}">
                <a16:creationId xmlns:a16="http://schemas.microsoft.com/office/drawing/2014/main" id="{010B8708-9FFD-1446-95CE-1A35EA7D2D4D}"/>
              </a:ext>
              <a:ext uri="{C183D7F6-B498-43B3-948B-1728B52AA6E4}">
                <adec:decorative xmlns:adec="http://schemas.microsoft.com/office/drawing/2017/decorative" val="1"/>
              </a:ext>
            </a:extLst>
          </p:cNvPr>
          <p:cNvSpPr/>
          <p:nvPr/>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88" name="Oval 87">
            <a:extLst>
              <a:ext uri="{FF2B5EF4-FFF2-40B4-BE49-F238E27FC236}">
                <a16:creationId xmlns:a16="http://schemas.microsoft.com/office/drawing/2014/main" id="{D61D7AFD-CC30-5841-9AD4-E20A7A08626A}"/>
              </a:ext>
              <a:ext uri="{C183D7F6-B498-43B3-948B-1728B52AA6E4}">
                <adec:decorative xmlns:adec="http://schemas.microsoft.com/office/drawing/2017/decorative" val="1"/>
              </a:ext>
            </a:extLst>
          </p:cNvPr>
          <p:cNvSpPr/>
          <p:nvPr/>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86" name="Oval 85">
            <a:extLst>
              <a:ext uri="{FF2B5EF4-FFF2-40B4-BE49-F238E27FC236}">
                <a16:creationId xmlns:a16="http://schemas.microsoft.com/office/drawing/2014/main" id="{445196E8-FEC9-4B41-901A-91B35AB78EED}"/>
              </a:ext>
              <a:ext uri="{C183D7F6-B498-43B3-948B-1728B52AA6E4}">
                <adec:decorative xmlns:adec="http://schemas.microsoft.com/office/drawing/2017/decorative" val="1"/>
              </a:ext>
            </a:extLst>
          </p:cNvPr>
          <p:cNvSpPr/>
          <p:nvPr/>
        </p:nvSpPr>
        <p:spPr>
          <a:xfrm>
            <a:off x="1615598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84" name="Oval 83">
            <a:extLst>
              <a:ext uri="{FF2B5EF4-FFF2-40B4-BE49-F238E27FC236}">
                <a16:creationId xmlns:a16="http://schemas.microsoft.com/office/drawing/2014/main" id="{6E4EF967-2A30-B64A-8C77-FB9F670D1792}"/>
              </a:ext>
              <a:ext uri="{C183D7F6-B498-43B3-948B-1728B52AA6E4}">
                <adec:decorative xmlns:adec="http://schemas.microsoft.com/office/drawing/2017/decorative" val="1"/>
              </a:ext>
            </a:extLst>
          </p:cNvPr>
          <p:cNvSpPr/>
          <p:nvPr/>
        </p:nvSpPr>
        <p:spPr>
          <a:xfrm>
            <a:off x="1615598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82" name="Oval 81">
            <a:extLst>
              <a:ext uri="{FF2B5EF4-FFF2-40B4-BE49-F238E27FC236}">
                <a16:creationId xmlns:a16="http://schemas.microsoft.com/office/drawing/2014/main" id="{8A0BBC8C-D4B1-3B48-B89A-0599B16063F1}"/>
              </a:ext>
              <a:ext uri="{C183D7F6-B498-43B3-948B-1728B52AA6E4}">
                <adec:decorative xmlns:adec="http://schemas.microsoft.com/office/drawing/2017/decorative" val="1"/>
              </a:ext>
            </a:extLst>
          </p:cNvPr>
          <p:cNvSpPr/>
          <p:nvPr/>
        </p:nvSpPr>
        <p:spPr>
          <a:xfrm>
            <a:off x="1615598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80" name="Oval 79">
            <a:extLst>
              <a:ext uri="{FF2B5EF4-FFF2-40B4-BE49-F238E27FC236}">
                <a16:creationId xmlns:a16="http://schemas.microsoft.com/office/drawing/2014/main" id="{5F71F225-DC4B-5A44-B171-7DFC6ECB9C69}"/>
              </a:ext>
              <a:ext uri="{C183D7F6-B498-43B3-948B-1728B52AA6E4}">
                <adec:decorative xmlns:adec="http://schemas.microsoft.com/office/drawing/2017/decorative" val="1"/>
              </a:ext>
            </a:extLst>
          </p:cNvPr>
          <p:cNvSpPr/>
          <p:nvPr/>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7</a:t>
            </a:r>
          </a:p>
        </p:txBody>
      </p:sp>
      <p:sp>
        <p:nvSpPr>
          <p:cNvPr id="78" name="Oval 77">
            <a:extLst>
              <a:ext uri="{FF2B5EF4-FFF2-40B4-BE49-F238E27FC236}">
                <a16:creationId xmlns:a16="http://schemas.microsoft.com/office/drawing/2014/main" id="{0B9ABB09-93F9-7546-B14D-32D5007D600D}"/>
              </a:ext>
              <a:ext uri="{C183D7F6-B498-43B3-948B-1728B52AA6E4}">
                <adec:decorative xmlns:adec="http://schemas.microsoft.com/office/drawing/2017/decorative" val="1"/>
              </a:ext>
            </a:extLst>
          </p:cNvPr>
          <p:cNvSpPr/>
          <p:nvPr/>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8</a:t>
            </a:r>
          </a:p>
        </p:txBody>
      </p:sp>
      <p:sp>
        <p:nvSpPr>
          <p:cNvPr id="76" name="Oval 75">
            <a:extLst>
              <a:ext uri="{FF2B5EF4-FFF2-40B4-BE49-F238E27FC236}">
                <a16:creationId xmlns:a16="http://schemas.microsoft.com/office/drawing/2014/main" id="{5726135D-0006-4343-A6FB-D640207F92BB}"/>
              </a:ext>
              <a:ext uri="{C183D7F6-B498-43B3-948B-1728B52AA6E4}">
                <adec:decorative xmlns:adec="http://schemas.microsoft.com/office/drawing/2017/decorative" val="1"/>
              </a:ext>
            </a:extLst>
          </p:cNvPr>
          <p:cNvSpPr/>
          <p:nvPr/>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9</a:t>
            </a:r>
          </a:p>
        </p:txBody>
      </p:sp>
      <p:sp>
        <p:nvSpPr>
          <p:cNvPr id="74" name="Oval 73">
            <a:extLst>
              <a:ext uri="{FF2B5EF4-FFF2-40B4-BE49-F238E27FC236}">
                <a16:creationId xmlns:a16="http://schemas.microsoft.com/office/drawing/2014/main" id="{9A14F383-0C7E-6442-A996-54B09D97D6A5}"/>
              </a:ext>
              <a:ext uri="{C183D7F6-B498-43B3-948B-1728B52AA6E4}">
                <adec:decorative xmlns:adec="http://schemas.microsoft.com/office/drawing/2017/decorative" val="1"/>
              </a:ext>
            </a:extLst>
          </p:cNvPr>
          <p:cNvSpPr/>
          <p:nvPr/>
        </p:nvSpPr>
        <p:spPr>
          <a:xfrm>
            <a:off x="1890394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10</a:t>
            </a:r>
          </a:p>
        </p:txBody>
      </p:sp>
      <p:sp>
        <p:nvSpPr>
          <p:cNvPr id="72" name="Oval 71">
            <a:extLst>
              <a:ext uri="{FF2B5EF4-FFF2-40B4-BE49-F238E27FC236}">
                <a16:creationId xmlns:a16="http://schemas.microsoft.com/office/drawing/2014/main" id="{BAEB2906-4AB7-7F40-A1E1-F011FD5E45A2}"/>
              </a:ext>
              <a:ext uri="{C183D7F6-B498-43B3-948B-1728B52AA6E4}">
                <adec:decorative xmlns:adec="http://schemas.microsoft.com/office/drawing/2017/decorative" val="1"/>
              </a:ext>
            </a:extLst>
          </p:cNvPr>
          <p:cNvSpPr/>
          <p:nvPr/>
        </p:nvSpPr>
        <p:spPr>
          <a:xfrm>
            <a:off x="1890394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11</a:t>
            </a:r>
          </a:p>
        </p:txBody>
      </p:sp>
      <p:sp>
        <p:nvSpPr>
          <p:cNvPr id="70" name="Oval 69">
            <a:extLst>
              <a:ext uri="{FF2B5EF4-FFF2-40B4-BE49-F238E27FC236}">
                <a16:creationId xmlns:a16="http://schemas.microsoft.com/office/drawing/2014/main" id="{DA380F1A-63B5-8B46-BEFC-C72D6F427B59}"/>
              </a:ext>
              <a:ext uri="{C183D7F6-B498-43B3-948B-1728B52AA6E4}">
                <adec:decorative xmlns:adec="http://schemas.microsoft.com/office/drawing/2017/decorative" val="1"/>
              </a:ext>
            </a:extLst>
          </p:cNvPr>
          <p:cNvSpPr/>
          <p:nvPr/>
        </p:nvSpPr>
        <p:spPr>
          <a:xfrm>
            <a:off x="1890394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12</a:t>
            </a:r>
          </a:p>
        </p:txBody>
      </p:sp>
      <p:sp>
        <p:nvSpPr>
          <p:cNvPr id="68" name="Oval 67">
            <a:extLst>
              <a:ext uri="{FF2B5EF4-FFF2-40B4-BE49-F238E27FC236}">
                <a16:creationId xmlns:a16="http://schemas.microsoft.com/office/drawing/2014/main" id="{3A2E349E-0939-2E44-8497-C970E8491707}"/>
              </a:ext>
              <a:ext uri="{C183D7F6-B498-43B3-948B-1728B52AA6E4}">
                <adec:decorative xmlns:adec="http://schemas.microsoft.com/office/drawing/2017/decorative" val="1"/>
              </a:ext>
            </a:extLst>
          </p:cNvPr>
          <p:cNvSpPr/>
          <p:nvPr/>
        </p:nvSpPr>
        <p:spPr>
          <a:xfrm>
            <a:off x="21484401"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13</a:t>
            </a:r>
          </a:p>
        </p:txBody>
      </p:sp>
      <p:sp>
        <p:nvSpPr>
          <p:cNvPr id="66" name="Oval 65">
            <a:extLst>
              <a:ext uri="{FF2B5EF4-FFF2-40B4-BE49-F238E27FC236}">
                <a16:creationId xmlns:a16="http://schemas.microsoft.com/office/drawing/2014/main" id="{CAECBC40-11CE-3540-A0EA-57148B6006E6}"/>
              </a:ext>
              <a:ext uri="{C183D7F6-B498-43B3-948B-1728B52AA6E4}">
                <adec:decorative xmlns:adec="http://schemas.microsoft.com/office/drawing/2017/decorative" val="1"/>
              </a:ext>
            </a:extLst>
          </p:cNvPr>
          <p:cNvSpPr/>
          <p:nvPr/>
        </p:nvSpPr>
        <p:spPr>
          <a:xfrm>
            <a:off x="21484401"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14</a:t>
            </a:r>
          </a:p>
        </p:txBody>
      </p:sp>
      <p:sp>
        <p:nvSpPr>
          <p:cNvPr id="64" name="Oval 63">
            <a:extLst>
              <a:ext uri="{FF2B5EF4-FFF2-40B4-BE49-F238E27FC236}">
                <a16:creationId xmlns:a16="http://schemas.microsoft.com/office/drawing/2014/main" id="{6231F381-0BBD-1543-8F48-2801072B33A6}"/>
              </a:ext>
              <a:ext uri="{C183D7F6-B498-43B3-948B-1728B52AA6E4}">
                <adec:decorative xmlns:adec="http://schemas.microsoft.com/office/drawing/2017/decorative" val="1"/>
              </a:ext>
            </a:extLst>
          </p:cNvPr>
          <p:cNvSpPr/>
          <p:nvPr/>
        </p:nvSpPr>
        <p:spPr>
          <a:xfrm>
            <a:off x="21484401"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15</a:t>
            </a:r>
          </a:p>
        </p:txBody>
      </p:sp>
      <p:sp>
        <p:nvSpPr>
          <p:cNvPr id="62" name="Oval 61">
            <a:extLst>
              <a:ext uri="{FF2B5EF4-FFF2-40B4-BE49-F238E27FC236}">
                <a16:creationId xmlns:a16="http://schemas.microsoft.com/office/drawing/2014/main" id="{E5FE55CE-142E-274C-8C28-9DFA57582976}"/>
              </a:ext>
              <a:ext uri="{C183D7F6-B498-43B3-948B-1728B52AA6E4}">
                <adec:decorative xmlns:adec="http://schemas.microsoft.com/office/drawing/2017/decorative" val="1"/>
              </a:ext>
            </a:extLst>
          </p:cNvPr>
          <p:cNvSpPr/>
          <p:nvPr/>
        </p:nvSpPr>
        <p:spPr>
          <a:xfrm>
            <a:off x="21484401"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16</a:t>
            </a:r>
          </a:p>
        </p:txBody>
      </p:sp>
      <p:sp>
        <p:nvSpPr>
          <p:cNvPr id="58" name="Oval 57">
            <a:extLst>
              <a:ext uri="{FF2B5EF4-FFF2-40B4-BE49-F238E27FC236}">
                <a16:creationId xmlns:a16="http://schemas.microsoft.com/office/drawing/2014/main" id="{44ADACB8-DE83-B146-8FB4-BD83F31826A7}"/>
              </a:ext>
              <a:ext uri="{C183D7F6-B498-43B3-948B-1728B52AA6E4}">
                <adec:decorative xmlns:adec="http://schemas.microsoft.com/office/drawing/2017/decorative" val="1"/>
              </a:ext>
            </a:extLst>
          </p:cNvPr>
          <p:cNvSpPr/>
          <p:nvPr/>
        </p:nvSpPr>
        <p:spPr>
          <a:xfrm>
            <a:off x="21484401" y="9999196"/>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17</a:t>
            </a:r>
          </a:p>
        </p:txBody>
      </p:sp>
      <p:sp>
        <p:nvSpPr>
          <p:cNvPr id="60" name="Oval 59">
            <a:extLst>
              <a:ext uri="{FF2B5EF4-FFF2-40B4-BE49-F238E27FC236}">
                <a16:creationId xmlns:a16="http://schemas.microsoft.com/office/drawing/2014/main" id="{FFB39145-553F-B646-A64D-B59976EA7997}"/>
              </a:ext>
              <a:ext uri="{C183D7F6-B498-43B3-948B-1728B52AA6E4}">
                <adec:decorative xmlns:adec="http://schemas.microsoft.com/office/drawing/2017/decorative" val="1"/>
              </a:ext>
            </a:extLst>
          </p:cNvPr>
          <p:cNvSpPr/>
          <p:nvPr/>
        </p:nvSpPr>
        <p:spPr>
          <a:xfrm>
            <a:off x="21484401" y="11308732"/>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18</a:t>
            </a:r>
          </a:p>
        </p:txBody>
      </p:sp>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 name="Text Placeholder 3">
            <a:extLst>
              <a:ext uri="{FF2B5EF4-FFF2-40B4-BE49-F238E27FC236}">
                <a16:creationId xmlns:a16="http://schemas.microsoft.com/office/drawing/2014/main" id="{72861879-B00A-1C4E-8892-EE7B2782B868}"/>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2" name="Text Placeholder 3">
            <a:extLst>
              <a:ext uri="{FF2B5EF4-FFF2-40B4-BE49-F238E27FC236}">
                <a16:creationId xmlns:a16="http://schemas.microsoft.com/office/drawing/2014/main" id="{815A4CAA-3C0F-314E-B8ED-D0C0CC208251}"/>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3" name="Text Placeholder 3">
            <a:extLst>
              <a:ext uri="{FF2B5EF4-FFF2-40B4-BE49-F238E27FC236}">
                <a16:creationId xmlns:a16="http://schemas.microsoft.com/office/drawing/2014/main" id="{C27ED31E-4D98-3A40-B0D6-0B03E83F1E99}"/>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4" name="Text Placeholder 3">
            <a:extLst>
              <a:ext uri="{FF2B5EF4-FFF2-40B4-BE49-F238E27FC236}">
                <a16:creationId xmlns:a16="http://schemas.microsoft.com/office/drawing/2014/main" id="{D88268D0-C5FE-524E-ABD6-73770D555C5E}"/>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5" name="Text Placeholder 3">
            <a:extLst>
              <a:ext uri="{FF2B5EF4-FFF2-40B4-BE49-F238E27FC236}">
                <a16:creationId xmlns:a16="http://schemas.microsoft.com/office/drawing/2014/main" id="{C3F4EC36-502F-5949-907F-41C92D0645B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6" name="Text Placeholder 3">
            <a:extLst>
              <a:ext uri="{FF2B5EF4-FFF2-40B4-BE49-F238E27FC236}">
                <a16:creationId xmlns:a16="http://schemas.microsoft.com/office/drawing/2014/main" id="{FC901104-2C40-7C41-ABF6-C7F9CF9A24A6}"/>
              </a:ext>
            </a:extLst>
          </p:cNvPr>
          <p:cNvSpPr>
            <a:spLocks noGrp="1"/>
          </p:cNvSpPr>
          <p:nvPr>
            <p:ph type="body" sz="quarter" idx="22" hasCustomPrompt="1"/>
          </p:nvPr>
        </p:nvSpPr>
        <p:spPr>
          <a:xfrm>
            <a:off x="19677664"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4" name="Text Placeholder 3">
            <a:extLst>
              <a:ext uri="{FF2B5EF4-FFF2-40B4-BE49-F238E27FC236}">
                <a16:creationId xmlns:a16="http://schemas.microsoft.com/office/drawing/2014/main" id="{44C26A3B-A217-E948-85E7-2331F9DC4B22}"/>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5" name="Text Placeholder 3">
            <a:extLst>
              <a:ext uri="{FF2B5EF4-FFF2-40B4-BE49-F238E27FC236}">
                <a16:creationId xmlns:a16="http://schemas.microsoft.com/office/drawing/2014/main" id="{FC504041-AD0A-F147-8C8D-DEAAF85948B8}"/>
              </a:ext>
            </a:extLst>
          </p:cNvPr>
          <p:cNvSpPr>
            <a:spLocks noGrp="1"/>
          </p:cNvSpPr>
          <p:nvPr>
            <p:ph type="body" sz="quarter" idx="24" hasCustomPrompt="1"/>
          </p:nvPr>
        </p:nvSpPr>
        <p:spPr>
          <a:xfrm>
            <a:off x="16937656"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6" name="Text Placeholder 3">
            <a:extLst>
              <a:ext uri="{FF2B5EF4-FFF2-40B4-BE49-F238E27FC236}">
                <a16:creationId xmlns:a16="http://schemas.microsoft.com/office/drawing/2014/main" id="{888AD8DE-5813-9446-BA0F-2DE597ADC005}"/>
              </a:ext>
            </a:extLst>
          </p:cNvPr>
          <p:cNvSpPr>
            <a:spLocks noGrp="1"/>
          </p:cNvSpPr>
          <p:nvPr>
            <p:ph type="body" sz="quarter" idx="25" hasCustomPrompt="1"/>
          </p:nvPr>
        </p:nvSpPr>
        <p:spPr>
          <a:xfrm>
            <a:off x="16937656"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7" name="Text Placeholder 3">
            <a:extLst>
              <a:ext uri="{FF2B5EF4-FFF2-40B4-BE49-F238E27FC236}">
                <a16:creationId xmlns:a16="http://schemas.microsoft.com/office/drawing/2014/main" id="{E70F26C5-ABFB-4D4F-8BFD-5C507AAAB287}"/>
              </a:ext>
            </a:extLst>
          </p:cNvPr>
          <p:cNvSpPr>
            <a:spLocks noGrp="1"/>
          </p:cNvSpPr>
          <p:nvPr>
            <p:ph type="body" sz="quarter" idx="26" hasCustomPrompt="1"/>
          </p:nvPr>
        </p:nvSpPr>
        <p:spPr>
          <a:xfrm>
            <a:off x="16937656"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8" name="Text Placeholder 3">
            <a:extLst>
              <a:ext uri="{FF2B5EF4-FFF2-40B4-BE49-F238E27FC236}">
                <a16:creationId xmlns:a16="http://schemas.microsoft.com/office/drawing/2014/main" id="{E3929854-2532-C84D-BBED-AA63A7145DEC}"/>
              </a:ext>
            </a:extLst>
          </p:cNvPr>
          <p:cNvSpPr>
            <a:spLocks noGrp="1"/>
          </p:cNvSpPr>
          <p:nvPr>
            <p:ph type="body" sz="quarter" idx="27" hasCustomPrompt="1"/>
          </p:nvPr>
        </p:nvSpPr>
        <p:spPr>
          <a:xfrm>
            <a:off x="19677664"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9" name="Text Placeholder 3">
            <a:extLst>
              <a:ext uri="{FF2B5EF4-FFF2-40B4-BE49-F238E27FC236}">
                <a16:creationId xmlns:a16="http://schemas.microsoft.com/office/drawing/2014/main" id="{D23C93BA-CB23-3D4D-BB2B-29E653BBE96B}"/>
              </a:ext>
            </a:extLst>
          </p:cNvPr>
          <p:cNvSpPr>
            <a:spLocks noGrp="1"/>
          </p:cNvSpPr>
          <p:nvPr>
            <p:ph type="body" sz="quarter" idx="28" hasCustomPrompt="1"/>
          </p:nvPr>
        </p:nvSpPr>
        <p:spPr>
          <a:xfrm>
            <a:off x="19677664"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0" name="Text Placeholder 3">
            <a:extLst>
              <a:ext uri="{FF2B5EF4-FFF2-40B4-BE49-F238E27FC236}">
                <a16:creationId xmlns:a16="http://schemas.microsoft.com/office/drawing/2014/main" id="{ABE907A4-CCF3-D046-BA5F-2A0EEF02A69D}"/>
              </a:ext>
            </a:extLst>
          </p:cNvPr>
          <p:cNvSpPr>
            <a:spLocks noGrp="1"/>
          </p:cNvSpPr>
          <p:nvPr>
            <p:ph type="body" sz="quarter" idx="29" hasCustomPrompt="1"/>
          </p:nvPr>
        </p:nvSpPr>
        <p:spPr>
          <a:xfrm>
            <a:off x="22254693"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1" name="Text Placeholder 3">
            <a:extLst>
              <a:ext uri="{FF2B5EF4-FFF2-40B4-BE49-F238E27FC236}">
                <a16:creationId xmlns:a16="http://schemas.microsoft.com/office/drawing/2014/main" id="{8B39797D-22AE-454A-AFD4-6ED517BD8DD4}"/>
              </a:ext>
            </a:extLst>
          </p:cNvPr>
          <p:cNvSpPr>
            <a:spLocks noGrp="1"/>
          </p:cNvSpPr>
          <p:nvPr>
            <p:ph type="body" sz="quarter" idx="30" hasCustomPrompt="1"/>
          </p:nvPr>
        </p:nvSpPr>
        <p:spPr>
          <a:xfrm>
            <a:off x="22254693"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2" name="Text Placeholder 3">
            <a:extLst>
              <a:ext uri="{FF2B5EF4-FFF2-40B4-BE49-F238E27FC236}">
                <a16:creationId xmlns:a16="http://schemas.microsoft.com/office/drawing/2014/main" id="{2BDADCA4-A789-3149-8992-D9A3A6F5FB5A}"/>
              </a:ext>
            </a:extLst>
          </p:cNvPr>
          <p:cNvSpPr>
            <a:spLocks noGrp="1"/>
          </p:cNvSpPr>
          <p:nvPr>
            <p:ph type="body" sz="quarter" idx="31" hasCustomPrompt="1"/>
          </p:nvPr>
        </p:nvSpPr>
        <p:spPr>
          <a:xfrm>
            <a:off x="22254693"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3" name="Text Placeholder 3">
            <a:extLst>
              <a:ext uri="{FF2B5EF4-FFF2-40B4-BE49-F238E27FC236}">
                <a16:creationId xmlns:a16="http://schemas.microsoft.com/office/drawing/2014/main" id="{01457121-7E74-6644-AC6C-3C19741D556C}"/>
              </a:ext>
            </a:extLst>
          </p:cNvPr>
          <p:cNvSpPr>
            <a:spLocks noGrp="1"/>
          </p:cNvSpPr>
          <p:nvPr>
            <p:ph type="body" sz="quarter" idx="32" hasCustomPrompt="1"/>
          </p:nvPr>
        </p:nvSpPr>
        <p:spPr>
          <a:xfrm>
            <a:off x="22254693"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4" name="Text Placeholder 3">
            <a:extLst>
              <a:ext uri="{FF2B5EF4-FFF2-40B4-BE49-F238E27FC236}">
                <a16:creationId xmlns:a16="http://schemas.microsoft.com/office/drawing/2014/main" id="{AAB7CC7C-A240-3D4F-BE8E-F10D5CBB99F0}"/>
              </a:ext>
            </a:extLst>
          </p:cNvPr>
          <p:cNvSpPr>
            <a:spLocks noGrp="1"/>
          </p:cNvSpPr>
          <p:nvPr>
            <p:ph type="body" sz="quarter" idx="33" hasCustomPrompt="1"/>
          </p:nvPr>
        </p:nvSpPr>
        <p:spPr>
          <a:xfrm>
            <a:off x="22254693"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5" name="Text Placeholder 3">
            <a:extLst>
              <a:ext uri="{FF2B5EF4-FFF2-40B4-BE49-F238E27FC236}">
                <a16:creationId xmlns:a16="http://schemas.microsoft.com/office/drawing/2014/main" id="{3B5FD129-7116-E048-B43D-5A7CB520FB0E}"/>
              </a:ext>
            </a:extLst>
          </p:cNvPr>
          <p:cNvSpPr>
            <a:spLocks noGrp="1"/>
          </p:cNvSpPr>
          <p:nvPr>
            <p:ph type="body" sz="quarter" idx="34" hasCustomPrompt="1"/>
          </p:nvPr>
        </p:nvSpPr>
        <p:spPr>
          <a:xfrm>
            <a:off x="22254693"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9" name="Folded Corner 48">
            <a:extLst>
              <a:ext uri="{FF2B5EF4-FFF2-40B4-BE49-F238E27FC236}">
                <a16:creationId xmlns:a16="http://schemas.microsoft.com/office/drawing/2014/main" id="{51D33E9E-AF46-1547-9131-582F295DA8DA}"/>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18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7127409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v_titles + graph right">
    <p:bg>
      <p:bgPr>
        <a:solidFill>
          <a:srgbClr val="FDFAF5"/>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1B221A8-0CBA-4740-B203-4AF657FAA3DD}"/>
              </a:ext>
              <a:ext uri="{C183D7F6-B498-43B3-948B-1728B52AA6E4}">
                <adec:decorative xmlns:adec="http://schemas.microsoft.com/office/drawing/2017/decorative" val="1"/>
              </a:ext>
            </a:extLst>
          </p:cNvPr>
          <p:cNvSpPr/>
          <p:nvPr userDrawn="1"/>
        </p:nvSpPr>
        <p:spPr>
          <a:xfrm>
            <a:off x="-2089931" y="3261864"/>
            <a:ext cx="7192272" cy="7192272"/>
          </a:xfrm>
          <a:prstGeom prst="ellipse">
            <a:avLst/>
          </a:prstGeom>
          <a:solidFill>
            <a:srgbClr val="FCE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B7DF4F43-529C-BB46-B90D-EBD576172CF5}"/>
              </a:ext>
            </a:extLst>
          </p:cNvPr>
          <p:cNvSpPr>
            <a:spLocks noGrp="1"/>
          </p:cNvSpPr>
          <p:nvPr>
            <p:ph type="title" hasCustomPrompt="1"/>
          </p:nvPr>
        </p:nvSpPr>
        <p:spPr>
          <a:xfrm>
            <a:off x="1445070" y="4724400"/>
            <a:ext cx="5871717" cy="2499099"/>
          </a:xfrm>
          <a:noFill/>
        </p:spPr>
        <p:txBody>
          <a:bodyPr vert="horz" lIns="0" tIns="45720" rIns="0" bIns="45720" rtlCol="0" anchor="b" anchorCtr="0">
            <a:noAutofit/>
          </a:bodyPr>
          <a:lstStyle>
            <a:lvl1pPr>
              <a:defRPr lang="en-US" sz="8800">
                <a:ea typeface="+mn-ea"/>
                <a:cs typeface="+mn-cs"/>
              </a:defRPr>
            </a:lvl1pPr>
          </a:lstStyle>
          <a:p>
            <a:pPr marL="0" lvl="0" indent="0">
              <a:spcBef>
                <a:spcPts val="2000"/>
              </a:spcBef>
              <a:buFont typeface="Arial" panose="020B0604020202020204" pitchFamily="34" charset="0"/>
            </a:pPr>
            <a:r>
              <a:rPr lang="en-US"/>
              <a:t>Enter slide title here</a:t>
            </a:r>
          </a:p>
        </p:txBody>
      </p:sp>
      <p:sp>
        <p:nvSpPr>
          <p:cNvPr id="12" name="Text Placeholder 30">
            <a:extLst>
              <a:ext uri="{FF2B5EF4-FFF2-40B4-BE49-F238E27FC236}">
                <a16:creationId xmlns:a16="http://schemas.microsoft.com/office/drawing/2014/main" id="{2D1C46AE-0D6B-354C-9CE3-82C3D8BA1564}"/>
              </a:ext>
            </a:extLst>
          </p:cNvPr>
          <p:cNvSpPr>
            <a:spLocks noGrp="1"/>
          </p:cNvSpPr>
          <p:nvPr>
            <p:ph type="body" sz="quarter" idx="12" hasCustomPrompt="1"/>
          </p:nvPr>
        </p:nvSpPr>
        <p:spPr>
          <a:xfrm>
            <a:off x="1474788" y="7430079"/>
            <a:ext cx="5871717" cy="1502393"/>
          </a:xfrm>
        </p:spPr>
        <p:txBody>
          <a:bodyPr>
            <a:noAutofit/>
          </a:bodyPr>
          <a:lstStyle>
            <a:lvl1pPr marL="0" indent="0">
              <a:buFontTx/>
              <a:buNone/>
              <a:defRPr sz="3600">
                <a:solidFill>
                  <a:srgbClr val="5B696B"/>
                </a:solidFill>
              </a:defRPr>
            </a:lvl1pPr>
            <a:lvl2pPr marL="914400" indent="0">
              <a:buFontTx/>
              <a:buNone/>
              <a:defRPr sz="3600"/>
            </a:lvl2pPr>
            <a:lvl3pPr marL="1828800" indent="0">
              <a:buFontTx/>
              <a:buNone/>
              <a:defRPr sz="3600"/>
            </a:lvl3pPr>
            <a:lvl4pPr marL="2743200" indent="0">
              <a:buFontTx/>
              <a:buNone/>
              <a:defRPr sz="3600"/>
            </a:lvl4pPr>
            <a:lvl5pPr marL="3657600" indent="0">
              <a:buFontTx/>
              <a:buNone/>
              <a:defRPr sz="3600"/>
            </a:lvl5pPr>
          </a:lstStyle>
          <a:p>
            <a:pPr lvl="0"/>
            <a:r>
              <a:rPr lang="en-US"/>
              <a:t>Enter subtitle here,</a:t>
            </a:r>
            <a:br>
              <a:rPr lang="en-US"/>
            </a:br>
            <a:r>
              <a:rPr lang="en-US"/>
              <a:t>no more than two lines.</a:t>
            </a:r>
          </a:p>
        </p:txBody>
      </p:sp>
      <p:sp>
        <p:nvSpPr>
          <p:cNvPr id="5" name="Chart Placeholder 4">
            <a:extLst>
              <a:ext uri="{FF2B5EF4-FFF2-40B4-BE49-F238E27FC236}">
                <a16:creationId xmlns:a16="http://schemas.microsoft.com/office/drawing/2014/main" id="{65E42800-C59B-A34C-B189-2269111E467A}"/>
              </a:ext>
            </a:extLst>
          </p:cNvPr>
          <p:cNvSpPr>
            <a:spLocks noGrp="1"/>
          </p:cNvSpPr>
          <p:nvPr>
            <p:ph type="chart" sz="quarter" idx="13"/>
          </p:nvPr>
        </p:nvSpPr>
        <p:spPr>
          <a:xfrm>
            <a:off x="8193088" y="1524000"/>
            <a:ext cx="14592300" cy="10668000"/>
          </a:xfrm>
          <a:solidFill>
            <a:srgbClr val="F1EDE6"/>
          </a:solidFill>
        </p:spPr>
        <p:txBody>
          <a:bodyPr anchor="t" anchorCtr="0"/>
          <a:lstStyle>
            <a:lvl1pPr marL="0" indent="0" algn="ctr">
              <a:buNone/>
              <a:defRPr>
                <a:solidFill>
                  <a:srgbClr val="56687A"/>
                </a:solidFill>
              </a:defRPr>
            </a:lvl1pPr>
          </a:lstStyle>
          <a:p>
            <a:endParaRPr lang="en-US"/>
          </a:p>
          <a:p>
            <a:endParaRPr lang="en-US"/>
          </a:p>
          <a:p>
            <a:endParaRPr lang="en-US"/>
          </a:p>
          <a:p>
            <a:r>
              <a:rPr lang="en-US"/>
              <a:t>Click table icon below</a:t>
            </a:r>
          </a:p>
          <a:p>
            <a:r>
              <a:rPr lang="en-US"/>
              <a:t>to create your own graph</a:t>
            </a:r>
          </a:p>
        </p:txBody>
      </p:sp>
      <p:sp>
        <p:nvSpPr>
          <p:cNvPr id="3" name="Text Placeholder 2">
            <a:extLst>
              <a:ext uri="{FF2B5EF4-FFF2-40B4-BE49-F238E27FC236}">
                <a16:creationId xmlns:a16="http://schemas.microsoft.com/office/drawing/2014/main" id="{1B512DB5-7A30-F949-8BB0-DA3DC7C06189}"/>
              </a:ext>
            </a:extLst>
          </p:cNvPr>
          <p:cNvSpPr>
            <a:spLocks noGrp="1"/>
          </p:cNvSpPr>
          <p:nvPr>
            <p:ph type="body" sz="quarter" idx="14" hasCustomPrompt="1"/>
          </p:nvPr>
        </p:nvSpPr>
        <p:spPr>
          <a:xfrm>
            <a:off x="81930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2" name="TextBox 1">
            <a:extLst>
              <a:ext uri="{FF2B5EF4-FFF2-40B4-BE49-F238E27FC236}">
                <a16:creationId xmlns:a16="http://schemas.microsoft.com/office/drawing/2014/main" id="{3672F8A6-FDBC-964F-94A1-5165D6EAC1E4}"/>
              </a:ext>
            </a:extLst>
          </p:cNvPr>
          <p:cNvSpPr txBox="1"/>
          <p:nvPr userDrawn="1"/>
        </p:nvSpPr>
        <p:spPr>
          <a:xfrm>
            <a:off x="26517600" y="-320040"/>
            <a:ext cx="0" cy="0"/>
          </a:xfrm>
          <a:prstGeom prst="rect">
            <a:avLst/>
          </a:prstGeom>
          <a:noFill/>
        </p:spPr>
        <p:txBody>
          <a:bodyPr wrap="none" lIns="0" tIns="0" rIns="0" bIns="0" rtlCol="0">
            <a:noAutofit/>
          </a:bodyPr>
          <a:lstStyle/>
          <a:p>
            <a:pPr algn="l"/>
            <a:endParaRPr lang="en-US">
              <a:latin typeface="LKN Sans" panose="02000503040000020003" pitchFamily="2" charset="0"/>
            </a:endParaRPr>
          </a:p>
        </p:txBody>
      </p:sp>
      <p:sp>
        <p:nvSpPr>
          <p:cNvPr id="10" name="Folded Corner 9">
            <a:extLst>
              <a:ext uri="{FF2B5EF4-FFF2-40B4-BE49-F238E27FC236}">
                <a16:creationId xmlns:a16="http://schemas.microsoft.com/office/drawing/2014/main" id="{A64BAAB2-ABFA-714D-9E0A-554A96F61549}"/>
              </a:ext>
              <a:ext uri="{C183D7F6-B498-43B3-948B-1728B52AA6E4}">
                <adec:decorative xmlns:adec="http://schemas.microsoft.com/office/drawing/2017/decorative" val="1"/>
              </a:ext>
            </a:extLst>
          </p:cNvPr>
          <p:cNvSpPr/>
          <p:nvPr userDrawn="1"/>
        </p:nvSpPr>
        <p:spPr>
          <a:xfrm>
            <a:off x="25399" y="-6857999"/>
            <a:ext cx="14682788" cy="6320358"/>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on in palette to the right of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Eyedrop from the palette below the canvas.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a:t>
            </a:r>
            <a:r>
              <a:rPr kumimoji="0" lang="en-US" sz="2400" b="0" i="0" u="none" strike="noStrike" kern="1200" cap="none" spc="0" normalizeH="0" baseline="0" noProof="0">
                <a:ln>
                  <a:noFill/>
                </a:ln>
                <a:solidFill>
                  <a:schemeClr val="tx1"/>
                </a:solidFill>
                <a:effectLst/>
                <a:uLnTx/>
                <a:uFillTx/>
                <a:latin typeface="Source Sans Pro" charset="0"/>
                <a:ea typeface="+mn-ea"/>
                <a:cs typeface="+mn-cs"/>
              </a:rPr>
              <a:t>o use to de-highlight or ‘dim’ out portions of tables that aren’t important.</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chemeClr val="tx1"/>
                </a:solidFill>
              </a:rPr>
              <a:t>Make sure to properly name your data, it will appear in the legend (on the right)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chemeClr val="tx1"/>
                </a:solidFill>
              </a:rPr>
              <a:t>Each line will/should rep. an item in the legend.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1098826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v_titles world map bg">
    <p:spTree>
      <p:nvGrpSpPr>
        <p:cNvPr id="1" name=""/>
        <p:cNvGrpSpPr/>
        <p:nvPr/>
      </p:nvGrpSpPr>
      <p:grpSpPr>
        <a:xfrm>
          <a:off x="0" y="0"/>
          <a:ext cx="0" cy="0"/>
          <a:chOff x="0" y="0"/>
          <a:chExt cx="0" cy="0"/>
        </a:xfrm>
      </p:grpSpPr>
      <p:pic>
        <p:nvPicPr>
          <p:cNvPr id="25" name="Picture 24" descr="World map as background">
            <a:extLst>
              <a:ext uri="{FF2B5EF4-FFF2-40B4-BE49-F238E27FC236}">
                <a16:creationId xmlns:a16="http://schemas.microsoft.com/office/drawing/2014/main" id="{3EA86540-381C-504A-8F11-05F3F636CE76}"/>
              </a:ext>
              <a:ext uri="{C183D7F6-B498-43B3-948B-1728B52AA6E4}">
                <adec:decorative xmlns:adec="http://schemas.microsoft.com/office/drawing/2017/decorative" val="0"/>
              </a:ext>
            </a:extLst>
          </p:cNvPr>
          <p:cNvPicPr>
            <a:picLocks noChangeAspect="1"/>
          </p:cNvPicPr>
          <p:nvPr/>
        </p:nvPicPr>
        <p:blipFill>
          <a:blip r:embed="rId2" cstate="screen">
            <a:alphaModFix amt="30000"/>
            <a:extLst>
              <a:ext uri="{28A0092B-C50C-407E-A947-70E740481C1C}">
                <a14:useLocalDpi xmlns:a14="http://schemas.microsoft.com/office/drawing/2010/main"/>
              </a:ext>
            </a:extLst>
          </a:blip>
          <a:stretch>
            <a:fillRect/>
          </a:stretch>
        </p:blipFill>
        <p:spPr>
          <a:xfrm>
            <a:off x="8432574" y="2067001"/>
            <a:ext cx="15080569" cy="9734546"/>
          </a:xfrm>
          <a:prstGeom prst="rect">
            <a:avLst/>
          </a:prstGeom>
          <a:noFill/>
        </p:spPr>
      </p:pic>
      <p:sp>
        <p:nvSpPr>
          <p:cNvPr id="10" name="Oval 9">
            <a:extLst>
              <a:ext uri="{FF2B5EF4-FFF2-40B4-BE49-F238E27FC236}">
                <a16:creationId xmlns:a16="http://schemas.microsoft.com/office/drawing/2014/main" id="{3802ECCA-3B04-244A-937B-297719CBCB37}"/>
              </a:ext>
              <a:ext uri="{C183D7F6-B498-43B3-948B-1728B52AA6E4}">
                <adec:decorative xmlns:adec="http://schemas.microsoft.com/office/drawing/2017/decorative" val="1"/>
              </a:ext>
            </a:extLst>
          </p:cNvPr>
          <p:cNvSpPr/>
          <p:nvPr userDrawn="1"/>
        </p:nvSpPr>
        <p:spPr>
          <a:xfrm>
            <a:off x="-2176725" y="2347666"/>
            <a:ext cx="9020668" cy="9020668"/>
          </a:xfrm>
          <a:prstGeom prst="ellipse">
            <a:avLst/>
          </a:prstGeom>
          <a:solidFill>
            <a:srgbClr val="FDE3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F1594A0A-3260-BF4E-9447-F8FCE66517B2}"/>
              </a:ext>
            </a:extLst>
          </p:cNvPr>
          <p:cNvSpPr>
            <a:spLocks noGrp="1"/>
          </p:cNvSpPr>
          <p:nvPr>
            <p:ph type="title" hasCustomPrompt="1"/>
          </p:nvPr>
        </p:nvSpPr>
        <p:spPr>
          <a:xfrm>
            <a:off x="1423990" y="4744995"/>
            <a:ext cx="7008584" cy="2478504"/>
          </a:xfrm>
          <a:noFill/>
        </p:spPr>
        <p:txBody>
          <a:bodyPr vert="horz" lIns="0" tIns="45720" rIns="0" bIns="45720" rtlCol="0" anchor="b" anchorCtr="0">
            <a:noAutofit/>
          </a:bodyPr>
          <a:lstStyle>
            <a:lvl1pPr>
              <a:defRPr lang="en-US" sz="8800">
                <a:ea typeface="+mn-ea"/>
                <a:cs typeface="+mn-cs"/>
              </a:defRPr>
            </a:lvl1pPr>
          </a:lstStyle>
          <a:p>
            <a:pPr lvl="0"/>
            <a:r>
              <a:rPr lang="en-US"/>
              <a:t>Enter slide title here in two lines</a:t>
            </a:r>
          </a:p>
        </p:txBody>
      </p:sp>
      <p:sp>
        <p:nvSpPr>
          <p:cNvPr id="12" name="Text Placeholder 30">
            <a:extLst>
              <a:ext uri="{FF2B5EF4-FFF2-40B4-BE49-F238E27FC236}">
                <a16:creationId xmlns:a16="http://schemas.microsoft.com/office/drawing/2014/main" id="{D9155DAF-E6C9-DF49-916E-C3F72FA1D446}"/>
              </a:ext>
            </a:extLst>
          </p:cNvPr>
          <p:cNvSpPr>
            <a:spLocks noGrp="1"/>
          </p:cNvSpPr>
          <p:nvPr>
            <p:ph type="body" sz="quarter" idx="11" hasCustomPrompt="1"/>
          </p:nvPr>
        </p:nvSpPr>
        <p:spPr>
          <a:xfrm>
            <a:off x="1474788" y="7430079"/>
            <a:ext cx="6186401" cy="1502393"/>
          </a:xfrm>
        </p:spPr>
        <p:txBody>
          <a:bodyPr>
            <a:noAutofit/>
          </a:bodyPr>
          <a:lstStyle>
            <a:lvl1pPr marL="0" indent="0">
              <a:buFontTx/>
              <a:buNone/>
              <a:defRPr sz="4400">
                <a:solidFill>
                  <a:srgbClr val="5B696B"/>
                </a:solidFill>
              </a:defRPr>
            </a:lvl1pPr>
            <a:lvl2pPr marL="914400" indent="0">
              <a:buFontTx/>
              <a:buNone/>
              <a:defRPr sz="3600"/>
            </a:lvl2pPr>
            <a:lvl3pPr marL="1828800" indent="0">
              <a:buFontTx/>
              <a:buNone/>
              <a:defRPr sz="3600"/>
            </a:lvl3pPr>
            <a:lvl4pPr marL="2743200" indent="0">
              <a:buFontTx/>
              <a:buNone/>
              <a:defRPr sz="3600"/>
            </a:lvl4pPr>
            <a:lvl5pPr marL="3657600" indent="0">
              <a:buFontTx/>
              <a:buNone/>
              <a:defRPr sz="3600"/>
            </a:lvl5pPr>
          </a:lstStyle>
          <a:p>
            <a:pPr lvl="0"/>
            <a:r>
              <a:rPr lang="en-US"/>
              <a:t>Enter your subtitle here,</a:t>
            </a:r>
            <a:br>
              <a:rPr lang="en-US"/>
            </a:br>
            <a:r>
              <a:rPr lang="en-US"/>
              <a:t>no more than two lines.</a:t>
            </a:r>
          </a:p>
        </p:txBody>
      </p:sp>
      <p:sp>
        <p:nvSpPr>
          <p:cNvPr id="9" name="Folded Corner 8">
            <a:extLst>
              <a:ext uri="{FF2B5EF4-FFF2-40B4-BE49-F238E27FC236}">
                <a16:creationId xmlns:a16="http://schemas.microsoft.com/office/drawing/2014/main" id="{B2369DF8-3270-F54C-B5DB-B9CF3770A6F8}"/>
              </a:ext>
              <a:ext uri="{C183D7F6-B498-43B3-948B-1728B52AA6E4}">
                <adec:decorative xmlns:adec="http://schemas.microsoft.com/office/drawing/2017/decorative" val="1"/>
              </a:ext>
            </a:extLst>
          </p:cNvPr>
          <p:cNvSpPr/>
          <p:nvPr userDrawn="1"/>
        </p:nvSpPr>
        <p:spPr>
          <a:xfrm>
            <a:off x="0" y="-3403601"/>
            <a:ext cx="9601200" cy="2820801"/>
          </a:xfrm>
          <a:prstGeom prst="foldedCorner">
            <a:avLst>
              <a:gd name="adj" fmla="val 8607"/>
            </a:avLst>
          </a:prstGeom>
          <a:solidFill>
            <a:srgbClr val="FCE3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r>
              <a:rPr lang="en-US" sz="2400" b="1">
                <a:solidFill>
                  <a:schemeClr val="tx1"/>
                </a:solidFill>
                <a:latin typeface="Source Sans Pro" charset="0"/>
                <a:ea typeface="Source Sans Pro" charset="0"/>
                <a:cs typeface="Arial" panose="020B0604020202020204" pitchFamily="34" charset="0"/>
              </a:rPr>
              <a:t>Purpose of Layout</a:t>
            </a:r>
            <a:r>
              <a:rPr lang="en-US" sz="2400">
                <a:solidFill>
                  <a:schemeClr val="tx1"/>
                </a:solidFill>
                <a:latin typeface="Source Sans Pro" charset="0"/>
                <a:ea typeface="Source Sans Pro" charset="0"/>
                <a:cs typeface="Arial" panose="020B0604020202020204" pitchFamily="34" charset="0"/>
              </a:rPr>
              <a:t>: To show a map of the world with several countries called out with labels. </a:t>
            </a:r>
          </a:p>
          <a:p>
            <a:endParaRPr lang="en-US" sz="2400">
              <a:solidFill>
                <a:schemeClr val="tx1"/>
              </a:solidFill>
              <a:latin typeface="Source Sans Pro" charset="0"/>
            </a:endParaRPr>
          </a:p>
          <a:p>
            <a:r>
              <a:rPr lang="en-US" sz="2400" b="1">
                <a:solidFill>
                  <a:schemeClr val="tx1"/>
                </a:solidFill>
                <a:latin typeface="Source Sans Pro" charset="0"/>
                <a:ea typeface="Source Sans Pro" charset="0"/>
                <a:cs typeface="Arial" panose="020B0604020202020204" pitchFamily="34" charset="0"/>
              </a:rPr>
              <a:t>Tip</a:t>
            </a:r>
            <a:r>
              <a:rPr lang="en-US" sz="2400">
                <a:solidFill>
                  <a:schemeClr val="tx1"/>
                </a:solidFill>
                <a:latin typeface="Source Sans Pro" charset="0"/>
                <a:ea typeface="Source Sans Pro" charset="0"/>
                <a:cs typeface="Arial" panose="020B0604020202020204" pitchFamily="34" charset="0"/>
              </a:rPr>
              <a:t>: </a:t>
            </a:r>
            <a:r>
              <a:rPr lang="en-US" sz="2400">
                <a:solidFill>
                  <a:schemeClr val="tx1"/>
                </a:solidFill>
                <a:latin typeface="Source Sans Pro" panose="020B0503030403020204" pitchFamily="34" charset="77"/>
                <a:ea typeface="Source Sans Pro" charset="0"/>
                <a:cs typeface="Arial" panose="020B0604020202020204" pitchFamily="34" charset="0"/>
              </a:rPr>
              <a:t>Find editable map labels and pins on “Iconography and resources”. Copy and paste into your map. Enter the country name of your choice, and adjust the size of the rectangle if necessary.  </a:t>
            </a:r>
          </a:p>
        </p:txBody>
      </p:sp>
    </p:spTree>
    <p:extLst>
      <p:ext uri="{BB962C8B-B14F-4D97-AF65-F5344CB8AC3E}">
        <p14:creationId xmlns:p14="http://schemas.microsoft.com/office/powerpoint/2010/main" val="1506618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v_full width chart">
    <p:bg>
      <p:bgPr>
        <a:solidFill>
          <a:srgbClr val="FDFAF5"/>
        </a:solid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65E42800-C59B-A34C-B189-2269111E467A}"/>
              </a:ext>
            </a:extLst>
          </p:cNvPr>
          <p:cNvSpPr>
            <a:spLocks noGrp="1"/>
          </p:cNvSpPr>
          <p:nvPr>
            <p:ph type="chart" sz="quarter" idx="13"/>
          </p:nvPr>
        </p:nvSpPr>
        <p:spPr>
          <a:xfrm>
            <a:off x="1525588" y="1524000"/>
            <a:ext cx="21259800" cy="10183091"/>
          </a:xfrm>
          <a:solidFill>
            <a:srgbClr val="F1EDE6"/>
          </a:solidFill>
        </p:spPr>
        <p:txBody>
          <a:bodyPr anchor="t" anchorCtr="0"/>
          <a:lstStyle>
            <a:lvl1pPr marL="0" indent="0" algn="ctr">
              <a:buNone/>
              <a:defRPr>
                <a:solidFill>
                  <a:srgbClr val="56687A"/>
                </a:solidFill>
              </a:defRPr>
            </a:lvl1pPr>
          </a:lstStyle>
          <a:p>
            <a:endParaRPr lang="en-US"/>
          </a:p>
          <a:p>
            <a:endParaRPr lang="en-US"/>
          </a:p>
          <a:p>
            <a:endParaRPr lang="en-US"/>
          </a:p>
          <a:p>
            <a:r>
              <a:rPr lang="en-US"/>
              <a:t>Click table icon below</a:t>
            </a:r>
          </a:p>
          <a:p>
            <a:r>
              <a:rPr lang="en-US"/>
              <a:t>to create your own chart</a:t>
            </a:r>
          </a:p>
        </p:txBody>
      </p:sp>
      <p:sp>
        <p:nvSpPr>
          <p:cNvPr id="3" name="Text Placeholder 2">
            <a:extLst>
              <a:ext uri="{FF2B5EF4-FFF2-40B4-BE49-F238E27FC236}">
                <a16:creationId xmlns:a16="http://schemas.microsoft.com/office/drawing/2014/main" id="{1B512DB5-7A30-F949-8BB0-DA3DC7C06189}"/>
              </a:ext>
            </a:extLst>
          </p:cNvPr>
          <p:cNvSpPr>
            <a:spLocks noGrp="1"/>
          </p:cNvSpPr>
          <p:nvPr>
            <p:ph type="body" sz="quarter" idx="14" hasCustomPrompt="1"/>
          </p:nvPr>
        </p:nvSpPr>
        <p:spPr>
          <a:xfrm>
            <a:off x="1525588" y="121920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2" name="TextBox 1">
            <a:extLst>
              <a:ext uri="{FF2B5EF4-FFF2-40B4-BE49-F238E27FC236}">
                <a16:creationId xmlns:a16="http://schemas.microsoft.com/office/drawing/2014/main" id="{3672F8A6-FDBC-964F-94A1-5165D6EAC1E4}"/>
              </a:ext>
            </a:extLst>
          </p:cNvPr>
          <p:cNvSpPr txBox="1"/>
          <p:nvPr userDrawn="1"/>
        </p:nvSpPr>
        <p:spPr>
          <a:xfrm>
            <a:off x="26517600" y="-320040"/>
            <a:ext cx="0" cy="0"/>
          </a:xfrm>
          <a:prstGeom prst="rect">
            <a:avLst/>
          </a:prstGeom>
          <a:noFill/>
        </p:spPr>
        <p:txBody>
          <a:bodyPr wrap="none" lIns="0" tIns="0" rIns="0" bIns="0" rtlCol="0">
            <a:noAutofit/>
          </a:bodyPr>
          <a:lstStyle/>
          <a:p>
            <a:pPr algn="l"/>
            <a:endParaRPr lang="en-US">
              <a:latin typeface="LKN Sans" panose="02000503040000020003" pitchFamily="2" charset="0"/>
            </a:endParaRPr>
          </a:p>
        </p:txBody>
      </p:sp>
      <p:sp>
        <p:nvSpPr>
          <p:cNvPr id="8" name="Folded Corner 7">
            <a:extLst>
              <a:ext uri="{FF2B5EF4-FFF2-40B4-BE49-F238E27FC236}">
                <a16:creationId xmlns:a16="http://schemas.microsoft.com/office/drawing/2014/main" id="{D522D9F9-3AFB-3645-B73C-4CF5D1909D70}"/>
              </a:ext>
              <a:ext uri="{C183D7F6-B498-43B3-948B-1728B52AA6E4}">
                <adec:decorative xmlns:adec="http://schemas.microsoft.com/office/drawing/2017/decorative" val="1"/>
              </a:ext>
            </a:extLst>
          </p:cNvPr>
          <p:cNvSpPr/>
          <p:nvPr userDrawn="1"/>
        </p:nvSpPr>
        <p:spPr>
          <a:xfrm>
            <a:off x="0" y="-7340600"/>
            <a:ext cx="14362771" cy="690880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full width of page.</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8879008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v_full width table">
    <p:bg>
      <p:bgPr>
        <a:solidFill>
          <a:srgbClr val="FDFAF5"/>
        </a:solidFill>
        <a:effectLst/>
      </p:bgPr>
    </p:bg>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8C0F01DE-6D78-2148-916B-698B0BF00BA4}"/>
              </a:ext>
            </a:extLst>
          </p:cNvPr>
          <p:cNvSpPr>
            <a:spLocks noGrp="1"/>
          </p:cNvSpPr>
          <p:nvPr>
            <p:ph type="tbl" sz="quarter" idx="10"/>
          </p:nvPr>
        </p:nvSpPr>
        <p:spPr>
          <a:xfrm>
            <a:off x="1525588" y="1524001"/>
            <a:ext cx="21259800" cy="10183090"/>
          </a:xfrm>
          <a:solidFill>
            <a:srgbClr val="F1EDE6"/>
          </a:solidFill>
        </p:spPr>
        <p:txBody>
          <a:bodyPr anchor="t" anchorCtr="0"/>
          <a:lstStyle>
            <a:lvl1pPr marL="0" indent="0" algn="ctr">
              <a:buFontTx/>
              <a:buNone/>
              <a:defRPr>
                <a:solidFill>
                  <a:srgbClr val="56687A"/>
                </a:solidFill>
              </a:defRPr>
            </a:lvl1pPr>
          </a:lstStyle>
          <a:p>
            <a:endParaRPr lang="en-US"/>
          </a:p>
          <a:p>
            <a:endParaRPr lang="en-US"/>
          </a:p>
          <a:p>
            <a:endParaRPr lang="en-US"/>
          </a:p>
          <a:p>
            <a:r>
              <a:rPr lang="en-US"/>
              <a:t>Click table icon below</a:t>
            </a:r>
          </a:p>
          <a:p>
            <a:r>
              <a:rPr lang="en-US"/>
              <a:t>to create your own table</a:t>
            </a:r>
          </a:p>
        </p:txBody>
      </p:sp>
      <p:sp>
        <p:nvSpPr>
          <p:cNvPr id="6" name="Text Placeholder 2">
            <a:extLst>
              <a:ext uri="{FF2B5EF4-FFF2-40B4-BE49-F238E27FC236}">
                <a16:creationId xmlns:a16="http://schemas.microsoft.com/office/drawing/2014/main" id="{B32C6E15-6DAF-E848-8D43-F052E24D93E8}"/>
              </a:ext>
            </a:extLst>
          </p:cNvPr>
          <p:cNvSpPr>
            <a:spLocks noGrp="1"/>
          </p:cNvSpPr>
          <p:nvPr>
            <p:ph type="body" sz="quarter" idx="14" hasCustomPrompt="1"/>
          </p:nvPr>
        </p:nvSpPr>
        <p:spPr>
          <a:xfrm>
            <a:off x="1525588" y="121920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7" name="Folded Corner 6">
            <a:extLst>
              <a:ext uri="{FF2B5EF4-FFF2-40B4-BE49-F238E27FC236}">
                <a16:creationId xmlns:a16="http://schemas.microsoft.com/office/drawing/2014/main" id="{9AB4F772-6FB8-8A43-9A49-AE5A2E34690A}"/>
              </a:ext>
              <a:ext uri="{C183D7F6-B498-43B3-948B-1728B52AA6E4}">
                <adec:decorative xmlns:adec="http://schemas.microsoft.com/office/drawing/2017/decorative" val="1"/>
              </a:ext>
            </a:extLst>
          </p:cNvPr>
          <p:cNvSpPr/>
          <p:nvPr userDrawn="1"/>
        </p:nvSpPr>
        <p:spPr>
          <a:xfrm>
            <a:off x="0" y="-6375400"/>
            <a:ext cx="13716000" cy="5892800"/>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full page.</a:t>
            </a: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a:t>
            </a:r>
            <a:br>
              <a:rPr kumimoji="0" lang="en-US" sz="2400" b="0" i="0" u="none" strike="noStrike" kern="1200" cap="none" spc="0" normalizeH="0" baseline="0" noProof="0">
                <a:ln>
                  <a:noFill/>
                </a:ln>
                <a:solidFill>
                  <a:srgbClr val="000000"/>
                </a:solidFill>
                <a:effectLst/>
                <a:uLnTx/>
                <a:uFillTx/>
                <a:latin typeface="Source Sans Pro" charset="0"/>
                <a:ea typeface="+mn-ea"/>
                <a:cs typeface="+mn-cs"/>
              </a:rPr>
            </a:b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They are available </a:t>
            </a:r>
            <a:r>
              <a:rPr lang="en-US" sz="2400">
                <a:solidFill>
                  <a:srgbClr val="000000"/>
                </a:solidFill>
                <a:latin typeface="Source Sans Pro" charset="0"/>
              </a:rPr>
              <a:t>to eyedrop below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3425160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v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lded Corner 2">
            <a:extLst>
              <a:ext uri="{FF2B5EF4-FFF2-40B4-BE49-F238E27FC236}">
                <a16:creationId xmlns:a16="http://schemas.microsoft.com/office/drawing/2014/main" id="{8BB306B4-AC39-A946-954A-18E831591AB9}"/>
              </a:ext>
            </a:extLst>
          </p:cNvPr>
          <p:cNvSpPr/>
          <p:nvPr userDrawn="1"/>
        </p:nvSpPr>
        <p:spPr>
          <a:xfrm>
            <a:off x="0" y="-2438400"/>
            <a:ext cx="12574587" cy="187598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r>
              <a:rPr lang="en-US" sz="2400" b="1">
                <a:solidFill>
                  <a:schemeClr val="tx1"/>
                </a:solidFill>
                <a:latin typeface="Source Sans Pro" charset="0"/>
                <a:ea typeface="Source Sans Pro" charset="0"/>
                <a:cs typeface="Arial" panose="020B0604020202020204" pitchFamily="34" charset="0"/>
              </a:rPr>
              <a:t>Purpose of Layout</a:t>
            </a:r>
            <a:r>
              <a:rPr lang="en-US" sz="2400">
                <a:solidFill>
                  <a:schemeClr val="tx1"/>
                </a:solidFill>
                <a:latin typeface="Source Sans Pro" charset="0"/>
                <a:ea typeface="Source Sans Pro" charset="0"/>
                <a:cs typeface="Arial" panose="020B0604020202020204" pitchFamily="34" charset="0"/>
              </a:rPr>
              <a:t>: This is the grid upon which designs in this template have been made.</a:t>
            </a:r>
          </a:p>
          <a:p>
            <a:endParaRPr lang="en-US" sz="2400" b="1">
              <a:solidFill>
                <a:schemeClr val="tx1"/>
              </a:solidFill>
              <a:latin typeface="Source Sans Pro" charset="0"/>
              <a:ea typeface="Source Sans Pro" charset="0"/>
              <a:cs typeface="Arial" panose="020B0604020202020204" pitchFamily="34" charset="0"/>
            </a:endParaRPr>
          </a:p>
          <a:p>
            <a:r>
              <a:rPr lang="en-US" sz="2400" b="1">
                <a:solidFill>
                  <a:schemeClr val="tx1"/>
                </a:solidFill>
                <a:latin typeface="Source Sans Pro" charset="0"/>
                <a:ea typeface="Source Sans Pro" charset="0"/>
                <a:cs typeface="Arial" panose="020B0604020202020204" pitchFamily="34" charset="0"/>
              </a:rPr>
              <a:t>Tip: </a:t>
            </a:r>
            <a:r>
              <a:rPr lang="en-US" sz="2400" b="0">
                <a:solidFill>
                  <a:schemeClr val="tx1"/>
                </a:solidFill>
                <a:latin typeface="Source Sans Pro" charset="0"/>
                <a:ea typeface="Source Sans Pro" charset="0"/>
                <a:cs typeface="Arial" panose="020B0604020202020204" pitchFamily="34" charset="0"/>
              </a:rPr>
              <a:t> In the very rare case you need to design a layout from scratch, please consider using this as foundational guidance, in addition to the guides.</a:t>
            </a:r>
            <a:endParaRPr lang="en-US" sz="2400" b="1">
              <a:solidFill>
                <a:schemeClr val="tx1"/>
              </a:solidFill>
              <a:latin typeface="Source Sans Pro" panose="020B0503030403020204" pitchFamily="34" charset="77"/>
              <a:ea typeface="Source Sans Pro" charset="0"/>
              <a:cs typeface="Arial" panose="020B0604020202020204" pitchFamily="34" charset="0"/>
            </a:endParaRPr>
          </a:p>
        </p:txBody>
      </p:sp>
    </p:spTree>
    <p:extLst>
      <p:ext uri="{BB962C8B-B14F-4D97-AF65-F5344CB8AC3E}">
        <p14:creationId xmlns:p14="http://schemas.microsoft.com/office/powerpoint/2010/main" val="38361045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10CE0-7BB7-E685-EE9D-E4900C840E14}"/>
              </a:ext>
            </a:extLst>
          </p:cNvPr>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1E296425-DC85-1ED5-B61E-CA5E3907266E}"/>
              </a:ext>
            </a:extLst>
          </p:cNvPr>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194B3F2B-68F8-A293-5E31-A8E4DD80C7BD}"/>
              </a:ext>
            </a:extLst>
          </p:cNvPr>
          <p:cNvSpPr>
            <a:spLocks noGrp="1"/>
          </p:cNvSpPr>
          <p:nvPr>
            <p:ph type="dt" sz="half" idx="10"/>
          </p:nvPr>
        </p:nvSpPr>
        <p:spPr/>
        <p:txBody>
          <a:bodyPr/>
          <a:lstStyle/>
          <a:p>
            <a:fld id="{28DE2AEA-A4C9-7345-BF86-CEEEF884BD6B}" type="datetime1">
              <a:rPr lang="en-US" smtClean="0"/>
              <a:t>4/23/2024</a:t>
            </a:fld>
            <a:endParaRPr lang="en-US"/>
          </a:p>
        </p:txBody>
      </p:sp>
      <p:sp>
        <p:nvSpPr>
          <p:cNvPr id="5" name="Footer Placeholder 4">
            <a:extLst>
              <a:ext uri="{FF2B5EF4-FFF2-40B4-BE49-F238E27FC236}">
                <a16:creationId xmlns:a16="http://schemas.microsoft.com/office/drawing/2014/main" id="{FE87CFC5-FCE8-FDA6-62D5-ABBF8BFF5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5886D-CE8F-2E0C-895E-3969BEEE3811}"/>
              </a:ext>
            </a:extLst>
          </p:cNvPr>
          <p:cNvSpPr>
            <a:spLocks noGrp="1"/>
          </p:cNvSpPr>
          <p:nvPr>
            <p:ph type="sldNum" sz="quarter" idx="12"/>
          </p:nvPr>
        </p:nvSpPr>
        <p:spPr/>
        <p:txBody>
          <a:bodyPr/>
          <a:lstStyle/>
          <a:p>
            <a:fld id="{F1A26963-DEA0-8F40-99D9-7EFBC01ECAE4}" type="slidenum">
              <a:rPr lang="en-US" smtClean="0"/>
              <a:t>‹#›</a:t>
            </a:fld>
            <a:endParaRPr lang="en-US"/>
          </a:p>
        </p:txBody>
      </p:sp>
    </p:spTree>
    <p:extLst>
      <p:ext uri="{BB962C8B-B14F-4D97-AF65-F5344CB8AC3E}">
        <p14:creationId xmlns:p14="http://schemas.microsoft.com/office/powerpoint/2010/main" val="29721768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B0321-4712-786F-EC91-087F2BE15A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0323EC-7EDC-BFAD-3F12-6BAC32D550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C9E1EB-7FA0-A1E0-1D54-B89E7FFDAC82}"/>
              </a:ext>
            </a:extLst>
          </p:cNvPr>
          <p:cNvSpPr>
            <a:spLocks noGrp="1"/>
          </p:cNvSpPr>
          <p:nvPr>
            <p:ph type="dt" sz="half" idx="10"/>
          </p:nvPr>
        </p:nvSpPr>
        <p:spPr/>
        <p:txBody>
          <a:bodyPr/>
          <a:lstStyle/>
          <a:p>
            <a:fld id="{84BF4682-03AA-7642-8D3A-16F788434145}" type="datetime1">
              <a:rPr lang="en-US" smtClean="0"/>
              <a:t>4/23/2024</a:t>
            </a:fld>
            <a:endParaRPr lang="en-US"/>
          </a:p>
        </p:txBody>
      </p:sp>
      <p:sp>
        <p:nvSpPr>
          <p:cNvPr id="5" name="Footer Placeholder 4">
            <a:extLst>
              <a:ext uri="{FF2B5EF4-FFF2-40B4-BE49-F238E27FC236}">
                <a16:creationId xmlns:a16="http://schemas.microsoft.com/office/drawing/2014/main" id="{8E2B7731-6203-9B59-A2CE-05F906E29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E25BDC-857D-6783-27A7-1701994E0955}"/>
              </a:ext>
            </a:extLst>
          </p:cNvPr>
          <p:cNvSpPr>
            <a:spLocks noGrp="1"/>
          </p:cNvSpPr>
          <p:nvPr>
            <p:ph type="sldNum" sz="quarter" idx="12"/>
          </p:nvPr>
        </p:nvSpPr>
        <p:spPr/>
        <p:txBody>
          <a:bodyPr/>
          <a:lstStyle/>
          <a:p>
            <a:fld id="{F1A26963-DEA0-8F40-99D9-7EFBC01ECAE4}" type="slidenum">
              <a:rPr lang="en-US" smtClean="0"/>
              <a:t>‹#›</a:t>
            </a:fld>
            <a:endParaRPr lang="en-US"/>
          </a:p>
        </p:txBody>
      </p:sp>
    </p:spTree>
    <p:extLst>
      <p:ext uri="{BB962C8B-B14F-4D97-AF65-F5344CB8AC3E}">
        <p14:creationId xmlns:p14="http://schemas.microsoft.com/office/powerpoint/2010/main" val="3046105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793D7-B551-756B-424E-6BEB0AC5D550}"/>
              </a:ext>
            </a:extLst>
          </p:cNvPr>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9B48718D-7C7C-4BD2-C023-C4A175C1ABB4}"/>
              </a:ext>
            </a:extLst>
          </p:cNvPr>
          <p:cNvSpPr>
            <a:spLocks noGrp="1"/>
          </p:cNvSpPr>
          <p:nvPr>
            <p:ph type="body" idx="1"/>
          </p:nvPr>
        </p:nvSpPr>
        <p:spPr>
          <a:xfrm>
            <a:off x="1663917" y="9178927"/>
            <a:ext cx="21033938" cy="3000374"/>
          </a:xfr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137214-32AB-08DC-1354-EE71BD7956DB}"/>
              </a:ext>
            </a:extLst>
          </p:cNvPr>
          <p:cNvSpPr>
            <a:spLocks noGrp="1"/>
          </p:cNvSpPr>
          <p:nvPr>
            <p:ph type="dt" sz="half" idx="10"/>
          </p:nvPr>
        </p:nvSpPr>
        <p:spPr/>
        <p:txBody>
          <a:bodyPr/>
          <a:lstStyle/>
          <a:p>
            <a:fld id="{8D905DDB-F38D-184E-9BD6-EC28CFD2610E}" type="datetime1">
              <a:rPr lang="en-US" smtClean="0"/>
              <a:t>4/23/2024</a:t>
            </a:fld>
            <a:endParaRPr lang="en-US"/>
          </a:p>
        </p:txBody>
      </p:sp>
      <p:sp>
        <p:nvSpPr>
          <p:cNvPr id="5" name="Footer Placeholder 4">
            <a:extLst>
              <a:ext uri="{FF2B5EF4-FFF2-40B4-BE49-F238E27FC236}">
                <a16:creationId xmlns:a16="http://schemas.microsoft.com/office/drawing/2014/main" id="{02F1BE85-4121-681C-B743-BF14C43C6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91BE3B-B7C7-B284-3FB8-C99BC393E5A7}"/>
              </a:ext>
            </a:extLst>
          </p:cNvPr>
          <p:cNvSpPr>
            <a:spLocks noGrp="1"/>
          </p:cNvSpPr>
          <p:nvPr>
            <p:ph type="sldNum" sz="quarter" idx="12"/>
          </p:nvPr>
        </p:nvSpPr>
        <p:spPr/>
        <p:txBody>
          <a:bodyPr/>
          <a:lstStyle/>
          <a:p>
            <a:fld id="{F1A26963-DEA0-8F40-99D9-7EFBC01ECAE4}" type="slidenum">
              <a:rPr lang="en-US" smtClean="0"/>
              <a:t>‹#›</a:t>
            </a:fld>
            <a:endParaRPr lang="en-US"/>
          </a:p>
        </p:txBody>
      </p:sp>
    </p:spTree>
    <p:extLst>
      <p:ext uri="{BB962C8B-B14F-4D97-AF65-F5344CB8AC3E}">
        <p14:creationId xmlns:p14="http://schemas.microsoft.com/office/powerpoint/2010/main" val="21656720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7433B-8D22-88B2-65AF-EA95D4A000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8E216E-2AFD-BFD1-9919-31B234F37D8F}"/>
              </a:ext>
            </a:extLst>
          </p:cNvPr>
          <p:cNvSpPr>
            <a:spLocks noGrp="1"/>
          </p:cNvSpPr>
          <p:nvPr>
            <p:ph sz="half" idx="1"/>
          </p:nvPr>
        </p:nvSpPr>
        <p:spPr>
          <a:xfrm>
            <a:off x="167661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FD883F-7E65-B689-2CF0-295B3C21F2AB}"/>
              </a:ext>
            </a:extLst>
          </p:cNvPr>
          <p:cNvSpPr>
            <a:spLocks noGrp="1"/>
          </p:cNvSpPr>
          <p:nvPr>
            <p:ph sz="half" idx="2"/>
          </p:nvPr>
        </p:nvSpPr>
        <p:spPr>
          <a:xfrm>
            <a:off x="1234600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EDA18-50C7-8AFC-E1C1-26701C4D0A97}"/>
              </a:ext>
            </a:extLst>
          </p:cNvPr>
          <p:cNvSpPr>
            <a:spLocks noGrp="1"/>
          </p:cNvSpPr>
          <p:nvPr>
            <p:ph type="dt" sz="half" idx="10"/>
          </p:nvPr>
        </p:nvSpPr>
        <p:spPr/>
        <p:txBody>
          <a:bodyPr/>
          <a:lstStyle/>
          <a:p>
            <a:fld id="{820885A8-6A86-B645-AFF6-C7D59742167F}" type="datetime1">
              <a:rPr lang="en-US" smtClean="0"/>
              <a:t>4/23/2024</a:t>
            </a:fld>
            <a:endParaRPr lang="en-US"/>
          </a:p>
        </p:txBody>
      </p:sp>
      <p:sp>
        <p:nvSpPr>
          <p:cNvPr id="6" name="Footer Placeholder 5">
            <a:extLst>
              <a:ext uri="{FF2B5EF4-FFF2-40B4-BE49-F238E27FC236}">
                <a16:creationId xmlns:a16="http://schemas.microsoft.com/office/drawing/2014/main" id="{B1F50AA7-FFC8-1363-A236-3DBDC11DB2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F55E3-A3CE-B771-6644-7BBC2C22645E}"/>
              </a:ext>
            </a:extLst>
          </p:cNvPr>
          <p:cNvSpPr>
            <a:spLocks noGrp="1"/>
          </p:cNvSpPr>
          <p:nvPr>
            <p:ph type="sldNum" sz="quarter" idx="12"/>
          </p:nvPr>
        </p:nvSpPr>
        <p:spPr/>
        <p:txBody>
          <a:bodyPr/>
          <a:lstStyle/>
          <a:p>
            <a:fld id="{F1A26963-DEA0-8F40-99D9-7EFBC01ECAE4}" type="slidenum">
              <a:rPr lang="en-US" smtClean="0"/>
              <a:t>‹#›</a:t>
            </a:fld>
            <a:endParaRPr lang="en-US"/>
          </a:p>
        </p:txBody>
      </p:sp>
    </p:spTree>
    <p:extLst>
      <p:ext uri="{BB962C8B-B14F-4D97-AF65-F5344CB8AC3E}">
        <p14:creationId xmlns:p14="http://schemas.microsoft.com/office/powerpoint/2010/main" val="1301059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v_titles 4 charts 2">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98981"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3" y="2429313"/>
            <a:ext cx="18371016"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16" name="Chart Placeholder 4">
            <a:extLst>
              <a:ext uri="{FF2B5EF4-FFF2-40B4-BE49-F238E27FC236}">
                <a16:creationId xmlns:a16="http://schemas.microsoft.com/office/drawing/2014/main" id="{90BCCE70-AAB1-8C41-A66E-DE19C39EC8EF}"/>
              </a:ext>
            </a:extLst>
          </p:cNvPr>
          <p:cNvSpPr>
            <a:spLocks noGrp="1"/>
          </p:cNvSpPr>
          <p:nvPr>
            <p:ph type="chart" sz="quarter" idx="17"/>
          </p:nvPr>
        </p:nvSpPr>
        <p:spPr>
          <a:xfrm>
            <a:off x="152558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1" name="Chart Placeholder 4">
            <a:extLst>
              <a:ext uri="{FF2B5EF4-FFF2-40B4-BE49-F238E27FC236}">
                <a16:creationId xmlns:a16="http://schemas.microsoft.com/office/drawing/2014/main" id="{D495A969-C44D-D04F-BC95-8E96D0966638}"/>
              </a:ext>
            </a:extLst>
          </p:cNvPr>
          <p:cNvSpPr>
            <a:spLocks noGrp="1"/>
          </p:cNvSpPr>
          <p:nvPr>
            <p:ph type="chart" sz="quarter" idx="18"/>
          </p:nvPr>
        </p:nvSpPr>
        <p:spPr>
          <a:xfrm>
            <a:off x="7119464"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2" name="Chart Placeholder 4">
            <a:extLst>
              <a:ext uri="{FF2B5EF4-FFF2-40B4-BE49-F238E27FC236}">
                <a16:creationId xmlns:a16="http://schemas.microsoft.com/office/drawing/2014/main" id="{24BB022F-A598-3543-B40E-83E99C6B07B6}"/>
              </a:ext>
            </a:extLst>
          </p:cNvPr>
          <p:cNvSpPr>
            <a:spLocks noGrp="1"/>
          </p:cNvSpPr>
          <p:nvPr>
            <p:ph type="chart" sz="quarter" idx="19"/>
          </p:nvPr>
        </p:nvSpPr>
        <p:spPr>
          <a:xfrm>
            <a:off x="12713341"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3" name="Chart Placeholder 4">
            <a:extLst>
              <a:ext uri="{FF2B5EF4-FFF2-40B4-BE49-F238E27FC236}">
                <a16:creationId xmlns:a16="http://schemas.microsoft.com/office/drawing/2014/main" id="{3326D2D5-EDA0-084A-9AAC-5A8BD423E327}"/>
              </a:ext>
            </a:extLst>
          </p:cNvPr>
          <p:cNvSpPr>
            <a:spLocks noGrp="1"/>
          </p:cNvSpPr>
          <p:nvPr>
            <p:ph type="chart" sz="quarter" idx="20"/>
          </p:nvPr>
        </p:nvSpPr>
        <p:spPr>
          <a:xfrm>
            <a:off x="1830721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12" name="Text Placeholder 2">
            <a:extLst>
              <a:ext uri="{FF2B5EF4-FFF2-40B4-BE49-F238E27FC236}">
                <a16:creationId xmlns:a16="http://schemas.microsoft.com/office/drawing/2014/main" id="{EF335A88-1040-7447-AE8A-85ADC7FEDBEB}"/>
              </a:ext>
            </a:extLst>
          </p:cNvPr>
          <p:cNvSpPr>
            <a:spLocks noGrp="1"/>
          </p:cNvSpPr>
          <p:nvPr>
            <p:ph type="body" sz="quarter" idx="14" hasCustomPrompt="1"/>
          </p:nvPr>
        </p:nvSpPr>
        <p:spPr>
          <a:xfrm>
            <a:off x="19889788" y="1430493"/>
            <a:ext cx="2971800" cy="550708"/>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9" name="Folded Corner 8">
            <a:extLst>
              <a:ext uri="{FF2B5EF4-FFF2-40B4-BE49-F238E27FC236}">
                <a16:creationId xmlns:a16="http://schemas.microsoft.com/office/drawing/2014/main" id="{C2332F52-0445-B545-A291-D681C540AC8D}"/>
              </a:ext>
              <a:ext uri="{C183D7F6-B498-43B3-948B-1728B52AA6E4}">
                <adec:decorative xmlns:adec="http://schemas.microsoft.com/office/drawing/2017/decorative" val="1"/>
              </a:ext>
            </a:extLst>
          </p:cNvPr>
          <p:cNvSpPr/>
          <p:nvPr userDrawn="1"/>
        </p:nvSpPr>
        <p:spPr>
          <a:xfrm>
            <a:off x="1587" y="-7239259"/>
            <a:ext cx="14318166" cy="678205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4 charts with a key message</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1295854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63A4C-4606-F756-26A5-44EED9E26289}"/>
              </a:ext>
            </a:extLst>
          </p:cNvPr>
          <p:cNvSpPr>
            <a:spLocks noGrp="1"/>
          </p:cNvSpPr>
          <p:nvPr>
            <p:ph type="title"/>
          </p:nvPr>
        </p:nvSpPr>
        <p:spPr>
          <a:xfrm>
            <a:off x="1679795" y="730251"/>
            <a:ext cx="21033938"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BF1921-0256-3F2E-C40D-267B7331AD8B}"/>
              </a:ext>
            </a:extLst>
          </p:cNvPr>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7B834D04-1E8E-6AF9-FEA4-0603C25638DF}"/>
              </a:ext>
            </a:extLst>
          </p:cNvPr>
          <p:cNvSpPr>
            <a:spLocks noGrp="1"/>
          </p:cNvSpPr>
          <p:nvPr>
            <p:ph sz="half" idx="2"/>
          </p:nvPr>
        </p:nvSpPr>
        <p:spPr>
          <a:xfrm>
            <a:off x="1679796" y="5010150"/>
            <a:ext cx="1031691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657A57-8991-5A96-F565-D3F8F2390DA6}"/>
              </a:ext>
            </a:extLst>
          </p:cNvPr>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1EF534DB-5FAB-5B66-39F3-DE78B5FCC3EA}"/>
              </a:ext>
            </a:extLst>
          </p:cNvPr>
          <p:cNvSpPr>
            <a:spLocks noGrp="1"/>
          </p:cNvSpPr>
          <p:nvPr>
            <p:ph sz="quarter" idx="4"/>
          </p:nvPr>
        </p:nvSpPr>
        <p:spPr>
          <a:xfrm>
            <a:off x="12346007" y="5010150"/>
            <a:ext cx="1036772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279DF6-EFB3-964B-93FF-20B701CCE4E5}"/>
              </a:ext>
            </a:extLst>
          </p:cNvPr>
          <p:cNvSpPr>
            <a:spLocks noGrp="1"/>
          </p:cNvSpPr>
          <p:nvPr>
            <p:ph type="dt" sz="half" idx="10"/>
          </p:nvPr>
        </p:nvSpPr>
        <p:spPr/>
        <p:txBody>
          <a:bodyPr/>
          <a:lstStyle/>
          <a:p>
            <a:fld id="{1EB4C457-C884-9544-BCC9-47C3A490BAA4}" type="datetime1">
              <a:rPr lang="en-US" smtClean="0"/>
              <a:t>4/23/2024</a:t>
            </a:fld>
            <a:endParaRPr lang="en-US"/>
          </a:p>
        </p:txBody>
      </p:sp>
      <p:sp>
        <p:nvSpPr>
          <p:cNvPr id="8" name="Footer Placeholder 7">
            <a:extLst>
              <a:ext uri="{FF2B5EF4-FFF2-40B4-BE49-F238E27FC236}">
                <a16:creationId xmlns:a16="http://schemas.microsoft.com/office/drawing/2014/main" id="{922D152A-8AB5-0CA5-06CC-C2F6AF9176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87140B-D396-F6DA-AFA0-A8CA11B94483}"/>
              </a:ext>
            </a:extLst>
          </p:cNvPr>
          <p:cNvSpPr>
            <a:spLocks noGrp="1"/>
          </p:cNvSpPr>
          <p:nvPr>
            <p:ph type="sldNum" sz="quarter" idx="12"/>
          </p:nvPr>
        </p:nvSpPr>
        <p:spPr/>
        <p:txBody>
          <a:bodyPr/>
          <a:lstStyle/>
          <a:p>
            <a:fld id="{F1A26963-DEA0-8F40-99D9-7EFBC01ECAE4}" type="slidenum">
              <a:rPr lang="en-US" smtClean="0"/>
              <a:t>‹#›</a:t>
            </a:fld>
            <a:endParaRPr lang="en-US"/>
          </a:p>
        </p:txBody>
      </p:sp>
    </p:spTree>
    <p:extLst>
      <p:ext uri="{BB962C8B-B14F-4D97-AF65-F5344CB8AC3E}">
        <p14:creationId xmlns:p14="http://schemas.microsoft.com/office/powerpoint/2010/main" val="1152258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7D9F-9B44-0463-4C9C-E8E5DBE38B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860CCC-E0AF-07D7-548F-772C719BDAB4}"/>
              </a:ext>
            </a:extLst>
          </p:cNvPr>
          <p:cNvSpPr>
            <a:spLocks noGrp="1"/>
          </p:cNvSpPr>
          <p:nvPr>
            <p:ph type="dt" sz="half" idx="10"/>
          </p:nvPr>
        </p:nvSpPr>
        <p:spPr/>
        <p:txBody>
          <a:bodyPr/>
          <a:lstStyle/>
          <a:p>
            <a:fld id="{50A5C4B0-6109-F04A-A0E8-5208A26D466A}" type="datetime1">
              <a:rPr lang="en-US" smtClean="0"/>
              <a:t>4/23/2024</a:t>
            </a:fld>
            <a:endParaRPr lang="en-US"/>
          </a:p>
        </p:txBody>
      </p:sp>
      <p:sp>
        <p:nvSpPr>
          <p:cNvPr id="4" name="Footer Placeholder 3">
            <a:extLst>
              <a:ext uri="{FF2B5EF4-FFF2-40B4-BE49-F238E27FC236}">
                <a16:creationId xmlns:a16="http://schemas.microsoft.com/office/drawing/2014/main" id="{9F237347-9023-0225-40F1-B1BEA276C8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7ED8CC-9EFD-BF9E-4D59-9246FD2ED312}"/>
              </a:ext>
            </a:extLst>
          </p:cNvPr>
          <p:cNvSpPr>
            <a:spLocks noGrp="1"/>
          </p:cNvSpPr>
          <p:nvPr>
            <p:ph type="sldNum" sz="quarter" idx="12"/>
          </p:nvPr>
        </p:nvSpPr>
        <p:spPr/>
        <p:txBody>
          <a:bodyPr/>
          <a:lstStyle/>
          <a:p>
            <a:fld id="{F1A26963-DEA0-8F40-99D9-7EFBC01ECAE4}" type="slidenum">
              <a:rPr lang="en-US" smtClean="0"/>
              <a:t>‹#›</a:t>
            </a:fld>
            <a:endParaRPr lang="en-US"/>
          </a:p>
        </p:txBody>
      </p:sp>
    </p:spTree>
    <p:extLst>
      <p:ext uri="{BB962C8B-B14F-4D97-AF65-F5344CB8AC3E}">
        <p14:creationId xmlns:p14="http://schemas.microsoft.com/office/powerpoint/2010/main" val="9681423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04E94B-559C-5511-7EB3-0BCABB134D16}"/>
              </a:ext>
            </a:extLst>
          </p:cNvPr>
          <p:cNvSpPr>
            <a:spLocks noGrp="1"/>
          </p:cNvSpPr>
          <p:nvPr>
            <p:ph type="dt" sz="half" idx="10"/>
          </p:nvPr>
        </p:nvSpPr>
        <p:spPr/>
        <p:txBody>
          <a:bodyPr/>
          <a:lstStyle/>
          <a:p>
            <a:fld id="{65FD15FF-D8E8-D348-9734-E0653AB0D4BF}" type="datetime1">
              <a:rPr lang="en-US" smtClean="0"/>
              <a:t>4/23/2024</a:t>
            </a:fld>
            <a:endParaRPr lang="en-US"/>
          </a:p>
        </p:txBody>
      </p:sp>
      <p:sp>
        <p:nvSpPr>
          <p:cNvPr id="3" name="Footer Placeholder 2">
            <a:extLst>
              <a:ext uri="{FF2B5EF4-FFF2-40B4-BE49-F238E27FC236}">
                <a16:creationId xmlns:a16="http://schemas.microsoft.com/office/drawing/2014/main" id="{D5AB6743-A6DE-AF58-2502-FFCAE284FE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BD1F05-6C83-3E98-73D0-8BFFACBB68D6}"/>
              </a:ext>
            </a:extLst>
          </p:cNvPr>
          <p:cNvSpPr>
            <a:spLocks noGrp="1"/>
          </p:cNvSpPr>
          <p:nvPr>
            <p:ph type="sldNum" sz="quarter" idx="12"/>
          </p:nvPr>
        </p:nvSpPr>
        <p:spPr/>
        <p:txBody>
          <a:bodyPr/>
          <a:lstStyle/>
          <a:p>
            <a:fld id="{F1A26963-DEA0-8F40-99D9-7EFBC01ECAE4}" type="slidenum">
              <a:rPr lang="en-US" smtClean="0"/>
              <a:t>‹#›</a:t>
            </a:fld>
            <a:endParaRPr lang="en-US"/>
          </a:p>
        </p:txBody>
      </p:sp>
    </p:spTree>
    <p:extLst>
      <p:ext uri="{BB962C8B-B14F-4D97-AF65-F5344CB8AC3E}">
        <p14:creationId xmlns:p14="http://schemas.microsoft.com/office/powerpoint/2010/main" val="12123052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828D0-1B8A-682F-1DF6-B961460B4412}"/>
              </a:ext>
            </a:extLst>
          </p:cNvPr>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B7B77568-BA8D-36BD-C724-D5B331132F7C}"/>
              </a:ext>
            </a:extLst>
          </p:cNvPr>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973CE2-1FA0-0056-D613-7CF77D4701C6}"/>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31E27C7E-2DE4-B461-5F4D-3901642FD6E8}"/>
              </a:ext>
            </a:extLst>
          </p:cNvPr>
          <p:cNvSpPr>
            <a:spLocks noGrp="1"/>
          </p:cNvSpPr>
          <p:nvPr>
            <p:ph type="dt" sz="half" idx="10"/>
          </p:nvPr>
        </p:nvSpPr>
        <p:spPr/>
        <p:txBody>
          <a:bodyPr/>
          <a:lstStyle/>
          <a:p>
            <a:fld id="{DD2CCFF0-3CE0-BC41-AADA-0082E4D1CF2F}" type="datetime1">
              <a:rPr lang="en-US" smtClean="0"/>
              <a:t>4/23/2024</a:t>
            </a:fld>
            <a:endParaRPr lang="en-US"/>
          </a:p>
        </p:txBody>
      </p:sp>
      <p:sp>
        <p:nvSpPr>
          <p:cNvPr id="6" name="Footer Placeholder 5">
            <a:extLst>
              <a:ext uri="{FF2B5EF4-FFF2-40B4-BE49-F238E27FC236}">
                <a16:creationId xmlns:a16="http://schemas.microsoft.com/office/drawing/2014/main" id="{AEBC7C00-0713-6ED7-72E0-EF1DA10DF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85C1CB-5E65-7032-AA2D-0419B36FF4D9}"/>
              </a:ext>
            </a:extLst>
          </p:cNvPr>
          <p:cNvSpPr>
            <a:spLocks noGrp="1"/>
          </p:cNvSpPr>
          <p:nvPr>
            <p:ph type="sldNum" sz="quarter" idx="12"/>
          </p:nvPr>
        </p:nvSpPr>
        <p:spPr/>
        <p:txBody>
          <a:bodyPr/>
          <a:lstStyle/>
          <a:p>
            <a:fld id="{F1A26963-DEA0-8F40-99D9-7EFBC01ECAE4}" type="slidenum">
              <a:rPr lang="en-US" smtClean="0"/>
              <a:t>‹#›</a:t>
            </a:fld>
            <a:endParaRPr lang="en-US"/>
          </a:p>
        </p:txBody>
      </p:sp>
    </p:spTree>
    <p:extLst>
      <p:ext uri="{BB962C8B-B14F-4D97-AF65-F5344CB8AC3E}">
        <p14:creationId xmlns:p14="http://schemas.microsoft.com/office/powerpoint/2010/main" val="25850789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AC82F-73A7-2BAD-C6C8-EF22D1989D2E}"/>
              </a:ext>
            </a:extLst>
          </p:cNvPr>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55D6E8A1-394D-C618-5B68-574BC45E0219}"/>
              </a:ext>
            </a:extLst>
          </p:cNvPr>
          <p:cNvSpPr>
            <a:spLocks noGrp="1"/>
          </p:cNvSpPr>
          <p:nvPr>
            <p:ph type="pic" idx="1"/>
          </p:nvPr>
        </p:nvSpPr>
        <p:spPr>
          <a:xfrm>
            <a:off x="10367726"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658A1C8B-0693-AACA-925C-0D5798687D19}"/>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0B93C83B-46FE-4530-160F-B4EA28259760}"/>
              </a:ext>
            </a:extLst>
          </p:cNvPr>
          <p:cNvSpPr>
            <a:spLocks noGrp="1"/>
          </p:cNvSpPr>
          <p:nvPr>
            <p:ph type="dt" sz="half" idx="10"/>
          </p:nvPr>
        </p:nvSpPr>
        <p:spPr/>
        <p:txBody>
          <a:bodyPr/>
          <a:lstStyle/>
          <a:p>
            <a:fld id="{42F7ECCF-70C3-6C43-9B79-54AAB0AF6E17}" type="datetime1">
              <a:rPr lang="en-US" smtClean="0"/>
              <a:t>4/23/2024</a:t>
            </a:fld>
            <a:endParaRPr lang="en-US"/>
          </a:p>
        </p:txBody>
      </p:sp>
      <p:sp>
        <p:nvSpPr>
          <p:cNvPr id="6" name="Footer Placeholder 5">
            <a:extLst>
              <a:ext uri="{FF2B5EF4-FFF2-40B4-BE49-F238E27FC236}">
                <a16:creationId xmlns:a16="http://schemas.microsoft.com/office/drawing/2014/main" id="{00C3C6BE-4535-CD53-5CFC-0C29791117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3ECCC0-9886-B6B0-5F57-BA3C6B87EB22}"/>
              </a:ext>
            </a:extLst>
          </p:cNvPr>
          <p:cNvSpPr>
            <a:spLocks noGrp="1"/>
          </p:cNvSpPr>
          <p:nvPr>
            <p:ph type="sldNum" sz="quarter" idx="12"/>
          </p:nvPr>
        </p:nvSpPr>
        <p:spPr/>
        <p:txBody>
          <a:bodyPr/>
          <a:lstStyle/>
          <a:p>
            <a:fld id="{F1A26963-DEA0-8F40-99D9-7EFBC01ECAE4}" type="slidenum">
              <a:rPr lang="en-US" smtClean="0"/>
              <a:t>‹#›</a:t>
            </a:fld>
            <a:endParaRPr lang="en-US"/>
          </a:p>
        </p:txBody>
      </p:sp>
    </p:spTree>
    <p:extLst>
      <p:ext uri="{BB962C8B-B14F-4D97-AF65-F5344CB8AC3E}">
        <p14:creationId xmlns:p14="http://schemas.microsoft.com/office/powerpoint/2010/main" val="26585013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8D435-BB28-80B4-CA7C-E56935A8EA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A9E7D2-4425-315D-C5FC-9D535B55E2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67EEB-2FB7-DDD1-587F-604548892E6D}"/>
              </a:ext>
            </a:extLst>
          </p:cNvPr>
          <p:cNvSpPr>
            <a:spLocks noGrp="1"/>
          </p:cNvSpPr>
          <p:nvPr>
            <p:ph type="dt" sz="half" idx="10"/>
          </p:nvPr>
        </p:nvSpPr>
        <p:spPr/>
        <p:txBody>
          <a:bodyPr/>
          <a:lstStyle/>
          <a:p>
            <a:fld id="{2CC7E7CB-C73E-734B-A423-4D173D3238DB}" type="datetime1">
              <a:rPr lang="en-US" smtClean="0"/>
              <a:t>4/23/2024</a:t>
            </a:fld>
            <a:endParaRPr lang="en-US"/>
          </a:p>
        </p:txBody>
      </p:sp>
      <p:sp>
        <p:nvSpPr>
          <p:cNvPr id="5" name="Footer Placeholder 4">
            <a:extLst>
              <a:ext uri="{FF2B5EF4-FFF2-40B4-BE49-F238E27FC236}">
                <a16:creationId xmlns:a16="http://schemas.microsoft.com/office/drawing/2014/main" id="{E2928726-0FAB-B10C-0C51-1A903EF79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B438E-AD17-60C4-5025-EBB292E75383}"/>
              </a:ext>
            </a:extLst>
          </p:cNvPr>
          <p:cNvSpPr>
            <a:spLocks noGrp="1"/>
          </p:cNvSpPr>
          <p:nvPr>
            <p:ph type="sldNum" sz="quarter" idx="12"/>
          </p:nvPr>
        </p:nvSpPr>
        <p:spPr/>
        <p:txBody>
          <a:bodyPr/>
          <a:lstStyle/>
          <a:p>
            <a:fld id="{F1A26963-DEA0-8F40-99D9-7EFBC01ECAE4}" type="slidenum">
              <a:rPr lang="en-US" smtClean="0"/>
              <a:t>‹#›</a:t>
            </a:fld>
            <a:endParaRPr lang="en-US"/>
          </a:p>
        </p:txBody>
      </p:sp>
    </p:spTree>
    <p:extLst>
      <p:ext uri="{BB962C8B-B14F-4D97-AF65-F5344CB8AC3E}">
        <p14:creationId xmlns:p14="http://schemas.microsoft.com/office/powerpoint/2010/main" val="18038869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8594A6-ABD0-6E69-17F2-EDD8D9F9B39F}"/>
              </a:ext>
            </a:extLst>
          </p:cNvPr>
          <p:cNvSpPr>
            <a:spLocks noGrp="1"/>
          </p:cNvSpPr>
          <p:nvPr>
            <p:ph type="title" orient="vert"/>
          </p:nvPr>
        </p:nvSpPr>
        <p:spPr>
          <a:xfrm>
            <a:off x="17452072" y="730250"/>
            <a:ext cx="5258485"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A9573B-0FA3-894E-A54D-0284EF6B9B83}"/>
              </a:ext>
            </a:extLst>
          </p:cNvPr>
          <p:cNvSpPr>
            <a:spLocks noGrp="1"/>
          </p:cNvSpPr>
          <p:nvPr>
            <p:ph type="body" orient="vert" idx="1"/>
          </p:nvPr>
        </p:nvSpPr>
        <p:spPr>
          <a:xfrm>
            <a:off x="1676618" y="730250"/>
            <a:ext cx="15470614"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737799-2128-1F85-B675-C2406DBE01C9}"/>
              </a:ext>
            </a:extLst>
          </p:cNvPr>
          <p:cNvSpPr>
            <a:spLocks noGrp="1"/>
          </p:cNvSpPr>
          <p:nvPr>
            <p:ph type="dt" sz="half" idx="10"/>
          </p:nvPr>
        </p:nvSpPr>
        <p:spPr/>
        <p:txBody>
          <a:bodyPr/>
          <a:lstStyle/>
          <a:p>
            <a:fld id="{4684B180-61F0-C147-86DF-0F11846AA5B5}" type="datetime1">
              <a:rPr lang="en-US" smtClean="0"/>
              <a:t>4/23/2024</a:t>
            </a:fld>
            <a:endParaRPr lang="en-US"/>
          </a:p>
        </p:txBody>
      </p:sp>
      <p:sp>
        <p:nvSpPr>
          <p:cNvPr id="5" name="Footer Placeholder 4">
            <a:extLst>
              <a:ext uri="{FF2B5EF4-FFF2-40B4-BE49-F238E27FC236}">
                <a16:creationId xmlns:a16="http://schemas.microsoft.com/office/drawing/2014/main" id="{C3FA616A-A1E5-830A-FA3E-9AD71D392F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15758-5D73-0AD5-40B4-9ED2C2A13D5B}"/>
              </a:ext>
            </a:extLst>
          </p:cNvPr>
          <p:cNvSpPr>
            <a:spLocks noGrp="1"/>
          </p:cNvSpPr>
          <p:nvPr>
            <p:ph type="sldNum" sz="quarter" idx="12"/>
          </p:nvPr>
        </p:nvSpPr>
        <p:spPr/>
        <p:txBody>
          <a:bodyPr/>
          <a:lstStyle/>
          <a:p>
            <a:fld id="{F1A26963-DEA0-8F40-99D9-7EFBC01ECAE4}" type="slidenum">
              <a:rPr lang="en-US" smtClean="0"/>
              <a:t>‹#›</a:t>
            </a:fld>
            <a:endParaRPr lang="en-US"/>
          </a:p>
        </p:txBody>
      </p:sp>
    </p:spTree>
    <p:extLst>
      <p:ext uri="{BB962C8B-B14F-4D97-AF65-F5344CB8AC3E}">
        <p14:creationId xmlns:p14="http://schemas.microsoft.com/office/powerpoint/2010/main" val="3466994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Hero image and text">
  <p:cSld name="Hero image and text">
    <p:spTree>
      <p:nvGrpSpPr>
        <p:cNvPr id="1" name="Shape 70"/>
        <p:cNvGrpSpPr/>
        <p:nvPr/>
      </p:nvGrpSpPr>
      <p:grpSpPr>
        <a:xfrm>
          <a:off x="0" y="0"/>
          <a:ext cx="0" cy="0"/>
          <a:chOff x="0" y="0"/>
          <a:chExt cx="0" cy="0"/>
        </a:xfrm>
      </p:grpSpPr>
      <p:sp>
        <p:nvSpPr>
          <p:cNvPr id="71" name="Google Shape;71;p19"/>
          <p:cNvSpPr txBox="1">
            <a:spLocks noGrp="1"/>
          </p:cNvSpPr>
          <p:nvPr>
            <p:ph type="title"/>
          </p:nvPr>
        </p:nvSpPr>
        <p:spPr>
          <a:xfrm>
            <a:off x="1219377" y="1219201"/>
            <a:ext cx="21148060" cy="1143000"/>
          </a:xfrm>
          <a:prstGeom prst="rect">
            <a:avLst/>
          </a:prstGeom>
          <a:noFill/>
          <a:ln>
            <a:noFill/>
          </a:ln>
        </p:spPr>
        <p:txBody>
          <a:bodyPr spcFirstLastPara="1" wrap="square" lIns="0" tIns="0" rIns="0" bIns="0" anchor="t" anchorCtr="0">
            <a:noAutofit/>
          </a:bodyPr>
          <a:lstStyle>
            <a:lvl1pPr lvl="0" algn="l">
              <a:lnSpc>
                <a:spcPct val="90000"/>
              </a:lnSpc>
              <a:spcBef>
                <a:spcPct val="0"/>
              </a:spcBef>
              <a:spcAft>
                <a:spcPct val="0"/>
              </a:spcAft>
              <a:buClr>
                <a:srgbClr val="5B696B"/>
              </a:buClr>
              <a:buSzPts val="2300"/>
              <a:buFont typeface="Source Sans Pro Light"/>
              <a:buNone/>
              <a:defRPr sz="6133" b="0" i="0">
                <a:solidFill>
                  <a:srgbClr val="5B696B"/>
                </a:solidFill>
                <a:latin typeface="Arial" pitchFamily="34" charset="0"/>
                <a:ea typeface="Arial" pitchFamily="34" charset="0"/>
                <a:cs typeface="Arial" pitchFamily="34" charset="0"/>
                <a:sym typeface="Source Sans Pro Light"/>
              </a:defRPr>
            </a:lvl1pPr>
            <a:lvl2pPr lvl="1">
              <a:spcBef>
                <a:spcPct val="0"/>
              </a:spcBef>
              <a:spcAft>
                <a:spcPct val="0"/>
              </a:spcAft>
              <a:buSzPts val="3000"/>
              <a:buNone/>
              <a:defRPr sz="8000"/>
            </a:lvl2pPr>
            <a:lvl3pPr lvl="2">
              <a:spcBef>
                <a:spcPct val="0"/>
              </a:spcBef>
              <a:spcAft>
                <a:spcPct val="0"/>
              </a:spcAft>
              <a:buSzPts val="3000"/>
              <a:buNone/>
              <a:defRPr sz="8000"/>
            </a:lvl3pPr>
            <a:lvl4pPr lvl="3">
              <a:spcBef>
                <a:spcPct val="0"/>
              </a:spcBef>
              <a:spcAft>
                <a:spcPct val="0"/>
              </a:spcAft>
              <a:buSzPts val="3000"/>
              <a:buNone/>
              <a:defRPr sz="8000"/>
            </a:lvl4pPr>
            <a:lvl5pPr lvl="4">
              <a:spcBef>
                <a:spcPct val="0"/>
              </a:spcBef>
              <a:spcAft>
                <a:spcPct val="0"/>
              </a:spcAft>
              <a:buSzPts val="3000"/>
              <a:buNone/>
              <a:defRPr sz="8000"/>
            </a:lvl5pPr>
            <a:lvl6pPr lvl="5">
              <a:spcBef>
                <a:spcPct val="0"/>
              </a:spcBef>
              <a:spcAft>
                <a:spcPct val="0"/>
              </a:spcAft>
              <a:buSzPts val="3000"/>
              <a:buNone/>
              <a:defRPr sz="8000"/>
            </a:lvl6pPr>
            <a:lvl7pPr lvl="6">
              <a:spcBef>
                <a:spcPct val="0"/>
              </a:spcBef>
              <a:spcAft>
                <a:spcPct val="0"/>
              </a:spcAft>
              <a:buSzPts val="3000"/>
              <a:buNone/>
              <a:defRPr sz="8000"/>
            </a:lvl7pPr>
            <a:lvl8pPr lvl="7">
              <a:spcBef>
                <a:spcPct val="0"/>
              </a:spcBef>
              <a:spcAft>
                <a:spcPct val="0"/>
              </a:spcAft>
              <a:buSzPts val="3000"/>
              <a:buNone/>
              <a:defRPr sz="8000"/>
            </a:lvl8pPr>
            <a:lvl9pPr lvl="8">
              <a:spcBef>
                <a:spcPct val="0"/>
              </a:spcBef>
              <a:spcAft>
                <a:spcPct val="0"/>
              </a:spcAft>
              <a:buSzPts val="3000"/>
              <a:buNone/>
              <a:defRPr sz="8000"/>
            </a:lvl9pPr>
          </a:lstStyle>
          <a:p>
            <a:endParaRPr/>
          </a:p>
        </p:txBody>
      </p:sp>
      <p:sp>
        <p:nvSpPr>
          <p:cNvPr id="72" name="Google Shape;72;p19"/>
          <p:cNvSpPr txBox="1">
            <a:spLocks noGrp="1"/>
          </p:cNvSpPr>
          <p:nvPr>
            <p:ph type="subTitle" idx="1"/>
          </p:nvPr>
        </p:nvSpPr>
        <p:spPr>
          <a:xfrm>
            <a:off x="1250637" y="2373129"/>
            <a:ext cx="15103700" cy="755400"/>
          </a:xfrm>
          <a:prstGeom prst="rect">
            <a:avLst/>
          </a:prstGeom>
          <a:noFill/>
          <a:ln>
            <a:noFill/>
          </a:ln>
        </p:spPr>
        <p:txBody>
          <a:bodyPr spcFirstLastPara="1" wrap="square" lIns="0" tIns="0" rIns="0" bIns="0" anchor="t" anchorCtr="0">
            <a:noAutofit/>
          </a:bodyPr>
          <a:lstStyle>
            <a:lvl1pPr lvl="0" algn="l">
              <a:lnSpc>
                <a:spcPct val="90000"/>
              </a:lnSpc>
              <a:spcBef>
                <a:spcPct val="0"/>
              </a:spcBef>
              <a:spcAft>
                <a:spcPct val="0"/>
              </a:spcAft>
              <a:buClr>
                <a:srgbClr val="0A66C2"/>
              </a:buClr>
              <a:buSzPts val="1400"/>
              <a:buNone/>
              <a:defRPr sz="3733" b="0" i="0">
                <a:solidFill>
                  <a:srgbClr val="0A66C2"/>
                </a:solidFill>
                <a:latin typeface="Arial" pitchFamily="34" charset="0"/>
                <a:ea typeface="Arial" pitchFamily="34" charset="0"/>
                <a:cs typeface="Arial" pitchFamily="34" charset="0"/>
                <a:sym typeface="Source Sans Pro Light"/>
              </a:defRPr>
            </a:lvl1pPr>
            <a:lvl2pPr lvl="1" algn="l">
              <a:lnSpc>
                <a:spcPct val="90000"/>
              </a:lnSpc>
              <a:spcBef>
                <a:spcPct val="0"/>
              </a:spcBef>
              <a:spcAft>
                <a:spcPct val="0"/>
              </a:spcAft>
              <a:buClr>
                <a:srgbClr val="0A66C2"/>
              </a:buClr>
              <a:buSzPts val="1800"/>
              <a:buNone/>
              <a:defRPr sz="4800">
                <a:solidFill>
                  <a:srgbClr val="0A66C2"/>
                </a:solidFill>
                <a:latin typeface="Source Sans Pro Light"/>
                <a:ea typeface="Source Sans Pro Light"/>
                <a:cs typeface="Source Sans Pro Light"/>
                <a:sym typeface="Source Sans Pro Light"/>
              </a:defRPr>
            </a:lvl2pPr>
            <a:lvl3pPr lvl="2" algn="l">
              <a:lnSpc>
                <a:spcPct val="90000"/>
              </a:lnSpc>
              <a:spcBef>
                <a:spcPct val="0"/>
              </a:spcBef>
              <a:spcAft>
                <a:spcPct val="0"/>
              </a:spcAft>
              <a:buClr>
                <a:srgbClr val="0A66C2"/>
              </a:buClr>
              <a:buSzPts val="1800"/>
              <a:buNone/>
              <a:defRPr sz="4800">
                <a:solidFill>
                  <a:srgbClr val="0A66C2"/>
                </a:solidFill>
                <a:latin typeface="Source Sans Pro Light"/>
                <a:ea typeface="Source Sans Pro Light"/>
                <a:cs typeface="Source Sans Pro Light"/>
                <a:sym typeface="Source Sans Pro Light"/>
              </a:defRPr>
            </a:lvl3pPr>
            <a:lvl4pPr lvl="3" algn="l">
              <a:lnSpc>
                <a:spcPct val="90000"/>
              </a:lnSpc>
              <a:spcBef>
                <a:spcPct val="0"/>
              </a:spcBef>
              <a:spcAft>
                <a:spcPct val="0"/>
              </a:spcAft>
              <a:buClr>
                <a:srgbClr val="0A66C2"/>
              </a:buClr>
              <a:buSzPts val="1800"/>
              <a:buNone/>
              <a:defRPr sz="4800">
                <a:solidFill>
                  <a:srgbClr val="0A66C2"/>
                </a:solidFill>
                <a:latin typeface="Source Sans Pro Light"/>
                <a:ea typeface="Source Sans Pro Light"/>
                <a:cs typeface="Source Sans Pro Light"/>
                <a:sym typeface="Source Sans Pro Light"/>
              </a:defRPr>
            </a:lvl4pPr>
            <a:lvl5pPr lvl="4" algn="l">
              <a:lnSpc>
                <a:spcPct val="90000"/>
              </a:lnSpc>
              <a:spcBef>
                <a:spcPct val="0"/>
              </a:spcBef>
              <a:spcAft>
                <a:spcPct val="0"/>
              </a:spcAft>
              <a:buClr>
                <a:srgbClr val="0A66C2"/>
              </a:buClr>
              <a:buSzPts val="1800"/>
              <a:buNone/>
              <a:defRPr sz="4800">
                <a:solidFill>
                  <a:srgbClr val="0A66C2"/>
                </a:solidFill>
                <a:latin typeface="Source Sans Pro Light"/>
                <a:ea typeface="Source Sans Pro Light"/>
                <a:cs typeface="Source Sans Pro Light"/>
                <a:sym typeface="Source Sans Pro Light"/>
              </a:defRPr>
            </a:lvl5pPr>
            <a:lvl6pPr lvl="5" algn="l">
              <a:lnSpc>
                <a:spcPct val="90000"/>
              </a:lnSpc>
              <a:spcBef>
                <a:spcPct val="0"/>
              </a:spcBef>
              <a:spcAft>
                <a:spcPct val="0"/>
              </a:spcAft>
              <a:buClr>
                <a:srgbClr val="0A66C2"/>
              </a:buClr>
              <a:buSzPts val="1800"/>
              <a:buNone/>
              <a:defRPr sz="4800">
                <a:solidFill>
                  <a:srgbClr val="0A66C2"/>
                </a:solidFill>
                <a:latin typeface="Source Sans Pro Light"/>
                <a:ea typeface="Source Sans Pro Light"/>
                <a:cs typeface="Source Sans Pro Light"/>
                <a:sym typeface="Source Sans Pro Light"/>
              </a:defRPr>
            </a:lvl6pPr>
            <a:lvl7pPr lvl="6" algn="l">
              <a:lnSpc>
                <a:spcPct val="90000"/>
              </a:lnSpc>
              <a:spcBef>
                <a:spcPct val="0"/>
              </a:spcBef>
              <a:spcAft>
                <a:spcPct val="0"/>
              </a:spcAft>
              <a:buClr>
                <a:srgbClr val="0A66C2"/>
              </a:buClr>
              <a:buSzPts val="1800"/>
              <a:buNone/>
              <a:defRPr sz="4800">
                <a:solidFill>
                  <a:srgbClr val="0A66C2"/>
                </a:solidFill>
                <a:latin typeface="Source Sans Pro Light"/>
                <a:ea typeface="Source Sans Pro Light"/>
                <a:cs typeface="Source Sans Pro Light"/>
                <a:sym typeface="Source Sans Pro Light"/>
              </a:defRPr>
            </a:lvl7pPr>
            <a:lvl8pPr lvl="7" algn="l">
              <a:lnSpc>
                <a:spcPct val="90000"/>
              </a:lnSpc>
              <a:spcBef>
                <a:spcPct val="0"/>
              </a:spcBef>
              <a:spcAft>
                <a:spcPct val="0"/>
              </a:spcAft>
              <a:buClr>
                <a:srgbClr val="0A66C2"/>
              </a:buClr>
              <a:buSzPts val="1800"/>
              <a:buNone/>
              <a:defRPr sz="4800">
                <a:solidFill>
                  <a:srgbClr val="0A66C2"/>
                </a:solidFill>
                <a:latin typeface="Source Sans Pro Light"/>
                <a:ea typeface="Source Sans Pro Light"/>
                <a:cs typeface="Source Sans Pro Light"/>
                <a:sym typeface="Source Sans Pro Light"/>
              </a:defRPr>
            </a:lvl8pPr>
            <a:lvl9pPr lvl="8" algn="l">
              <a:lnSpc>
                <a:spcPct val="90000"/>
              </a:lnSpc>
              <a:spcBef>
                <a:spcPct val="0"/>
              </a:spcBef>
              <a:spcAft>
                <a:spcPct val="0"/>
              </a:spcAft>
              <a:buClr>
                <a:srgbClr val="0A66C2"/>
              </a:buClr>
              <a:buSzPts val="1800"/>
              <a:buNone/>
              <a:defRPr sz="4800">
                <a:solidFill>
                  <a:srgbClr val="0A66C2"/>
                </a:solidFill>
                <a:latin typeface="Source Sans Pro Light"/>
                <a:ea typeface="Source Sans Pro Light"/>
                <a:cs typeface="Source Sans Pro Light"/>
                <a:sym typeface="Source Sans Pro Light"/>
              </a:defRPr>
            </a:lvl9pPr>
          </a:lstStyle>
          <a:p>
            <a:endParaRPr/>
          </a:p>
        </p:txBody>
      </p:sp>
    </p:spTree>
    <p:extLst>
      <p:ext uri="{BB962C8B-B14F-4D97-AF65-F5344CB8AC3E}">
        <p14:creationId xmlns:p14="http://schemas.microsoft.com/office/powerpoint/2010/main" val="1845222785"/>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lue_title and image">
  <p:cSld name="blue_title and image">
    <p:bg>
      <p:bgPr>
        <a:solidFill>
          <a:schemeClr val="lt1"/>
        </a:solidFill>
        <a:effectLst/>
      </p:bgPr>
    </p:bg>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980240341"/>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_White">
  <p:cSld name="1_White">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4217003517"/>
      </p:ext>
    </p:extLst>
  </p:cSld>
  <p:clrMapOvr>
    <a:masterClrMapping/>
  </p:clrMapOvr>
  <p:extLst>
    <p:ext uri="{DCECCB84-F9BA-43D5-87BE-67443E8EF086}">
      <p15:sldGuideLst xmlns:p15="http://schemas.microsoft.com/office/powerpoint/2012/main">
        <p15:guide id="1" pos="6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v_titles chart 3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5923932" cy="384259"/>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5923932" cy="384259"/>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5923932" cy="384259"/>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7" name="Folded Corner 16">
            <a:extLst>
              <a:ext uri="{FF2B5EF4-FFF2-40B4-BE49-F238E27FC236}">
                <a16:creationId xmlns:a16="http://schemas.microsoft.com/office/drawing/2014/main" id="{A2C84CA7-4F1D-EB4F-A012-57180603228D}"/>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3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7507860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0"/>
        <p:cNvGrpSpPr/>
        <p:nvPr/>
      </p:nvGrpSpPr>
      <p:grpSpPr>
        <a:xfrm>
          <a:off x="0" y="0"/>
          <a:ext cx="0" cy="0"/>
          <a:chOff x="0" y="0"/>
          <a:chExt cx="0" cy="0"/>
        </a:xfrm>
      </p:grpSpPr>
      <p:pic>
        <p:nvPicPr>
          <p:cNvPr id="11" name="Google Shape;11;p2"/>
          <p:cNvPicPr preferRelativeResize="0"/>
          <p:nvPr/>
        </p:nvPicPr>
        <p:blipFill>
          <a:blip r:embed="rId2">
            <a:alphaModFix/>
          </a:blip>
          <a:stretch>
            <a:fillRect/>
          </a:stretch>
        </p:blipFill>
        <p:spPr>
          <a:xfrm>
            <a:off x="22862977" y="12213200"/>
            <a:ext cx="591666" cy="591589"/>
          </a:xfrm>
          <a:prstGeom prst="rect">
            <a:avLst/>
          </a:prstGeom>
          <a:noFill/>
          <a:ln>
            <a:noFill/>
          </a:ln>
        </p:spPr>
      </p:pic>
    </p:spTree>
    <p:extLst>
      <p:ext uri="{BB962C8B-B14F-4D97-AF65-F5344CB8AC3E}">
        <p14:creationId xmlns:p14="http://schemas.microsoft.com/office/powerpoint/2010/main" val="19198377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888" y="2103389"/>
            <a:ext cx="23211571" cy="10271749"/>
          </a:xfrm>
        </p:spPr>
        <p:txBody>
          <a:bodyPr/>
          <a:lstStyle>
            <a:lvl1pPr marL="352431" indent="-352431">
              <a:buFont typeface="Arial"/>
              <a:buChar char="•"/>
              <a:defRPr sz="4800"/>
            </a:lvl1pPr>
            <a:lvl2pPr marL="917587" indent="-339730">
              <a:buFont typeface="Arial"/>
              <a:buChar char="•"/>
              <a:defRPr sz="4800"/>
            </a:lvl2pPr>
            <a:lvl3pPr marL="1485920" indent="-333380">
              <a:defRPr sz="4000"/>
            </a:lvl3pPr>
            <a:lvl4pPr marL="2054252" indent="-346082">
              <a:buFont typeface="Arial"/>
              <a:buChar char="•"/>
              <a:defRPr sz="3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p:nvPr>
        </p:nvSpPr>
        <p:spPr>
          <a:xfrm>
            <a:off x="490140" y="453887"/>
            <a:ext cx="21948460" cy="1216077"/>
          </a:xfrm>
          <a:prstGeom prst="rect">
            <a:avLst/>
          </a:prstGeom>
        </p:spPr>
        <p:txBody>
          <a:bodyPr vert="horz" lIns="112654" tIns="56327" rIns="112654" bIns="56327" rtlCol="0" anchor="b">
            <a:noAutofit/>
          </a:bodyPr>
          <a:lstStyle/>
          <a:p>
            <a:r>
              <a:rPr lang="en-US"/>
              <a:t>Click to edit Master title style</a:t>
            </a:r>
          </a:p>
        </p:txBody>
      </p:sp>
    </p:spTree>
    <p:extLst>
      <p:ext uri="{BB962C8B-B14F-4D97-AF65-F5344CB8AC3E}">
        <p14:creationId xmlns:p14="http://schemas.microsoft.com/office/powerpoint/2010/main" val="4949340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1676619" y="730251"/>
            <a:ext cx="21033938" cy="2651125"/>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Arial"/>
              <a:buNone/>
              <a:defRPr sz="8800" b="0" i="0" u="none" strike="noStrike" cap="none">
                <a:solidFill>
                  <a:schemeClr val="dk1"/>
                </a:solidFill>
                <a:latin typeface="Arial"/>
                <a:ea typeface="Arial"/>
                <a:cs typeface="Arial"/>
                <a:sym typeface="Arial"/>
              </a:defRPr>
            </a:lvl1pPr>
            <a:lvl2pPr lvl="1">
              <a:spcBef>
                <a:spcPts val="0"/>
              </a:spcBef>
              <a:spcAft>
                <a:spcPts val="0"/>
              </a:spcAft>
              <a:buSzPts val="1400"/>
              <a:buNone/>
              <a:defRPr sz="4800"/>
            </a:lvl2pPr>
            <a:lvl3pPr lvl="2">
              <a:spcBef>
                <a:spcPts val="0"/>
              </a:spcBef>
              <a:spcAft>
                <a:spcPts val="0"/>
              </a:spcAft>
              <a:buSzPts val="1400"/>
              <a:buNone/>
              <a:defRPr sz="4800"/>
            </a:lvl3pPr>
            <a:lvl4pPr lvl="3">
              <a:spcBef>
                <a:spcPts val="0"/>
              </a:spcBef>
              <a:spcAft>
                <a:spcPts val="0"/>
              </a:spcAft>
              <a:buSzPts val="1400"/>
              <a:buNone/>
              <a:defRPr sz="4800"/>
            </a:lvl4pPr>
            <a:lvl5pPr lvl="4">
              <a:spcBef>
                <a:spcPts val="0"/>
              </a:spcBef>
              <a:spcAft>
                <a:spcPts val="0"/>
              </a:spcAft>
              <a:buSzPts val="1400"/>
              <a:buNone/>
              <a:defRPr sz="4800"/>
            </a:lvl5pPr>
            <a:lvl6pPr lvl="5">
              <a:spcBef>
                <a:spcPts val="0"/>
              </a:spcBef>
              <a:spcAft>
                <a:spcPts val="0"/>
              </a:spcAft>
              <a:buSzPts val="1400"/>
              <a:buNone/>
              <a:defRPr sz="4800"/>
            </a:lvl6pPr>
            <a:lvl7pPr lvl="6">
              <a:spcBef>
                <a:spcPts val="0"/>
              </a:spcBef>
              <a:spcAft>
                <a:spcPts val="0"/>
              </a:spcAft>
              <a:buSzPts val="1400"/>
              <a:buNone/>
              <a:defRPr sz="4800"/>
            </a:lvl7pPr>
            <a:lvl8pPr lvl="7">
              <a:spcBef>
                <a:spcPts val="0"/>
              </a:spcBef>
              <a:spcAft>
                <a:spcPts val="0"/>
              </a:spcAft>
              <a:buSzPts val="1400"/>
              <a:buNone/>
              <a:defRPr sz="4800"/>
            </a:lvl8pPr>
            <a:lvl9pPr lvl="8">
              <a:spcBef>
                <a:spcPts val="0"/>
              </a:spcBef>
              <a:spcAft>
                <a:spcPts val="0"/>
              </a:spcAft>
              <a:buSzPts val="1400"/>
              <a:buNone/>
              <a:defRPr sz="4800"/>
            </a:lvl9pPr>
          </a:lstStyle>
          <a:p>
            <a:endParaRPr/>
          </a:p>
        </p:txBody>
      </p:sp>
      <p:sp>
        <p:nvSpPr>
          <p:cNvPr id="17" name="Google Shape;17;p2"/>
          <p:cNvSpPr/>
          <p:nvPr/>
        </p:nvSpPr>
        <p:spPr>
          <a:xfrm>
            <a:off x="0" y="0"/>
            <a:ext cx="24387175" cy="13716000"/>
          </a:xfrm>
          <a:prstGeom prst="rect">
            <a:avLst/>
          </a:prstGeom>
          <a:gradFill>
            <a:gsLst>
              <a:gs pos="0">
                <a:srgbClr val="E3E6E9"/>
              </a:gs>
              <a:gs pos="35000">
                <a:schemeClr val="lt1"/>
              </a:gs>
              <a:gs pos="73000">
                <a:srgbClr val="C8CFD5"/>
              </a:gs>
              <a:gs pos="100000">
                <a:srgbClr val="C8CFD5"/>
              </a:gs>
            </a:gsLst>
            <a:path path="circle">
              <a:fillToRect l="50000" t="50000" r="50000" b="50000"/>
            </a:path>
            <a:tileRect/>
          </a:gradFill>
          <a:ln>
            <a:noFill/>
          </a:ln>
        </p:spPr>
        <p:txBody>
          <a:bodyPr spcFirstLastPara="1" wrap="square" lIns="182867" tIns="91400" rIns="182867" bIns="91400" anchor="ctr" anchorCtr="0">
            <a:noAutofit/>
          </a:bodyPr>
          <a:lstStyle/>
          <a:p>
            <a:pPr marL="0" marR="0" lvl="0" indent="0" algn="ctr" rtl="0">
              <a:spcBef>
                <a:spcPts val="0"/>
              </a:spcBef>
              <a:spcAft>
                <a:spcPts val="0"/>
              </a:spcAft>
              <a:buNone/>
            </a:pPr>
            <a:endParaRPr sz="3733" b="0" i="0" u="none" strike="noStrike" cap="none" dirty="0">
              <a:solidFill>
                <a:schemeClr val="lt1"/>
              </a:solidFill>
              <a:latin typeface="Arial"/>
              <a:ea typeface="Arial"/>
              <a:cs typeface="Arial"/>
              <a:sym typeface="Arial"/>
            </a:endParaRPr>
          </a:p>
        </p:txBody>
      </p:sp>
      <p:pic>
        <p:nvPicPr>
          <p:cNvPr id="18" name="Google Shape;18;p2"/>
          <p:cNvPicPr preferRelativeResize="0"/>
          <p:nvPr/>
        </p:nvPicPr>
        <p:blipFill rotWithShape="1">
          <a:blip r:embed="rId2">
            <a:alphaModFix/>
          </a:blip>
          <a:srcRect/>
          <a:stretch/>
        </p:blipFill>
        <p:spPr>
          <a:xfrm>
            <a:off x="0" y="-2118"/>
            <a:ext cx="24387175" cy="13720235"/>
          </a:xfrm>
          <a:prstGeom prst="rect">
            <a:avLst/>
          </a:prstGeom>
          <a:noFill/>
          <a:ln>
            <a:noFill/>
          </a:ln>
        </p:spPr>
      </p:pic>
    </p:spTree>
    <p:extLst>
      <p:ext uri="{BB962C8B-B14F-4D97-AF65-F5344CB8AC3E}">
        <p14:creationId xmlns:p14="http://schemas.microsoft.com/office/powerpoint/2010/main" val="231546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1759904" y="4005084"/>
            <a:ext cx="19424886" cy="1290397"/>
          </a:xfrm>
          <a:prstGeom prst="rect">
            <a:avLst/>
          </a:prstGeom>
        </p:spPr>
        <p:txBody>
          <a:bodyPr vert="horz" lIns="0" tIns="0" rIns="0" bIns="0" rtlCol="0" anchor="t" anchorCtr="0">
            <a:noAutofit/>
          </a:bodyPr>
          <a:lstStyle>
            <a:lvl1pPr>
              <a:defRPr sz="8533"/>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385275" y="92370"/>
            <a:ext cx="4509086" cy="723899"/>
          </a:xfrm>
          <a:prstGeom prst="rect">
            <a:avLst/>
          </a:prstGeom>
        </p:spPr>
        <p:txBody>
          <a:bodyPr vert="horz"/>
          <a:lstStyle>
            <a:lvl1pPr marL="0" indent="0">
              <a:buNone/>
              <a:defRPr sz="2133" b="0" i="0" baseline="0">
                <a:solidFill>
                  <a:schemeClr val="bg1"/>
                </a:solidFill>
                <a:latin typeface="Century Gothic"/>
                <a:cs typeface="Century Gothic"/>
              </a:defRPr>
            </a:lvl1pPr>
            <a:lvl2pPr marL="609469" indent="0">
              <a:buNone/>
              <a:defRPr sz="2133" b="0" i="0">
                <a:solidFill>
                  <a:schemeClr val="accent3"/>
                </a:solidFill>
                <a:latin typeface="Century Gothic"/>
                <a:cs typeface="Century Gothic"/>
              </a:defRPr>
            </a:lvl2pPr>
            <a:lvl3pPr marL="1170183" indent="0">
              <a:buNone/>
              <a:defRPr sz="2133" b="0" i="0">
                <a:solidFill>
                  <a:schemeClr val="accent3"/>
                </a:solidFill>
                <a:latin typeface="Century Gothic"/>
                <a:cs typeface="Century Gothic"/>
              </a:defRPr>
            </a:lvl3pPr>
            <a:lvl4pPr marL="3264353" indent="0">
              <a:buNone/>
              <a:defRPr sz="2133" b="0" i="0">
                <a:solidFill>
                  <a:schemeClr val="accent3"/>
                </a:solidFill>
                <a:latin typeface="Century Gothic"/>
                <a:cs typeface="Century Gothic"/>
              </a:defRPr>
            </a:lvl4pPr>
            <a:lvl5pPr marL="4352470" indent="0">
              <a:buNone/>
              <a:defRPr sz="2133" b="0" i="0">
                <a:solidFill>
                  <a:schemeClr val="accent3"/>
                </a:solidFill>
                <a:latin typeface="Century Gothic"/>
                <a:cs typeface="Century Gothic"/>
              </a:defRPr>
            </a:lvl5pPr>
          </a:lstStyle>
          <a:p>
            <a:pPr lvl="0"/>
            <a:r>
              <a:rPr lang="en-US" dirty="0"/>
              <a:t>CLICK TO ENTER SECTION TITLE</a:t>
            </a:r>
          </a:p>
        </p:txBody>
      </p:sp>
      <p:sp>
        <p:nvSpPr>
          <p:cNvPr id="6" name="Text Placeholder 5"/>
          <p:cNvSpPr>
            <a:spLocks noGrp="1"/>
          </p:cNvSpPr>
          <p:nvPr>
            <p:ph type="body" sz="quarter" idx="11" hasCustomPrompt="1"/>
          </p:nvPr>
        </p:nvSpPr>
        <p:spPr>
          <a:xfrm>
            <a:off x="19055564" y="13067968"/>
            <a:ext cx="5300823" cy="541867"/>
          </a:xfrm>
          <a:prstGeom prst="rect">
            <a:avLst/>
          </a:prstGeom>
        </p:spPr>
        <p:txBody>
          <a:bodyPr vert="horz"/>
          <a:lstStyle>
            <a:lvl1pPr marL="0" indent="0" algn="r">
              <a:buNone/>
              <a:defRPr sz="2133" b="0" i="0">
                <a:solidFill>
                  <a:schemeClr val="accent3"/>
                </a:solidFill>
                <a:latin typeface="Century Gothic"/>
                <a:cs typeface="Century Gothic"/>
              </a:defRPr>
            </a:lvl1pPr>
          </a:lstStyle>
          <a:p>
            <a:pPr lvl="0"/>
            <a:r>
              <a:rPr lang="en-US" dirty="0"/>
              <a:t>CLICK TO EDIT PRESENTATION TITLE</a:t>
            </a:r>
          </a:p>
        </p:txBody>
      </p:sp>
    </p:spTree>
    <p:extLst>
      <p:ext uri="{BB962C8B-B14F-4D97-AF65-F5344CB8AC3E}">
        <p14:creationId xmlns:p14="http://schemas.microsoft.com/office/powerpoint/2010/main" val="7591793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big number descriptor 3">
    <p:bg>
      <p:bgPr>
        <a:solidFill>
          <a:srgbClr val="FEFAF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3670646-4E0D-426E-A2D8-DF1BBAE4056B}"/>
              </a:ext>
              <a:ext uri="{C183D7F6-B498-43B3-948B-1728B52AA6E4}">
                <adec:decorative xmlns:adec="http://schemas.microsoft.com/office/drawing/2017/decorative" val="1"/>
              </a:ext>
            </a:extLst>
          </p:cNvPr>
          <p:cNvSpPr/>
          <p:nvPr userDrawn="1"/>
        </p:nvSpPr>
        <p:spPr>
          <a:xfrm>
            <a:off x="0" y="0"/>
            <a:ext cx="12843596" cy="13716000"/>
          </a:xfrm>
          <a:custGeom>
            <a:avLst/>
            <a:gdLst>
              <a:gd name="connsiteX0" fmla="*/ 0 w 12843595"/>
              <a:gd name="connsiteY0" fmla="*/ 0 h 13716000"/>
              <a:gd name="connsiteX1" fmla="*/ 9530820 w 12843595"/>
              <a:gd name="connsiteY1" fmla="*/ 0 h 13716000"/>
              <a:gd name="connsiteX2" fmla="*/ 9655644 w 12843595"/>
              <a:gd name="connsiteY2" fmla="*/ 98093 h 13716000"/>
              <a:gd name="connsiteX3" fmla="*/ 12832197 w 12843595"/>
              <a:gd name="connsiteY3" fmla="*/ 6407194 h 13716000"/>
              <a:gd name="connsiteX4" fmla="*/ 12843595 w 12843595"/>
              <a:gd name="connsiteY4" fmla="*/ 6857959 h 13716000"/>
              <a:gd name="connsiteX5" fmla="*/ 12843595 w 12843595"/>
              <a:gd name="connsiteY5" fmla="*/ 6858042 h 13716000"/>
              <a:gd name="connsiteX6" fmla="*/ 12832197 w 12843595"/>
              <a:gd name="connsiteY6" fmla="*/ 7308806 h 13716000"/>
              <a:gd name="connsiteX7" fmla="*/ 9655644 w 12843595"/>
              <a:gd name="connsiteY7" fmla="*/ 13617907 h 13716000"/>
              <a:gd name="connsiteX8" fmla="*/ 9530819 w 12843595"/>
              <a:gd name="connsiteY8" fmla="*/ 13716000 h 13716000"/>
              <a:gd name="connsiteX9" fmla="*/ 0 w 12843595"/>
              <a:gd name="connsiteY9"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43595" h="13716000">
                <a:moveTo>
                  <a:pt x="0" y="0"/>
                </a:moveTo>
                <a:lnTo>
                  <a:pt x="9530820" y="0"/>
                </a:lnTo>
                <a:lnTo>
                  <a:pt x="9655644" y="98093"/>
                </a:lnTo>
                <a:cubicBezTo>
                  <a:pt x="11494442" y="1615604"/>
                  <a:pt x="12703529" y="3868874"/>
                  <a:pt x="12832197" y="6407194"/>
                </a:cubicBezTo>
                <a:lnTo>
                  <a:pt x="12843595" y="6857959"/>
                </a:lnTo>
                <a:lnTo>
                  <a:pt x="12843595" y="6858042"/>
                </a:lnTo>
                <a:lnTo>
                  <a:pt x="12832197" y="7308806"/>
                </a:lnTo>
                <a:cubicBezTo>
                  <a:pt x="12703529" y="9847126"/>
                  <a:pt x="11494442" y="12100396"/>
                  <a:pt x="9655644" y="13617907"/>
                </a:cubicBezTo>
                <a:lnTo>
                  <a:pt x="9530819" y="13716000"/>
                </a:lnTo>
                <a:lnTo>
                  <a:pt x="0" y="13716000"/>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p>
        </p:txBody>
      </p:sp>
      <p:sp>
        <p:nvSpPr>
          <p:cNvPr id="2" name="Title 1">
            <a:extLst>
              <a:ext uri="{FF2B5EF4-FFF2-40B4-BE49-F238E27FC236}">
                <a16:creationId xmlns:a16="http://schemas.microsoft.com/office/drawing/2014/main" id="{DF40380F-E309-1E4E-BE4C-5861417A94C0}"/>
              </a:ext>
            </a:extLst>
          </p:cNvPr>
          <p:cNvSpPr>
            <a:spLocks noGrp="1"/>
          </p:cNvSpPr>
          <p:nvPr>
            <p:ph type="title" hasCustomPrompt="1"/>
          </p:nvPr>
        </p:nvSpPr>
        <p:spPr>
          <a:xfrm>
            <a:off x="1464422" y="3781178"/>
            <a:ext cx="8593981" cy="3763608"/>
          </a:xfrm>
          <a:noFill/>
        </p:spPr>
        <p:txBody>
          <a:bodyPr vert="horz" lIns="0" tIns="45720" rIns="0" bIns="45720" rtlCol="0" anchor="b" anchorCtr="0">
            <a:noAutofit/>
          </a:bodyPr>
          <a:lstStyle>
            <a:lvl1pPr>
              <a:defRPr lang="en-US" sz="25000" b="0" i="0">
                <a:solidFill>
                  <a:schemeClr val="tx2"/>
                </a:solidFill>
                <a:ea typeface="+mn-ea"/>
                <a:cs typeface="+mn-cs"/>
              </a:defRPr>
            </a:lvl1pPr>
          </a:lstStyle>
          <a:p>
            <a:pPr marL="0" lvl="0" indent="0">
              <a:spcBef>
                <a:spcPts val="2000"/>
              </a:spcBef>
              <a:buFont typeface="Arial" panose="020B0604020202020204" pitchFamily="34" charset="0"/>
            </a:pPr>
            <a:r>
              <a:rPr lang="en-US"/>
              <a:t>##M+</a:t>
            </a:r>
          </a:p>
        </p:txBody>
      </p:sp>
      <p:sp>
        <p:nvSpPr>
          <p:cNvPr id="16" name="Text Placeholder 2">
            <a:extLst>
              <a:ext uri="{FF2B5EF4-FFF2-40B4-BE49-F238E27FC236}">
                <a16:creationId xmlns:a16="http://schemas.microsoft.com/office/drawing/2014/main" id="{06BE4672-B180-CF4F-9153-F4E02DA2C6AD}"/>
              </a:ext>
            </a:extLst>
          </p:cNvPr>
          <p:cNvSpPr>
            <a:spLocks noGrp="1"/>
          </p:cNvSpPr>
          <p:nvPr>
            <p:ph type="body" sz="quarter" idx="12" hasCustomPrompt="1"/>
          </p:nvPr>
        </p:nvSpPr>
        <p:spPr>
          <a:xfrm>
            <a:off x="1519920" y="7755112"/>
            <a:ext cx="8542644" cy="2143568"/>
          </a:xfrm>
        </p:spPr>
        <p:txBody>
          <a:bodyPr>
            <a:noAutofit/>
          </a:bodyPr>
          <a:lstStyle>
            <a:lvl1pPr marL="0" indent="0">
              <a:buNone/>
              <a:defRPr sz="5400">
                <a:solidFill>
                  <a:schemeClr val="accent6"/>
                </a:solidFill>
              </a:defRPr>
            </a:lvl1pPr>
            <a:lvl2pPr marL="914400" indent="0">
              <a:buNone/>
              <a:defRPr sz="5400">
                <a:solidFill>
                  <a:schemeClr val="accent6"/>
                </a:solidFill>
              </a:defRPr>
            </a:lvl2pPr>
            <a:lvl3pPr marL="1828800" indent="0">
              <a:buNone/>
              <a:defRPr sz="5400">
                <a:solidFill>
                  <a:schemeClr val="accent6"/>
                </a:solidFill>
              </a:defRPr>
            </a:lvl3pPr>
            <a:lvl4pPr marL="2743200" indent="0">
              <a:buNone/>
              <a:defRPr sz="5400">
                <a:solidFill>
                  <a:schemeClr val="accent6"/>
                </a:solidFill>
              </a:defRPr>
            </a:lvl4pPr>
            <a:lvl5pPr marL="3657600" indent="0">
              <a:buNone/>
              <a:defRPr sz="5400">
                <a:solidFill>
                  <a:schemeClr val="accent6"/>
                </a:solidFill>
              </a:defRPr>
            </a:lvl5pPr>
          </a:lstStyle>
          <a:p>
            <a:pPr lvl="0"/>
            <a:r>
              <a:rPr lang="en-US"/>
              <a:t>Enter subtitle of label here</a:t>
            </a:r>
          </a:p>
        </p:txBody>
      </p:sp>
      <p:sp>
        <p:nvSpPr>
          <p:cNvPr id="4" name="Text Placeholder 3">
            <a:extLst>
              <a:ext uri="{FF2B5EF4-FFF2-40B4-BE49-F238E27FC236}">
                <a16:creationId xmlns:a16="http://schemas.microsoft.com/office/drawing/2014/main" id="{0987824F-A981-C846-A16C-EDA4212F9538}"/>
              </a:ext>
            </a:extLst>
          </p:cNvPr>
          <p:cNvSpPr>
            <a:spLocks noGrp="1"/>
          </p:cNvSpPr>
          <p:nvPr>
            <p:ph type="body" sz="quarter" idx="13" hasCustomPrompt="1"/>
          </p:nvPr>
        </p:nvSpPr>
        <p:spPr>
          <a:xfrm>
            <a:off x="14267281" y="4533900"/>
            <a:ext cx="7656513" cy="4648200"/>
          </a:xfrm>
        </p:spPr>
        <p:txBody>
          <a:bodyPr>
            <a:normAutofit/>
          </a:bodyPr>
          <a:lstStyle>
            <a:lvl1pPr>
              <a:defRPr sz="4800">
                <a:solidFill>
                  <a:schemeClr val="tx1"/>
                </a:solidFill>
              </a:defRPr>
            </a:lvl1pPr>
          </a:lstStyle>
          <a:p>
            <a:pPr lvl="0"/>
            <a:r>
              <a:rPr lang="en-US"/>
              <a:t>Lorem ipsum dolor sit </a:t>
            </a:r>
            <a:r>
              <a:rPr lang="en-US" err="1"/>
              <a:t>amet</a:t>
            </a:r>
            <a:r>
              <a:rPr lang="en-US"/>
              <a:t> </a:t>
            </a:r>
            <a:r>
              <a:rPr lang="en-US" err="1"/>
              <a:t>amet</a:t>
            </a:r>
            <a:r>
              <a:rPr lang="en-US"/>
              <a:t> </a:t>
            </a:r>
            <a:r>
              <a:rPr lang="en-US" err="1"/>
              <a:t>possimus</a:t>
            </a:r>
            <a:r>
              <a:rPr lang="en-US"/>
              <a:t> </a:t>
            </a:r>
            <a:r>
              <a:rPr lang="en-US" err="1"/>
              <a:t>fuga</a:t>
            </a:r>
            <a:r>
              <a:rPr lang="en-US"/>
              <a:t> </a:t>
            </a:r>
            <a:r>
              <a:rPr lang="en-US" err="1"/>
              <a:t>illo</a:t>
            </a:r>
            <a:r>
              <a:rPr lang="en-US"/>
              <a:t> non. </a:t>
            </a:r>
            <a:r>
              <a:rPr lang="en-US" err="1"/>
              <a:t>aut</a:t>
            </a:r>
            <a:r>
              <a:rPr lang="en-US"/>
              <a:t> id </a:t>
            </a:r>
            <a:r>
              <a:rPr lang="en-US" err="1"/>
              <a:t>unum</a:t>
            </a:r>
            <a:r>
              <a:rPr lang="en-US"/>
              <a:t> </a:t>
            </a:r>
            <a:r>
              <a:rPr lang="en-US" err="1"/>
              <a:t>enim</a:t>
            </a:r>
            <a:r>
              <a:rPr lang="en-US"/>
              <a:t> </a:t>
            </a:r>
            <a:r>
              <a:rPr lang="en-US" err="1"/>
              <a:t>quibusdam</a:t>
            </a:r>
            <a:r>
              <a:rPr lang="en-US"/>
              <a:t>. </a:t>
            </a:r>
            <a:r>
              <a:rPr lang="en-US" err="1"/>
              <a:t>voluptatem</a:t>
            </a:r>
            <a:r>
              <a:rPr lang="en-US"/>
              <a:t> </a:t>
            </a:r>
            <a:r>
              <a:rPr lang="en-US" err="1"/>
              <a:t>eaque</a:t>
            </a:r>
            <a:r>
              <a:rPr lang="en-US"/>
              <a:t> qui </a:t>
            </a:r>
            <a:r>
              <a:rPr lang="en-US" err="1"/>
              <a:t>pariatur</a:t>
            </a:r>
            <a:r>
              <a:rPr lang="en-US"/>
              <a:t> </a:t>
            </a:r>
            <a:r>
              <a:rPr lang="en-US" err="1"/>
              <a:t>officii</a:t>
            </a:r>
            <a:r>
              <a:rPr lang="en-US"/>
              <a:t>. quod Duis </a:t>
            </a:r>
            <a:r>
              <a:rPr lang="en-US" err="1"/>
              <a:t>Excepteur</a:t>
            </a:r>
            <a:r>
              <a:rPr lang="en-US"/>
              <a:t>, </a:t>
            </a:r>
            <a:r>
              <a:rPr lang="en-US" err="1"/>
              <a:t>tenetur</a:t>
            </a:r>
            <a:r>
              <a:rPr lang="en-US"/>
              <a:t> animi. et </a:t>
            </a:r>
            <a:r>
              <a:rPr lang="en-US" err="1"/>
              <a:t>laboris</a:t>
            </a:r>
            <a:r>
              <a:rPr lang="en-US"/>
              <a:t> </a:t>
            </a:r>
            <a:r>
              <a:rPr lang="en-US" err="1"/>
              <a:t>aut</a:t>
            </a:r>
            <a:r>
              <a:rPr lang="en-US"/>
              <a:t> </a:t>
            </a:r>
            <a:r>
              <a:rPr lang="en-US" err="1"/>
              <a:t>aspexerat</a:t>
            </a:r>
            <a:r>
              <a:rPr lang="en-US"/>
              <a:t> </a:t>
            </a:r>
            <a:r>
              <a:rPr lang="en-US" err="1"/>
              <a:t>fugiat</a:t>
            </a:r>
            <a:r>
              <a:rPr lang="en-US"/>
              <a:t>. </a:t>
            </a:r>
            <a:r>
              <a:rPr lang="en-US" err="1"/>
              <a:t>ipsa</a:t>
            </a:r>
            <a:r>
              <a:rPr lang="en-US"/>
              <a:t> </a:t>
            </a:r>
            <a:r>
              <a:rPr lang="en-US" err="1"/>
              <a:t>amet</a:t>
            </a:r>
            <a:endParaRPr lang="en-US"/>
          </a:p>
        </p:txBody>
      </p:sp>
    </p:spTree>
    <p:extLst>
      <p:ext uri="{BB962C8B-B14F-4D97-AF65-F5344CB8AC3E}">
        <p14:creationId xmlns:p14="http://schemas.microsoft.com/office/powerpoint/2010/main" val="2461945635"/>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ustom Layout 3">
  <p:cSld name="Custom Layout 3">
    <p:spTree>
      <p:nvGrpSpPr>
        <p:cNvPr id="1" name="Shape 155"/>
        <p:cNvGrpSpPr/>
        <p:nvPr/>
      </p:nvGrpSpPr>
      <p:grpSpPr>
        <a:xfrm>
          <a:off x="0" y="0"/>
          <a:ext cx="0" cy="0"/>
          <a:chOff x="0" y="0"/>
          <a:chExt cx="0" cy="0"/>
        </a:xfrm>
      </p:grpSpPr>
      <p:sp>
        <p:nvSpPr>
          <p:cNvPr id="157" name="Google Shape;157;p181"/>
          <p:cNvSpPr/>
          <p:nvPr>
            <p:custDataLst>
              <p:tags r:id="rId1"/>
            </p:custDataLst>
          </p:nvPr>
        </p:nvSpPr>
        <p:spPr>
          <a:xfrm flipH="1">
            <a:off x="21591546" y="508150"/>
            <a:ext cx="2703300" cy="623400"/>
          </a:xfrm>
          <a:prstGeom prst="rect">
            <a:avLst/>
          </a:prstGeom>
          <a:noFill/>
          <a:ln>
            <a:noFill/>
          </a:ln>
        </p:spPr>
        <p:txBody>
          <a:bodyPr spcFirstLastPara="1" wrap="square" lIns="0" tIns="182850" rIns="0" bIns="182850" anchor="ctr" anchorCtr="0">
            <a:noAutofit/>
          </a:bodyPr>
          <a:lstStyle>
            <a:defPPr marR="0" lvl="0" algn="l" rtl="0">
              <a:lnSpc>
                <a:spcPct val="100000"/>
              </a:lnSpc>
              <a:spcBef>
                <a:spcPct val="0"/>
              </a:spcBef>
              <a:spcAft>
                <a:spcPct val="0"/>
              </a:spcAft>
              <a:defRPr lang="en-US"/>
            </a:defPPr>
          </a:lstStyle>
          <a:p>
            <a:pPr marL="0" marR="0" lvl="0" indent="0" algn="l" rtl="0">
              <a:spcBef>
                <a:spcPct val="0"/>
              </a:spcBef>
              <a:spcAft>
                <a:spcPct val="0"/>
              </a:spcAft>
              <a:buNone/>
            </a:pPr>
            <a:r>
              <a:rPr lang="en-US" sz="1900" b="1">
                <a:solidFill>
                  <a:srgbClr val="FFFFFF"/>
                </a:solidFill>
              </a:rPr>
              <a:t>Build Critical Skills</a:t>
            </a:r>
            <a:endParaRPr sz="1900" b="1" i="0" u="none" strike="noStrike" cap="none">
              <a:solidFill>
                <a:srgbClr val="FFFFFF"/>
              </a:solidFill>
              <a:latin typeface="Arial" pitchFamily="34" charset="0"/>
              <a:ea typeface="Arial" pitchFamily="34" charset="0"/>
              <a:cs typeface="Arial" pitchFamily="34" charset="0"/>
              <a:sym typeface="Arial" pitchFamily="34" charset="0"/>
            </a:endParaRPr>
          </a:p>
        </p:txBody>
      </p:sp>
    </p:spTree>
    <p:extLst>
      <p:ext uri="{BB962C8B-B14F-4D97-AF65-F5344CB8AC3E}">
        <p14:creationId xmlns:p14="http://schemas.microsoft.com/office/powerpoint/2010/main" val="100748658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ustom Layout 5">
  <p:cSld name="Custom Layout 5">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139892982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v_titles chart 5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6163940" y="8822751"/>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6163940" y="10158105"/>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33877"/>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21075"/>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6937656" y="8982839"/>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6937656" y="10313233"/>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64271"/>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8" name="Folded Corner 17">
            <a:extLst>
              <a:ext uri="{FF2B5EF4-FFF2-40B4-BE49-F238E27FC236}">
                <a16:creationId xmlns:a16="http://schemas.microsoft.com/office/drawing/2014/main" id="{669DE58D-2A94-3F48-A741-5A6300E0BD18}"/>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5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4013713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v_titles chart 6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55" name="Oval 54">
            <a:extLst>
              <a:ext uri="{FF2B5EF4-FFF2-40B4-BE49-F238E27FC236}">
                <a16:creationId xmlns:a16="http://schemas.microsoft.com/office/drawing/2014/main" id="{5640F226-2EEE-C24D-9789-9706F1298F0E}"/>
              </a:ext>
              <a:ext uri="{C183D7F6-B498-43B3-948B-1728B52AA6E4}">
                <adec:decorative xmlns:adec="http://schemas.microsoft.com/office/drawing/2017/decorative" val="1"/>
              </a:ext>
            </a:extLst>
          </p:cNvPr>
          <p:cNvSpPr/>
          <p:nvPr userDrawn="1"/>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9" name="Text Placeholder 3">
            <a:extLst>
              <a:ext uri="{FF2B5EF4-FFF2-40B4-BE49-F238E27FC236}">
                <a16:creationId xmlns:a16="http://schemas.microsoft.com/office/drawing/2014/main" id="{C13628D6-3C4D-3B4C-8BD8-627CA71DBBC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23" name="Folded Corner 22">
            <a:extLst>
              <a:ext uri="{FF2B5EF4-FFF2-40B4-BE49-F238E27FC236}">
                <a16:creationId xmlns:a16="http://schemas.microsoft.com/office/drawing/2014/main" id="{92AB2038-DC11-DE43-AF1B-09CF08907528}"/>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6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96717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v_titles chart 8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0" name="Oval 49">
            <a:extLst>
              <a:ext uri="{FF2B5EF4-FFF2-40B4-BE49-F238E27FC236}">
                <a16:creationId xmlns:a16="http://schemas.microsoft.com/office/drawing/2014/main" id="{F1F682DD-DBF9-FC43-88EB-D0DCA98879F7}"/>
              </a:ext>
              <a:ext uri="{C183D7F6-B498-43B3-948B-1728B52AA6E4}">
                <adec:decorative xmlns:adec="http://schemas.microsoft.com/office/drawing/2017/decorative" val="1"/>
              </a:ext>
            </a:extLst>
          </p:cNvPr>
          <p:cNvSpPr/>
          <p:nvPr userDrawn="1"/>
        </p:nvSpPr>
        <p:spPr>
          <a:xfrm>
            <a:off x="1615598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55" name="Oval 54">
            <a:extLst>
              <a:ext uri="{FF2B5EF4-FFF2-40B4-BE49-F238E27FC236}">
                <a16:creationId xmlns:a16="http://schemas.microsoft.com/office/drawing/2014/main" id="{5640F226-2EEE-C24D-9789-9706F1298F0E}"/>
              </a:ext>
              <a:ext uri="{C183D7F6-B498-43B3-948B-1728B52AA6E4}">
                <adec:decorative xmlns:adec="http://schemas.microsoft.com/office/drawing/2017/decorative" val="1"/>
              </a:ext>
            </a:extLst>
          </p:cNvPr>
          <p:cNvSpPr/>
          <p:nvPr userDrawn="1"/>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7</a:t>
            </a:r>
          </a:p>
        </p:txBody>
      </p:sp>
      <p:sp>
        <p:nvSpPr>
          <p:cNvPr id="56" name="Oval 55">
            <a:extLst>
              <a:ext uri="{FF2B5EF4-FFF2-40B4-BE49-F238E27FC236}">
                <a16:creationId xmlns:a16="http://schemas.microsoft.com/office/drawing/2014/main" id="{E8E3FB04-DB67-6545-BFFB-66C81F6D25F6}"/>
              </a:ext>
              <a:ext uri="{C183D7F6-B498-43B3-948B-1728B52AA6E4}">
                <adec:decorative xmlns:adec="http://schemas.microsoft.com/office/drawing/2017/decorative" val="1"/>
              </a:ext>
            </a:extLst>
          </p:cNvPr>
          <p:cNvSpPr/>
          <p:nvPr userDrawn="1"/>
        </p:nvSpPr>
        <p:spPr>
          <a:xfrm>
            <a:off x="1890394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8</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9" name="Text Placeholder 3">
            <a:extLst>
              <a:ext uri="{FF2B5EF4-FFF2-40B4-BE49-F238E27FC236}">
                <a16:creationId xmlns:a16="http://schemas.microsoft.com/office/drawing/2014/main" id="{C13628D6-3C4D-3B4C-8BD8-627CA71DBBC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0" name="Text Placeholder 3">
            <a:extLst>
              <a:ext uri="{FF2B5EF4-FFF2-40B4-BE49-F238E27FC236}">
                <a16:creationId xmlns:a16="http://schemas.microsoft.com/office/drawing/2014/main" id="{6800E14B-49D9-B24C-B53F-D890846FFDEC}"/>
              </a:ext>
            </a:extLst>
          </p:cNvPr>
          <p:cNvSpPr>
            <a:spLocks noGrp="1"/>
          </p:cNvSpPr>
          <p:nvPr>
            <p:ph type="body" sz="quarter" idx="22" hasCustomPrompt="1"/>
          </p:nvPr>
        </p:nvSpPr>
        <p:spPr>
          <a:xfrm>
            <a:off x="19677664"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2" name="Text Placeholder 3">
            <a:extLst>
              <a:ext uri="{FF2B5EF4-FFF2-40B4-BE49-F238E27FC236}">
                <a16:creationId xmlns:a16="http://schemas.microsoft.com/office/drawing/2014/main" id="{8B13F438-8E80-5F4F-B017-16E53FA08629}"/>
              </a:ext>
            </a:extLst>
          </p:cNvPr>
          <p:cNvSpPr>
            <a:spLocks noGrp="1"/>
          </p:cNvSpPr>
          <p:nvPr>
            <p:ph type="body" sz="quarter" idx="24" hasCustomPrompt="1"/>
          </p:nvPr>
        </p:nvSpPr>
        <p:spPr>
          <a:xfrm>
            <a:off x="16937656"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24" name="Folded Corner 23">
            <a:extLst>
              <a:ext uri="{FF2B5EF4-FFF2-40B4-BE49-F238E27FC236}">
                <a16:creationId xmlns:a16="http://schemas.microsoft.com/office/drawing/2014/main" id="{7CE22A94-6852-EC49-B6CA-1C02569BE304}"/>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8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904885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v_titles charts 12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0" name="Oval 49">
            <a:extLst>
              <a:ext uri="{FF2B5EF4-FFF2-40B4-BE49-F238E27FC236}">
                <a16:creationId xmlns:a16="http://schemas.microsoft.com/office/drawing/2014/main" id="{F1F682DD-DBF9-FC43-88EB-D0DCA98879F7}"/>
              </a:ext>
              <a:ext uri="{C183D7F6-B498-43B3-948B-1728B52AA6E4}">
                <adec:decorative xmlns:adec="http://schemas.microsoft.com/office/drawing/2017/decorative" val="1"/>
              </a:ext>
            </a:extLst>
          </p:cNvPr>
          <p:cNvSpPr/>
          <p:nvPr userDrawn="1"/>
        </p:nvSpPr>
        <p:spPr>
          <a:xfrm>
            <a:off x="1615598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1" name="Oval 50">
            <a:extLst>
              <a:ext uri="{FF2B5EF4-FFF2-40B4-BE49-F238E27FC236}">
                <a16:creationId xmlns:a16="http://schemas.microsoft.com/office/drawing/2014/main" id="{1CEE505E-C8C0-504C-B7FD-D72C7BEA3B2E}"/>
              </a:ext>
              <a:ext uri="{C183D7F6-B498-43B3-948B-1728B52AA6E4}">
                <adec:decorative xmlns:adec="http://schemas.microsoft.com/office/drawing/2017/decorative" val="1"/>
              </a:ext>
            </a:extLst>
          </p:cNvPr>
          <p:cNvSpPr/>
          <p:nvPr userDrawn="1"/>
        </p:nvSpPr>
        <p:spPr>
          <a:xfrm>
            <a:off x="1615598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52" name="Oval 51">
            <a:extLst>
              <a:ext uri="{FF2B5EF4-FFF2-40B4-BE49-F238E27FC236}">
                <a16:creationId xmlns:a16="http://schemas.microsoft.com/office/drawing/2014/main" id="{3AFF7D49-58A8-814A-A0D2-15D34B9CF9E7}"/>
              </a:ext>
              <a:ext uri="{C183D7F6-B498-43B3-948B-1728B52AA6E4}">
                <adec:decorative xmlns:adec="http://schemas.microsoft.com/office/drawing/2017/decorative" val="1"/>
              </a:ext>
            </a:extLst>
          </p:cNvPr>
          <p:cNvSpPr/>
          <p:nvPr userDrawn="1"/>
        </p:nvSpPr>
        <p:spPr>
          <a:xfrm>
            <a:off x="1615598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7</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8</a:t>
            </a:r>
          </a:p>
        </p:txBody>
      </p:sp>
      <p:sp>
        <p:nvSpPr>
          <p:cNvPr id="55" name="Oval 54">
            <a:extLst>
              <a:ext uri="{FF2B5EF4-FFF2-40B4-BE49-F238E27FC236}">
                <a16:creationId xmlns:a16="http://schemas.microsoft.com/office/drawing/2014/main" id="{5640F226-2EEE-C24D-9789-9706F1298F0E}"/>
              </a:ext>
              <a:ext uri="{C183D7F6-B498-43B3-948B-1728B52AA6E4}">
                <adec:decorative xmlns:adec="http://schemas.microsoft.com/office/drawing/2017/decorative" val="1"/>
              </a:ext>
            </a:extLst>
          </p:cNvPr>
          <p:cNvSpPr/>
          <p:nvPr userDrawn="1"/>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9</a:t>
            </a:r>
          </a:p>
        </p:txBody>
      </p:sp>
      <p:sp>
        <p:nvSpPr>
          <p:cNvPr id="56" name="Oval 55">
            <a:extLst>
              <a:ext uri="{FF2B5EF4-FFF2-40B4-BE49-F238E27FC236}">
                <a16:creationId xmlns:a16="http://schemas.microsoft.com/office/drawing/2014/main" id="{E8E3FB04-DB67-6545-BFFB-66C81F6D25F6}"/>
              </a:ext>
              <a:ext uri="{C183D7F6-B498-43B3-948B-1728B52AA6E4}">
                <adec:decorative xmlns:adec="http://schemas.microsoft.com/office/drawing/2017/decorative" val="1"/>
              </a:ext>
            </a:extLst>
          </p:cNvPr>
          <p:cNvSpPr/>
          <p:nvPr userDrawn="1"/>
        </p:nvSpPr>
        <p:spPr>
          <a:xfrm>
            <a:off x="1890394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10</a:t>
            </a:r>
          </a:p>
        </p:txBody>
      </p:sp>
      <p:sp>
        <p:nvSpPr>
          <p:cNvPr id="57" name="Oval 56">
            <a:extLst>
              <a:ext uri="{FF2B5EF4-FFF2-40B4-BE49-F238E27FC236}">
                <a16:creationId xmlns:a16="http://schemas.microsoft.com/office/drawing/2014/main" id="{14ED6C68-2406-6D42-B0AC-DA64DD5A93E1}"/>
              </a:ext>
              <a:ext uri="{C183D7F6-B498-43B3-948B-1728B52AA6E4}">
                <adec:decorative xmlns:adec="http://schemas.microsoft.com/office/drawing/2017/decorative" val="1"/>
              </a:ext>
            </a:extLst>
          </p:cNvPr>
          <p:cNvSpPr/>
          <p:nvPr userDrawn="1"/>
        </p:nvSpPr>
        <p:spPr>
          <a:xfrm>
            <a:off x="1890394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11</a:t>
            </a:r>
          </a:p>
        </p:txBody>
      </p:sp>
      <p:sp>
        <p:nvSpPr>
          <p:cNvPr id="58" name="Oval 57">
            <a:extLst>
              <a:ext uri="{FF2B5EF4-FFF2-40B4-BE49-F238E27FC236}">
                <a16:creationId xmlns:a16="http://schemas.microsoft.com/office/drawing/2014/main" id="{E92B39D8-16F9-474D-8491-95B761F57AC7}"/>
              </a:ext>
              <a:ext uri="{C183D7F6-B498-43B3-948B-1728B52AA6E4}">
                <adec:decorative xmlns:adec="http://schemas.microsoft.com/office/drawing/2017/decorative" val="1"/>
              </a:ext>
            </a:extLst>
          </p:cNvPr>
          <p:cNvSpPr/>
          <p:nvPr userDrawn="1"/>
        </p:nvSpPr>
        <p:spPr>
          <a:xfrm>
            <a:off x="1890394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12</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9" name="Text Placeholder 3">
            <a:extLst>
              <a:ext uri="{FF2B5EF4-FFF2-40B4-BE49-F238E27FC236}">
                <a16:creationId xmlns:a16="http://schemas.microsoft.com/office/drawing/2014/main" id="{C13628D6-3C4D-3B4C-8BD8-627CA71DBBC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0" name="Text Placeholder 3">
            <a:extLst>
              <a:ext uri="{FF2B5EF4-FFF2-40B4-BE49-F238E27FC236}">
                <a16:creationId xmlns:a16="http://schemas.microsoft.com/office/drawing/2014/main" id="{6800E14B-49D9-B24C-B53F-D890846FFDEC}"/>
              </a:ext>
            </a:extLst>
          </p:cNvPr>
          <p:cNvSpPr>
            <a:spLocks noGrp="1"/>
          </p:cNvSpPr>
          <p:nvPr>
            <p:ph type="body" sz="quarter" idx="22" hasCustomPrompt="1"/>
          </p:nvPr>
        </p:nvSpPr>
        <p:spPr>
          <a:xfrm>
            <a:off x="19677664"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2" name="Text Placeholder 3">
            <a:extLst>
              <a:ext uri="{FF2B5EF4-FFF2-40B4-BE49-F238E27FC236}">
                <a16:creationId xmlns:a16="http://schemas.microsoft.com/office/drawing/2014/main" id="{8B13F438-8E80-5F4F-B017-16E53FA08629}"/>
              </a:ext>
            </a:extLst>
          </p:cNvPr>
          <p:cNvSpPr>
            <a:spLocks noGrp="1"/>
          </p:cNvSpPr>
          <p:nvPr>
            <p:ph type="body" sz="quarter" idx="24" hasCustomPrompt="1"/>
          </p:nvPr>
        </p:nvSpPr>
        <p:spPr>
          <a:xfrm>
            <a:off x="16937656"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3" name="Text Placeholder 3">
            <a:extLst>
              <a:ext uri="{FF2B5EF4-FFF2-40B4-BE49-F238E27FC236}">
                <a16:creationId xmlns:a16="http://schemas.microsoft.com/office/drawing/2014/main" id="{BF4346CF-4796-6B4A-85EC-D0524FE1C9A8}"/>
              </a:ext>
            </a:extLst>
          </p:cNvPr>
          <p:cNvSpPr>
            <a:spLocks noGrp="1"/>
          </p:cNvSpPr>
          <p:nvPr>
            <p:ph type="body" sz="quarter" idx="25" hasCustomPrompt="1"/>
          </p:nvPr>
        </p:nvSpPr>
        <p:spPr>
          <a:xfrm>
            <a:off x="16937656"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4" name="Text Placeholder 3">
            <a:extLst>
              <a:ext uri="{FF2B5EF4-FFF2-40B4-BE49-F238E27FC236}">
                <a16:creationId xmlns:a16="http://schemas.microsoft.com/office/drawing/2014/main" id="{F02C0B55-6D26-CC45-9C2D-8251FC33A5EB}"/>
              </a:ext>
            </a:extLst>
          </p:cNvPr>
          <p:cNvSpPr>
            <a:spLocks noGrp="1"/>
          </p:cNvSpPr>
          <p:nvPr>
            <p:ph type="body" sz="quarter" idx="26" hasCustomPrompt="1"/>
          </p:nvPr>
        </p:nvSpPr>
        <p:spPr>
          <a:xfrm>
            <a:off x="16937656"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5" name="Text Placeholder 3">
            <a:extLst>
              <a:ext uri="{FF2B5EF4-FFF2-40B4-BE49-F238E27FC236}">
                <a16:creationId xmlns:a16="http://schemas.microsoft.com/office/drawing/2014/main" id="{9DB75B0A-435A-6D4A-82AC-C93739D10EA9}"/>
              </a:ext>
            </a:extLst>
          </p:cNvPr>
          <p:cNvSpPr>
            <a:spLocks noGrp="1"/>
          </p:cNvSpPr>
          <p:nvPr>
            <p:ph type="body" sz="quarter" idx="27" hasCustomPrompt="1"/>
          </p:nvPr>
        </p:nvSpPr>
        <p:spPr>
          <a:xfrm>
            <a:off x="19677664"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6" name="Text Placeholder 3">
            <a:extLst>
              <a:ext uri="{FF2B5EF4-FFF2-40B4-BE49-F238E27FC236}">
                <a16:creationId xmlns:a16="http://schemas.microsoft.com/office/drawing/2014/main" id="{BF44FADC-0474-B940-AD29-2DACC160F1AD}"/>
              </a:ext>
            </a:extLst>
          </p:cNvPr>
          <p:cNvSpPr>
            <a:spLocks noGrp="1"/>
          </p:cNvSpPr>
          <p:nvPr>
            <p:ph type="body" sz="quarter" idx="28" hasCustomPrompt="1"/>
          </p:nvPr>
        </p:nvSpPr>
        <p:spPr>
          <a:xfrm>
            <a:off x="19677664"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35" name="Folded Corner 34">
            <a:extLst>
              <a:ext uri="{FF2B5EF4-FFF2-40B4-BE49-F238E27FC236}">
                <a16:creationId xmlns:a16="http://schemas.microsoft.com/office/drawing/2014/main" id="{E0780828-6CAE-264F-B938-559F425E1A70}"/>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12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005727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v_titles charts 18 list">
    <p:bg>
      <p:bgPr>
        <a:solidFill>
          <a:srgbClr val="FDFAF5"/>
        </a:solidFill>
        <a:effectLst/>
      </p:bgPr>
    </p:bg>
    <p:spTree>
      <p:nvGrpSpPr>
        <p:cNvPr id="1" name=""/>
        <p:cNvGrpSpPr/>
        <p:nvPr/>
      </p:nvGrpSpPr>
      <p:grpSpPr>
        <a:xfrm>
          <a:off x="0" y="0"/>
          <a:ext cx="0" cy="0"/>
          <a:chOff x="0" y="0"/>
          <a:chExt cx="0" cy="0"/>
        </a:xfrm>
      </p:grpSpPr>
      <p:sp>
        <p:nvSpPr>
          <p:cNvPr id="92" name="Oval 91">
            <a:extLst>
              <a:ext uri="{FF2B5EF4-FFF2-40B4-BE49-F238E27FC236}">
                <a16:creationId xmlns:a16="http://schemas.microsoft.com/office/drawing/2014/main" id="{5EC9F634-06DD-DB48-8B0E-C5375E73046F}"/>
              </a:ext>
              <a:ext uri="{C183D7F6-B498-43B3-948B-1728B52AA6E4}">
                <adec:decorative xmlns:adec="http://schemas.microsoft.com/office/drawing/2017/decorative" val="1"/>
              </a:ext>
            </a:extLst>
          </p:cNvPr>
          <p:cNvSpPr/>
          <p:nvPr/>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90" name="Oval 89">
            <a:extLst>
              <a:ext uri="{FF2B5EF4-FFF2-40B4-BE49-F238E27FC236}">
                <a16:creationId xmlns:a16="http://schemas.microsoft.com/office/drawing/2014/main" id="{010B8708-9FFD-1446-95CE-1A35EA7D2D4D}"/>
              </a:ext>
              <a:ext uri="{C183D7F6-B498-43B3-948B-1728B52AA6E4}">
                <adec:decorative xmlns:adec="http://schemas.microsoft.com/office/drawing/2017/decorative" val="1"/>
              </a:ext>
            </a:extLst>
          </p:cNvPr>
          <p:cNvSpPr/>
          <p:nvPr/>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88" name="Oval 87">
            <a:extLst>
              <a:ext uri="{FF2B5EF4-FFF2-40B4-BE49-F238E27FC236}">
                <a16:creationId xmlns:a16="http://schemas.microsoft.com/office/drawing/2014/main" id="{D61D7AFD-CC30-5841-9AD4-E20A7A08626A}"/>
              </a:ext>
              <a:ext uri="{C183D7F6-B498-43B3-948B-1728B52AA6E4}">
                <adec:decorative xmlns:adec="http://schemas.microsoft.com/office/drawing/2017/decorative" val="1"/>
              </a:ext>
            </a:extLst>
          </p:cNvPr>
          <p:cNvSpPr/>
          <p:nvPr/>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86" name="Oval 85">
            <a:extLst>
              <a:ext uri="{FF2B5EF4-FFF2-40B4-BE49-F238E27FC236}">
                <a16:creationId xmlns:a16="http://schemas.microsoft.com/office/drawing/2014/main" id="{445196E8-FEC9-4B41-901A-91B35AB78EED}"/>
              </a:ext>
              <a:ext uri="{C183D7F6-B498-43B3-948B-1728B52AA6E4}">
                <adec:decorative xmlns:adec="http://schemas.microsoft.com/office/drawing/2017/decorative" val="1"/>
              </a:ext>
            </a:extLst>
          </p:cNvPr>
          <p:cNvSpPr/>
          <p:nvPr/>
        </p:nvSpPr>
        <p:spPr>
          <a:xfrm>
            <a:off x="1615598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84" name="Oval 83">
            <a:extLst>
              <a:ext uri="{FF2B5EF4-FFF2-40B4-BE49-F238E27FC236}">
                <a16:creationId xmlns:a16="http://schemas.microsoft.com/office/drawing/2014/main" id="{6E4EF967-2A30-B64A-8C77-FB9F670D1792}"/>
              </a:ext>
              <a:ext uri="{C183D7F6-B498-43B3-948B-1728B52AA6E4}">
                <adec:decorative xmlns:adec="http://schemas.microsoft.com/office/drawing/2017/decorative" val="1"/>
              </a:ext>
            </a:extLst>
          </p:cNvPr>
          <p:cNvSpPr/>
          <p:nvPr/>
        </p:nvSpPr>
        <p:spPr>
          <a:xfrm>
            <a:off x="1615598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82" name="Oval 81">
            <a:extLst>
              <a:ext uri="{FF2B5EF4-FFF2-40B4-BE49-F238E27FC236}">
                <a16:creationId xmlns:a16="http://schemas.microsoft.com/office/drawing/2014/main" id="{8A0BBC8C-D4B1-3B48-B89A-0599B16063F1}"/>
              </a:ext>
              <a:ext uri="{C183D7F6-B498-43B3-948B-1728B52AA6E4}">
                <adec:decorative xmlns:adec="http://schemas.microsoft.com/office/drawing/2017/decorative" val="1"/>
              </a:ext>
            </a:extLst>
          </p:cNvPr>
          <p:cNvSpPr/>
          <p:nvPr/>
        </p:nvSpPr>
        <p:spPr>
          <a:xfrm>
            <a:off x="1615598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80" name="Oval 79">
            <a:extLst>
              <a:ext uri="{FF2B5EF4-FFF2-40B4-BE49-F238E27FC236}">
                <a16:creationId xmlns:a16="http://schemas.microsoft.com/office/drawing/2014/main" id="{5F71F225-DC4B-5A44-B171-7DFC6ECB9C69}"/>
              </a:ext>
              <a:ext uri="{C183D7F6-B498-43B3-948B-1728B52AA6E4}">
                <adec:decorative xmlns:adec="http://schemas.microsoft.com/office/drawing/2017/decorative" val="1"/>
              </a:ext>
            </a:extLst>
          </p:cNvPr>
          <p:cNvSpPr/>
          <p:nvPr/>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7</a:t>
            </a:r>
          </a:p>
        </p:txBody>
      </p:sp>
      <p:sp>
        <p:nvSpPr>
          <p:cNvPr id="78" name="Oval 77">
            <a:extLst>
              <a:ext uri="{FF2B5EF4-FFF2-40B4-BE49-F238E27FC236}">
                <a16:creationId xmlns:a16="http://schemas.microsoft.com/office/drawing/2014/main" id="{0B9ABB09-93F9-7546-B14D-32D5007D600D}"/>
              </a:ext>
              <a:ext uri="{C183D7F6-B498-43B3-948B-1728B52AA6E4}">
                <adec:decorative xmlns:adec="http://schemas.microsoft.com/office/drawing/2017/decorative" val="1"/>
              </a:ext>
            </a:extLst>
          </p:cNvPr>
          <p:cNvSpPr/>
          <p:nvPr/>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8</a:t>
            </a:r>
          </a:p>
        </p:txBody>
      </p:sp>
      <p:sp>
        <p:nvSpPr>
          <p:cNvPr id="76" name="Oval 75">
            <a:extLst>
              <a:ext uri="{FF2B5EF4-FFF2-40B4-BE49-F238E27FC236}">
                <a16:creationId xmlns:a16="http://schemas.microsoft.com/office/drawing/2014/main" id="{5726135D-0006-4343-A6FB-D640207F92BB}"/>
              </a:ext>
              <a:ext uri="{C183D7F6-B498-43B3-948B-1728B52AA6E4}">
                <adec:decorative xmlns:adec="http://schemas.microsoft.com/office/drawing/2017/decorative" val="1"/>
              </a:ext>
            </a:extLst>
          </p:cNvPr>
          <p:cNvSpPr/>
          <p:nvPr/>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9</a:t>
            </a:r>
          </a:p>
        </p:txBody>
      </p:sp>
      <p:sp>
        <p:nvSpPr>
          <p:cNvPr id="74" name="Oval 73">
            <a:extLst>
              <a:ext uri="{FF2B5EF4-FFF2-40B4-BE49-F238E27FC236}">
                <a16:creationId xmlns:a16="http://schemas.microsoft.com/office/drawing/2014/main" id="{9A14F383-0C7E-6442-A996-54B09D97D6A5}"/>
              </a:ext>
              <a:ext uri="{C183D7F6-B498-43B3-948B-1728B52AA6E4}">
                <adec:decorative xmlns:adec="http://schemas.microsoft.com/office/drawing/2017/decorative" val="1"/>
              </a:ext>
            </a:extLst>
          </p:cNvPr>
          <p:cNvSpPr/>
          <p:nvPr/>
        </p:nvSpPr>
        <p:spPr>
          <a:xfrm>
            <a:off x="1890394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10</a:t>
            </a:r>
          </a:p>
        </p:txBody>
      </p:sp>
      <p:sp>
        <p:nvSpPr>
          <p:cNvPr id="72" name="Oval 71">
            <a:extLst>
              <a:ext uri="{FF2B5EF4-FFF2-40B4-BE49-F238E27FC236}">
                <a16:creationId xmlns:a16="http://schemas.microsoft.com/office/drawing/2014/main" id="{BAEB2906-4AB7-7F40-A1E1-F011FD5E45A2}"/>
              </a:ext>
              <a:ext uri="{C183D7F6-B498-43B3-948B-1728B52AA6E4}">
                <adec:decorative xmlns:adec="http://schemas.microsoft.com/office/drawing/2017/decorative" val="1"/>
              </a:ext>
            </a:extLst>
          </p:cNvPr>
          <p:cNvSpPr/>
          <p:nvPr/>
        </p:nvSpPr>
        <p:spPr>
          <a:xfrm>
            <a:off x="1890394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11</a:t>
            </a:r>
          </a:p>
        </p:txBody>
      </p:sp>
      <p:sp>
        <p:nvSpPr>
          <p:cNvPr id="70" name="Oval 69">
            <a:extLst>
              <a:ext uri="{FF2B5EF4-FFF2-40B4-BE49-F238E27FC236}">
                <a16:creationId xmlns:a16="http://schemas.microsoft.com/office/drawing/2014/main" id="{DA380F1A-63B5-8B46-BEFC-C72D6F427B59}"/>
              </a:ext>
              <a:ext uri="{C183D7F6-B498-43B3-948B-1728B52AA6E4}">
                <adec:decorative xmlns:adec="http://schemas.microsoft.com/office/drawing/2017/decorative" val="1"/>
              </a:ext>
            </a:extLst>
          </p:cNvPr>
          <p:cNvSpPr/>
          <p:nvPr/>
        </p:nvSpPr>
        <p:spPr>
          <a:xfrm>
            <a:off x="1890394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12</a:t>
            </a:r>
          </a:p>
        </p:txBody>
      </p:sp>
      <p:sp>
        <p:nvSpPr>
          <p:cNvPr id="68" name="Oval 67">
            <a:extLst>
              <a:ext uri="{FF2B5EF4-FFF2-40B4-BE49-F238E27FC236}">
                <a16:creationId xmlns:a16="http://schemas.microsoft.com/office/drawing/2014/main" id="{3A2E349E-0939-2E44-8497-C970E8491707}"/>
              </a:ext>
              <a:ext uri="{C183D7F6-B498-43B3-948B-1728B52AA6E4}">
                <adec:decorative xmlns:adec="http://schemas.microsoft.com/office/drawing/2017/decorative" val="1"/>
              </a:ext>
            </a:extLst>
          </p:cNvPr>
          <p:cNvSpPr/>
          <p:nvPr/>
        </p:nvSpPr>
        <p:spPr>
          <a:xfrm>
            <a:off x="21484401"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13</a:t>
            </a:r>
          </a:p>
        </p:txBody>
      </p:sp>
      <p:sp>
        <p:nvSpPr>
          <p:cNvPr id="66" name="Oval 65">
            <a:extLst>
              <a:ext uri="{FF2B5EF4-FFF2-40B4-BE49-F238E27FC236}">
                <a16:creationId xmlns:a16="http://schemas.microsoft.com/office/drawing/2014/main" id="{CAECBC40-11CE-3540-A0EA-57148B6006E6}"/>
              </a:ext>
              <a:ext uri="{C183D7F6-B498-43B3-948B-1728B52AA6E4}">
                <adec:decorative xmlns:adec="http://schemas.microsoft.com/office/drawing/2017/decorative" val="1"/>
              </a:ext>
            </a:extLst>
          </p:cNvPr>
          <p:cNvSpPr/>
          <p:nvPr/>
        </p:nvSpPr>
        <p:spPr>
          <a:xfrm>
            <a:off x="21484401"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14</a:t>
            </a:r>
          </a:p>
        </p:txBody>
      </p:sp>
      <p:sp>
        <p:nvSpPr>
          <p:cNvPr id="64" name="Oval 63">
            <a:extLst>
              <a:ext uri="{FF2B5EF4-FFF2-40B4-BE49-F238E27FC236}">
                <a16:creationId xmlns:a16="http://schemas.microsoft.com/office/drawing/2014/main" id="{6231F381-0BBD-1543-8F48-2801072B33A6}"/>
              </a:ext>
              <a:ext uri="{C183D7F6-B498-43B3-948B-1728B52AA6E4}">
                <adec:decorative xmlns:adec="http://schemas.microsoft.com/office/drawing/2017/decorative" val="1"/>
              </a:ext>
            </a:extLst>
          </p:cNvPr>
          <p:cNvSpPr/>
          <p:nvPr/>
        </p:nvSpPr>
        <p:spPr>
          <a:xfrm>
            <a:off x="21484401"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15</a:t>
            </a:r>
          </a:p>
        </p:txBody>
      </p:sp>
      <p:sp>
        <p:nvSpPr>
          <p:cNvPr id="62" name="Oval 61">
            <a:extLst>
              <a:ext uri="{FF2B5EF4-FFF2-40B4-BE49-F238E27FC236}">
                <a16:creationId xmlns:a16="http://schemas.microsoft.com/office/drawing/2014/main" id="{E5FE55CE-142E-274C-8C28-9DFA57582976}"/>
              </a:ext>
              <a:ext uri="{C183D7F6-B498-43B3-948B-1728B52AA6E4}">
                <adec:decorative xmlns:adec="http://schemas.microsoft.com/office/drawing/2017/decorative" val="1"/>
              </a:ext>
            </a:extLst>
          </p:cNvPr>
          <p:cNvSpPr/>
          <p:nvPr/>
        </p:nvSpPr>
        <p:spPr>
          <a:xfrm>
            <a:off x="21484401"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16</a:t>
            </a:r>
          </a:p>
        </p:txBody>
      </p:sp>
      <p:sp>
        <p:nvSpPr>
          <p:cNvPr id="58" name="Oval 57">
            <a:extLst>
              <a:ext uri="{FF2B5EF4-FFF2-40B4-BE49-F238E27FC236}">
                <a16:creationId xmlns:a16="http://schemas.microsoft.com/office/drawing/2014/main" id="{44ADACB8-DE83-B146-8FB4-BD83F31826A7}"/>
              </a:ext>
              <a:ext uri="{C183D7F6-B498-43B3-948B-1728B52AA6E4}">
                <adec:decorative xmlns:adec="http://schemas.microsoft.com/office/drawing/2017/decorative" val="1"/>
              </a:ext>
            </a:extLst>
          </p:cNvPr>
          <p:cNvSpPr/>
          <p:nvPr/>
        </p:nvSpPr>
        <p:spPr>
          <a:xfrm>
            <a:off x="21484401" y="9999196"/>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17</a:t>
            </a:r>
          </a:p>
        </p:txBody>
      </p:sp>
      <p:sp>
        <p:nvSpPr>
          <p:cNvPr id="60" name="Oval 59">
            <a:extLst>
              <a:ext uri="{FF2B5EF4-FFF2-40B4-BE49-F238E27FC236}">
                <a16:creationId xmlns:a16="http://schemas.microsoft.com/office/drawing/2014/main" id="{FFB39145-553F-B646-A64D-B59976EA7997}"/>
              </a:ext>
              <a:ext uri="{C183D7F6-B498-43B3-948B-1728B52AA6E4}">
                <adec:decorative xmlns:adec="http://schemas.microsoft.com/office/drawing/2017/decorative" val="1"/>
              </a:ext>
            </a:extLst>
          </p:cNvPr>
          <p:cNvSpPr/>
          <p:nvPr/>
        </p:nvSpPr>
        <p:spPr>
          <a:xfrm>
            <a:off x="21484401" y="11308732"/>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18</a:t>
            </a:r>
          </a:p>
        </p:txBody>
      </p:sp>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 name="Text Placeholder 3">
            <a:extLst>
              <a:ext uri="{FF2B5EF4-FFF2-40B4-BE49-F238E27FC236}">
                <a16:creationId xmlns:a16="http://schemas.microsoft.com/office/drawing/2014/main" id="{72861879-B00A-1C4E-8892-EE7B2782B868}"/>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2" name="Text Placeholder 3">
            <a:extLst>
              <a:ext uri="{FF2B5EF4-FFF2-40B4-BE49-F238E27FC236}">
                <a16:creationId xmlns:a16="http://schemas.microsoft.com/office/drawing/2014/main" id="{815A4CAA-3C0F-314E-B8ED-D0C0CC208251}"/>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3" name="Text Placeholder 3">
            <a:extLst>
              <a:ext uri="{FF2B5EF4-FFF2-40B4-BE49-F238E27FC236}">
                <a16:creationId xmlns:a16="http://schemas.microsoft.com/office/drawing/2014/main" id="{C27ED31E-4D98-3A40-B0D6-0B03E83F1E99}"/>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4" name="Text Placeholder 3">
            <a:extLst>
              <a:ext uri="{FF2B5EF4-FFF2-40B4-BE49-F238E27FC236}">
                <a16:creationId xmlns:a16="http://schemas.microsoft.com/office/drawing/2014/main" id="{D88268D0-C5FE-524E-ABD6-73770D555C5E}"/>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5" name="Text Placeholder 3">
            <a:extLst>
              <a:ext uri="{FF2B5EF4-FFF2-40B4-BE49-F238E27FC236}">
                <a16:creationId xmlns:a16="http://schemas.microsoft.com/office/drawing/2014/main" id="{C3F4EC36-502F-5949-907F-41C92D0645B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6" name="Text Placeholder 3">
            <a:extLst>
              <a:ext uri="{FF2B5EF4-FFF2-40B4-BE49-F238E27FC236}">
                <a16:creationId xmlns:a16="http://schemas.microsoft.com/office/drawing/2014/main" id="{FC901104-2C40-7C41-ABF6-C7F9CF9A24A6}"/>
              </a:ext>
            </a:extLst>
          </p:cNvPr>
          <p:cNvSpPr>
            <a:spLocks noGrp="1"/>
          </p:cNvSpPr>
          <p:nvPr>
            <p:ph type="body" sz="quarter" idx="22" hasCustomPrompt="1"/>
          </p:nvPr>
        </p:nvSpPr>
        <p:spPr>
          <a:xfrm>
            <a:off x="19677664"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4" name="Text Placeholder 3">
            <a:extLst>
              <a:ext uri="{FF2B5EF4-FFF2-40B4-BE49-F238E27FC236}">
                <a16:creationId xmlns:a16="http://schemas.microsoft.com/office/drawing/2014/main" id="{44C26A3B-A217-E948-85E7-2331F9DC4B22}"/>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5" name="Text Placeholder 3">
            <a:extLst>
              <a:ext uri="{FF2B5EF4-FFF2-40B4-BE49-F238E27FC236}">
                <a16:creationId xmlns:a16="http://schemas.microsoft.com/office/drawing/2014/main" id="{FC504041-AD0A-F147-8C8D-DEAAF85948B8}"/>
              </a:ext>
            </a:extLst>
          </p:cNvPr>
          <p:cNvSpPr>
            <a:spLocks noGrp="1"/>
          </p:cNvSpPr>
          <p:nvPr>
            <p:ph type="body" sz="quarter" idx="24" hasCustomPrompt="1"/>
          </p:nvPr>
        </p:nvSpPr>
        <p:spPr>
          <a:xfrm>
            <a:off x="16937656"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6" name="Text Placeholder 3">
            <a:extLst>
              <a:ext uri="{FF2B5EF4-FFF2-40B4-BE49-F238E27FC236}">
                <a16:creationId xmlns:a16="http://schemas.microsoft.com/office/drawing/2014/main" id="{888AD8DE-5813-9446-BA0F-2DE597ADC005}"/>
              </a:ext>
            </a:extLst>
          </p:cNvPr>
          <p:cNvSpPr>
            <a:spLocks noGrp="1"/>
          </p:cNvSpPr>
          <p:nvPr>
            <p:ph type="body" sz="quarter" idx="25" hasCustomPrompt="1"/>
          </p:nvPr>
        </p:nvSpPr>
        <p:spPr>
          <a:xfrm>
            <a:off x="16937656"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7" name="Text Placeholder 3">
            <a:extLst>
              <a:ext uri="{FF2B5EF4-FFF2-40B4-BE49-F238E27FC236}">
                <a16:creationId xmlns:a16="http://schemas.microsoft.com/office/drawing/2014/main" id="{E70F26C5-ABFB-4D4F-8BFD-5C507AAAB287}"/>
              </a:ext>
            </a:extLst>
          </p:cNvPr>
          <p:cNvSpPr>
            <a:spLocks noGrp="1"/>
          </p:cNvSpPr>
          <p:nvPr>
            <p:ph type="body" sz="quarter" idx="26" hasCustomPrompt="1"/>
          </p:nvPr>
        </p:nvSpPr>
        <p:spPr>
          <a:xfrm>
            <a:off x="16937656"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8" name="Text Placeholder 3">
            <a:extLst>
              <a:ext uri="{FF2B5EF4-FFF2-40B4-BE49-F238E27FC236}">
                <a16:creationId xmlns:a16="http://schemas.microsoft.com/office/drawing/2014/main" id="{E3929854-2532-C84D-BBED-AA63A7145DEC}"/>
              </a:ext>
            </a:extLst>
          </p:cNvPr>
          <p:cNvSpPr>
            <a:spLocks noGrp="1"/>
          </p:cNvSpPr>
          <p:nvPr>
            <p:ph type="body" sz="quarter" idx="27" hasCustomPrompt="1"/>
          </p:nvPr>
        </p:nvSpPr>
        <p:spPr>
          <a:xfrm>
            <a:off x="19677664"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9" name="Text Placeholder 3">
            <a:extLst>
              <a:ext uri="{FF2B5EF4-FFF2-40B4-BE49-F238E27FC236}">
                <a16:creationId xmlns:a16="http://schemas.microsoft.com/office/drawing/2014/main" id="{D23C93BA-CB23-3D4D-BB2B-29E653BBE96B}"/>
              </a:ext>
            </a:extLst>
          </p:cNvPr>
          <p:cNvSpPr>
            <a:spLocks noGrp="1"/>
          </p:cNvSpPr>
          <p:nvPr>
            <p:ph type="body" sz="quarter" idx="28" hasCustomPrompt="1"/>
          </p:nvPr>
        </p:nvSpPr>
        <p:spPr>
          <a:xfrm>
            <a:off x="19677664"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0" name="Text Placeholder 3">
            <a:extLst>
              <a:ext uri="{FF2B5EF4-FFF2-40B4-BE49-F238E27FC236}">
                <a16:creationId xmlns:a16="http://schemas.microsoft.com/office/drawing/2014/main" id="{ABE907A4-CCF3-D046-BA5F-2A0EEF02A69D}"/>
              </a:ext>
            </a:extLst>
          </p:cNvPr>
          <p:cNvSpPr>
            <a:spLocks noGrp="1"/>
          </p:cNvSpPr>
          <p:nvPr>
            <p:ph type="body" sz="quarter" idx="29" hasCustomPrompt="1"/>
          </p:nvPr>
        </p:nvSpPr>
        <p:spPr>
          <a:xfrm>
            <a:off x="22254693"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1" name="Text Placeholder 3">
            <a:extLst>
              <a:ext uri="{FF2B5EF4-FFF2-40B4-BE49-F238E27FC236}">
                <a16:creationId xmlns:a16="http://schemas.microsoft.com/office/drawing/2014/main" id="{8B39797D-22AE-454A-AFD4-6ED517BD8DD4}"/>
              </a:ext>
            </a:extLst>
          </p:cNvPr>
          <p:cNvSpPr>
            <a:spLocks noGrp="1"/>
          </p:cNvSpPr>
          <p:nvPr>
            <p:ph type="body" sz="quarter" idx="30" hasCustomPrompt="1"/>
          </p:nvPr>
        </p:nvSpPr>
        <p:spPr>
          <a:xfrm>
            <a:off x="22254693"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2" name="Text Placeholder 3">
            <a:extLst>
              <a:ext uri="{FF2B5EF4-FFF2-40B4-BE49-F238E27FC236}">
                <a16:creationId xmlns:a16="http://schemas.microsoft.com/office/drawing/2014/main" id="{2BDADCA4-A789-3149-8992-D9A3A6F5FB5A}"/>
              </a:ext>
            </a:extLst>
          </p:cNvPr>
          <p:cNvSpPr>
            <a:spLocks noGrp="1"/>
          </p:cNvSpPr>
          <p:nvPr>
            <p:ph type="body" sz="quarter" idx="31" hasCustomPrompt="1"/>
          </p:nvPr>
        </p:nvSpPr>
        <p:spPr>
          <a:xfrm>
            <a:off x="22254693"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3" name="Text Placeholder 3">
            <a:extLst>
              <a:ext uri="{FF2B5EF4-FFF2-40B4-BE49-F238E27FC236}">
                <a16:creationId xmlns:a16="http://schemas.microsoft.com/office/drawing/2014/main" id="{01457121-7E74-6644-AC6C-3C19741D556C}"/>
              </a:ext>
            </a:extLst>
          </p:cNvPr>
          <p:cNvSpPr>
            <a:spLocks noGrp="1"/>
          </p:cNvSpPr>
          <p:nvPr>
            <p:ph type="body" sz="quarter" idx="32" hasCustomPrompt="1"/>
          </p:nvPr>
        </p:nvSpPr>
        <p:spPr>
          <a:xfrm>
            <a:off x="22254693"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4" name="Text Placeholder 3">
            <a:extLst>
              <a:ext uri="{FF2B5EF4-FFF2-40B4-BE49-F238E27FC236}">
                <a16:creationId xmlns:a16="http://schemas.microsoft.com/office/drawing/2014/main" id="{AAB7CC7C-A240-3D4F-BE8E-F10D5CBB99F0}"/>
              </a:ext>
            </a:extLst>
          </p:cNvPr>
          <p:cNvSpPr>
            <a:spLocks noGrp="1"/>
          </p:cNvSpPr>
          <p:nvPr>
            <p:ph type="body" sz="quarter" idx="33" hasCustomPrompt="1"/>
          </p:nvPr>
        </p:nvSpPr>
        <p:spPr>
          <a:xfrm>
            <a:off x="22254693"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5" name="Text Placeholder 3">
            <a:extLst>
              <a:ext uri="{FF2B5EF4-FFF2-40B4-BE49-F238E27FC236}">
                <a16:creationId xmlns:a16="http://schemas.microsoft.com/office/drawing/2014/main" id="{3B5FD129-7116-E048-B43D-5A7CB520FB0E}"/>
              </a:ext>
            </a:extLst>
          </p:cNvPr>
          <p:cNvSpPr>
            <a:spLocks noGrp="1"/>
          </p:cNvSpPr>
          <p:nvPr>
            <p:ph type="body" sz="quarter" idx="34" hasCustomPrompt="1"/>
          </p:nvPr>
        </p:nvSpPr>
        <p:spPr>
          <a:xfrm>
            <a:off x="22254693"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9" name="Folded Corner 48">
            <a:extLst>
              <a:ext uri="{FF2B5EF4-FFF2-40B4-BE49-F238E27FC236}">
                <a16:creationId xmlns:a16="http://schemas.microsoft.com/office/drawing/2014/main" id="{51D33E9E-AF46-1547-9131-582F295DA8DA}"/>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18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636472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v_titles + graph right">
    <p:bg>
      <p:bgPr>
        <a:solidFill>
          <a:srgbClr val="FDFAF5"/>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1B221A8-0CBA-4740-B203-4AF657FAA3DD}"/>
              </a:ext>
              <a:ext uri="{C183D7F6-B498-43B3-948B-1728B52AA6E4}">
                <adec:decorative xmlns:adec="http://schemas.microsoft.com/office/drawing/2017/decorative" val="1"/>
              </a:ext>
            </a:extLst>
          </p:cNvPr>
          <p:cNvSpPr/>
          <p:nvPr userDrawn="1"/>
        </p:nvSpPr>
        <p:spPr>
          <a:xfrm>
            <a:off x="-2089931" y="3261864"/>
            <a:ext cx="7192272" cy="7192272"/>
          </a:xfrm>
          <a:prstGeom prst="ellipse">
            <a:avLst/>
          </a:prstGeom>
          <a:solidFill>
            <a:srgbClr val="FCE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B7DF4F43-529C-BB46-B90D-EBD576172CF5}"/>
              </a:ext>
            </a:extLst>
          </p:cNvPr>
          <p:cNvSpPr>
            <a:spLocks noGrp="1"/>
          </p:cNvSpPr>
          <p:nvPr>
            <p:ph type="title" hasCustomPrompt="1"/>
          </p:nvPr>
        </p:nvSpPr>
        <p:spPr>
          <a:xfrm>
            <a:off x="1445070" y="4724400"/>
            <a:ext cx="5871717" cy="2499099"/>
          </a:xfrm>
          <a:noFill/>
        </p:spPr>
        <p:txBody>
          <a:bodyPr vert="horz" lIns="0" tIns="45720" rIns="0" bIns="45720" rtlCol="0" anchor="b" anchorCtr="0">
            <a:noAutofit/>
          </a:bodyPr>
          <a:lstStyle>
            <a:lvl1pPr>
              <a:defRPr lang="en-US" sz="8800">
                <a:ea typeface="+mn-ea"/>
                <a:cs typeface="+mn-cs"/>
              </a:defRPr>
            </a:lvl1pPr>
          </a:lstStyle>
          <a:p>
            <a:pPr marL="0" lvl="0" indent="0">
              <a:spcBef>
                <a:spcPts val="2000"/>
              </a:spcBef>
              <a:buFont typeface="Arial" panose="020B0604020202020204" pitchFamily="34" charset="0"/>
            </a:pPr>
            <a:r>
              <a:rPr lang="en-US"/>
              <a:t>Enter slide title here</a:t>
            </a:r>
          </a:p>
        </p:txBody>
      </p:sp>
      <p:sp>
        <p:nvSpPr>
          <p:cNvPr id="12" name="Text Placeholder 30">
            <a:extLst>
              <a:ext uri="{FF2B5EF4-FFF2-40B4-BE49-F238E27FC236}">
                <a16:creationId xmlns:a16="http://schemas.microsoft.com/office/drawing/2014/main" id="{2D1C46AE-0D6B-354C-9CE3-82C3D8BA1564}"/>
              </a:ext>
            </a:extLst>
          </p:cNvPr>
          <p:cNvSpPr>
            <a:spLocks noGrp="1"/>
          </p:cNvSpPr>
          <p:nvPr>
            <p:ph type="body" sz="quarter" idx="12" hasCustomPrompt="1"/>
          </p:nvPr>
        </p:nvSpPr>
        <p:spPr>
          <a:xfrm>
            <a:off x="1474788" y="7430079"/>
            <a:ext cx="5871717" cy="1502393"/>
          </a:xfrm>
        </p:spPr>
        <p:txBody>
          <a:bodyPr>
            <a:noAutofit/>
          </a:bodyPr>
          <a:lstStyle>
            <a:lvl1pPr marL="0" indent="0">
              <a:buFontTx/>
              <a:buNone/>
              <a:defRPr sz="3600">
                <a:solidFill>
                  <a:srgbClr val="5B696B"/>
                </a:solidFill>
              </a:defRPr>
            </a:lvl1pPr>
            <a:lvl2pPr marL="914400" indent="0">
              <a:buFontTx/>
              <a:buNone/>
              <a:defRPr sz="3600"/>
            </a:lvl2pPr>
            <a:lvl3pPr marL="1828800" indent="0">
              <a:buFontTx/>
              <a:buNone/>
              <a:defRPr sz="3600"/>
            </a:lvl3pPr>
            <a:lvl4pPr marL="2743200" indent="0">
              <a:buFontTx/>
              <a:buNone/>
              <a:defRPr sz="3600"/>
            </a:lvl4pPr>
            <a:lvl5pPr marL="3657600" indent="0">
              <a:buFontTx/>
              <a:buNone/>
              <a:defRPr sz="3600"/>
            </a:lvl5pPr>
          </a:lstStyle>
          <a:p>
            <a:pPr lvl="0"/>
            <a:r>
              <a:rPr lang="en-US"/>
              <a:t>Enter subtitle here,</a:t>
            </a:r>
            <a:br>
              <a:rPr lang="en-US"/>
            </a:br>
            <a:r>
              <a:rPr lang="en-US"/>
              <a:t>no more than two lines.</a:t>
            </a:r>
          </a:p>
        </p:txBody>
      </p:sp>
      <p:sp>
        <p:nvSpPr>
          <p:cNvPr id="5" name="Chart Placeholder 4">
            <a:extLst>
              <a:ext uri="{FF2B5EF4-FFF2-40B4-BE49-F238E27FC236}">
                <a16:creationId xmlns:a16="http://schemas.microsoft.com/office/drawing/2014/main" id="{65E42800-C59B-A34C-B189-2269111E467A}"/>
              </a:ext>
            </a:extLst>
          </p:cNvPr>
          <p:cNvSpPr>
            <a:spLocks noGrp="1"/>
          </p:cNvSpPr>
          <p:nvPr>
            <p:ph type="chart" sz="quarter" idx="13"/>
          </p:nvPr>
        </p:nvSpPr>
        <p:spPr>
          <a:xfrm>
            <a:off x="8193088" y="1524000"/>
            <a:ext cx="14592300" cy="10668000"/>
          </a:xfrm>
          <a:solidFill>
            <a:srgbClr val="F1EDE6"/>
          </a:solidFill>
        </p:spPr>
        <p:txBody>
          <a:bodyPr anchor="t" anchorCtr="0"/>
          <a:lstStyle>
            <a:lvl1pPr marL="0" indent="0" algn="ctr">
              <a:buNone/>
              <a:defRPr>
                <a:solidFill>
                  <a:srgbClr val="56687A"/>
                </a:solidFill>
              </a:defRPr>
            </a:lvl1pPr>
          </a:lstStyle>
          <a:p>
            <a:endParaRPr lang="en-US"/>
          </a:p>
          <a:p>
            <a:endParaRPr lang="en-US"/>
          </a:p>
          <a:p>
            <a:endParaRPr lang="en-US"/>
          </a:p>
          <a:p>
            <a:r>
              <a:rPr lang="en-US"/>
              <a:t>Click table icon below</a:t>
            </a:r>
          </a:p>
          <a:p>
            <a:r>
              <a:rPr lang="en-US"/>
              <a:t>to create your own graph</a:t>
            </a:r>
          </a:p>
        </p:txBody>
      </p:sp>
      <p:sp>
        <p:nvSpPr>
          <p:cNvPr id="3" name="Text Placeholder 2">
            <a:extLst>
              <a:ext uri="{FF2B5EF4-FFF2-40B4-BE49-F238E27FC236}">
                <a16:creationId xmlns:a16="http://schemas.microsoft.com/office/drawing/2014/main" id="{1B512DB5-7A30-F949-8BB0-DA3DC7C06189}"/>
              </a:ext>
            </a:extLst>
          </p:cNvPr>
          <p:cNvSpPr>
            <a:spLocks noGrp="1"/>
          </p:cNvSpPr>
          <p:nvPr>
            <p:ph type="body" sz="quarter" idx="14" hasCustomPrompt="1"/>
          </p:nvPr>
        </p:nvSpPr>
        <p:spPr>
          <a:xfrm>
            <a:off x="81930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2" name="TextBox 1">
            <a:extLst>
              <a:ext uri="{FF2B5EF4-FFF2-40B4-BE49-F238E27FC236}">
                <a16:creationId xmlns:a16="http://schemas.microsoft.com/office/drawing/2014/main" id="{3672F8A6-FDBC-964F-94A1-5165D6EAC1E4}"/>
              </a:ext>
            </a:extLst>
          </p:cNvPr>
          <p:cNvSpPr txBox="1"/>
          <p:nvPr userDrawn="1"/>
        </p:nvSpPr>
        <p:spPr>
          <a:xfrm>
            <a:off x="26517600" y="-320040"/>
            <a:ext cx="0" cy="0"/>
          </a:xfrm>
          <a:prstGeom prst="rect">
            <a:avLst/>
          </a:prstGeom>
          <a:noFill/>
        </p:spPr>
        <p:txBody>
          <a:bodyPr wrap="none" lIns="0" tIns="0" rIns="0" bIns="0" rtlCol="0">
            <a:noAutofit/>
          </a:bodyPr>
          <a:lstStyle/>
          <a:p>
            <a:pPr algn="l"/>
            <a:endParaRPr lang="en-US">
              <a:latin typeface="LKN Sans" panose="02000503040000020003" pitchFamily="2" charset="0"/>
            </a:endParaRPr>
          </a:p>
        </p:txBody>
      </p:sp>
      <p:sp>
        <p:nvSpPr>
          <p:cNvPr id="10" name="Folded Corner 9">
            <a:extLst>
              <a:ext uri="{FF2B5EF4-FFF2-40B4-BE49-F238E27FC236}">
                <a16:creationId xmlns:a16="http://schemas.microsoft.com/office/drawing/2014/main" id="{A64BAAB2-ABFA-714D-9E0A-554A96F61549}"/>
              </a:ext>
              <a:ext uri="{C183D7F6-B498-43B3-948B-1728B52AA6E4}">
                <adec:decorative xmlns:adec="http://schemas.microsoft.com/office/drawing/2017/decorative" val="1"/>
              </a:ext>
            </a:extLst>
          </p:cNvPr>
          <p:cNvSpPr/>
          <p:nvPr userDrawn="1"/>
        </p:nvSpPr>
        <p:spPr>
          <a:xfrm>
            <a:off x="25399" y="-7287491"/>
            <a:ext cx="14682788" cy="6749850"/>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on in palette to the right of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Eyedrop from the palette below the canvas.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a:t>
            </a:r>
            <a:r>
              <a:rPr kumimoji="0" lang="en-US" sz="2400" b="0" i="0" u="none" strike="noStrike" kern="1200" cap="none" spc="0" normalizeH="0" baseline="0" noProof="0">
                <a:ln>
                  <a:noFill/>
                </a:ln>
                <a:solidFill>
                  <a:schemeClr val="tx1"/>
                </a:solidFill>
                <a:effectLst/>
                <a:uLnTx/>
                <a:uFillTx/>
                <a:latin typeface="Source Sans Pro" charset="0"/>
                <a:ea typeface="+mn-ea"/>
                <a:cs typeface="+mn-cs"/>
              </a:rPr>
              <a:t>o use to de-highlight or ‘dim’ out portions of tables that aren’t important.</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chemeClr val="tx1"/>
                </a:solidFill>
              </a:rPr>
              <a:t>Make sure to properly name your data, it will appear in the legend (on the right)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chemeClr val="tx1"/>
                </a:solidFill>
              </a:rPr>
              <a:t>Each line will/should rep. an item in the legend.</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chemeClr val="tx1"/>
                </a:solidFill>
              </a:rPr>
              <a:t>Use a sequence of patterns (as shown in examples)</a:t>
            </a:r>
            <a:endParaRPr kumimoji="0" lang="en-US" sz="2400" b="0" i="0" u="none" strike="noStrike" kern="1200" cap="none" spc="0" normalizeH="0" baseline="0" noProof="0">
              <a:ln>
                <a:noFill/>
              </a:ln>
              <a:solidFill>
                <a:schemeClr val="tx1"/>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4232432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v_title full width table">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4AFAF545-DD8C-3745-868C-68485EDE4B8C}"/>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4" name="Table Placeholder 3">
            <a:extLst>
              <a:ext uri="{FF2B5EF4-FFF2-40B4-BE49-F238E27FC236}">
                <a16:creationId xmlns:a16="http://schemas.microsoft.com/office/drawing/2014/main" id="{8C0F01DE-6D78-2148-916B-698B0BF00BA4}"/>
              </a:ext>
            </a:extLst>
          </p:cNvPr>
          <p:cNvSpPr>
            <a:spLocks noGrp="1"/>
          </p:cNvSpPr>
          <p:nvPr>
            <p:ph type="tbl" sz="quarter" idx="10" hasCustomPrompt="1"/>
          </p:nvPr>
        </p:nvSpPr>
        <p:spPr>
          <a:xfrm>
            <a:off x="1525588" y="3048001"/>
            <a:ext cx="21259800" cy="9143998"/>
          </a:xfrm>
          <a:solidFill>
            <a:srgbClr val="F1EDE6"/>
          </a:solidFill>
        </p:spPr>
        <p:txBody>
          <a:bodyPr anchor="ctr" anchorCtr="0"/>
          <a:lstStyle>
            <a:lvl1pPr marL="0" indent="0" algn="ctr">
              <a:buFontTx/>
              <a:buNone/>
              <a:defRPr>
                <a:solidFill>
                  <a:schemeClr val="tx1"/>
                </a:solidFill>
              </a:defRPr>
            </a:lvl1pPr>
          </a:lstStyle>
          <a:p>
            <a:r>
              <a:rPr lang="en-US"/>
              <a:t>Click table icon below to create your own table</a:t>
            </a:r>
          </a:p>
          <a:p>
            <a:endParaRPr lang="en-US"/>
          </a:p>
          <a:p>
            <a:endParaRPr lang="en-US"/>
          </a:p>
        </p:txBody>
      </p:sp>
      <p:sp>
        <p:nvSpPr>
          <p:cNvPr id="5" name="Text Placeholder 2">
            <a:extLst>
              <a:ext uri="{FF2B5EF4-FFF2-40B4-BE49-F238E27FC236}">
                <a16:creationId xmlns:a16="http://schemas.microsoft.com/office/drawing/2014/main" id="{7BE87D2F-8E4C-5D49-83CF-65A5912D2D20}"/>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6" name="Folded Corner 5">
            <a:extLst>
              <a:ext uri="{FF2B5EF4-FFF2-40B4-BE49-F238E27FC236}">
                <a16:creationId xmlns:a16="http://schemas.microsoft.com/office/drawing/2014/main" id="{E1C9FBF5-886B-0543-9C75-291C3B65A768}"/>
              </a:ext>
              <a:ext uri="{C183D7F6-B498-43B3-948B-1728B52AA6E4}">
                <adec:decorative xmlns:adec="http://schemas.microsoft.com/office/drawing/2017/decorative" val="1"/>
              </a:ext>
            </a:extLst>
          </p:cNvPr>
          <p:cNvSpPr/>
          <p:nvPr userDrawn="1"/>
        </p:nvSpPr>
        <p:spPr>
          <a:xfrm>
            <a:off x="-1" y="-5867400"/>
            <a:ext cx="15087601" cy="558727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on in palette to the below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Warm</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
        <p:nvSpPr>
          <p:cNvPr id="2" name="TextBox 1">
            <a:extLst>
              <a:ext uri="{FF2B5EF4-FFF2-40B4-BE49-F238E27FC236}">
                <a16:creationId xmlns:a16="http://schemas.microsoft.com/office/drawing/2014/main" id="{B3D620F3-BDB8-9D4C-89CF-43F478A556E1}"/>
              </a:ext>
            </a:extLst>
          </p:cNvPr>
          <p:cNvSpPr txBox="1"/>
          <p:nvPr userDrawn="1"/>
        </p:nvSpPr>
        <p:spPr>
          <a:xfrm>
            <a:off x="8494295" y="14510084"/>
            <a:ext cx="184731" cy="646331"/>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297417462"/>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v_titles world map bg">
    <p:spTree>
      <p:nvGrpSpPr>
        <p:cNvPr id="1" name=""/>
        <p:cNvGrpSpPr/>
        <p:nvPr/>
      </p:nvGrpSpPr>
      <p:grpSpPr>
        <a:xfrm>
          <a:off x="0" y="0"/>
          <a:ext cx="0" cy="0"/>
          <a:chOff x="0" y="0"/>
          <a:chExt cx="0" cy="0"/>
        </a:xfrm>
      </p:grpSpPr>
      <p:pic>
        <p:nvPicPr>
          <p:cNvPr id="25" name="Picture 24" descr="World map as background">
            <a:extLst>
              <a:ext uri="{FF2B5EF4-FFF2-40B4-BE49-F238E27FC236}">
                <a16:creationId xmlns:a16="http://schemas.microsoft.com/office/drawing/2014/main" id="{3EA86540-381C-504A-8F11-05F3F636CE76}"/>
              </a:ext>
              <a:ext uri="{C183D7F6-B498-43B3-948B-1728B52AA6E4}">
                <adec:decorative xmlns:adec="http://schemas.microsoft.com/office/drawing/2017/decorative" val="0"/>
              </a:ext>
            </a:extLst>
          </p:cNvPr>
          <p:cNvPicPr>
            <a:picLocks noChangeAspect="1"/>
          </p:cNvPicPr>
          <p:nvPr/>
        </p:nvPicPr>
        <p:blipFill>
          <a:blip r:embed="rId2" cstate="screen">
            <a:alphaModFix amt="30000"/>
            <a:extLst>
              <a:ext uri="{28A0092B-C50C-407E-A947-70E740481C1C}">
                <a14:useLocalDpi xmlns:a14="http://schemas.microsoft.com/office/drawing/2010/main"/>
              </a:ext>
            </a:extLst>
          </a:blip>
          <a:stretch>
            <a:fillRect/>
          </a:stretch>
        </p:blipFill>
        <p:spPr>
          <a:xfrm>
            <a:off x="8432574" y="2067001"/>
            <a:ext cx="15080569" cy="9734546"/>
          </a:xfrm>
          <a:prstGeom prst="rect">
            <a:avLst/>
          </a:prstGeom>
          <a:noFill/>
        </p:spPr>
      </p:pic>
      <p:sp>
        <p:nvSpPr>
          <p:cNvPr id="10" name="Oval 9">
            <a:extLst>
              <a:ext uri="{FF2B5EF4-FFF2-40B4-BE49-F238E27FC236}">
                <a16:creationId xmlns:a16="http://schemas.microsoft.com/office/drawing/2014/main" id="{3802ECCA-3B04-244A-937B-297719CBCB37}"/>
              </a:ext>
              <a:ext uri="{C183D7F6-B498-43B3-948B-1728B52AA6E4}">
                <adec:decorative xmlns:adec="http://schemas.microsoft.com/office/drawing/2017/decorative" val="1"/>
              </a:ext>
            </a:extLst>
          </p:cNvPr>
          <p:cNvSpPr/>
          <p:nvPr userDrawn="1"/>
        </p:nvSpPr>
        <p:spPr>
          <a:xfrm>
            <a:off x="-2176725" y="2347666"/>
            <a:ext cx="9020668" cy="9020668"/>
          </a:xfrm>
          <a:prstGeom prst="ellipse">
            <a:avLst/>
          </a:prstGeom>
          <a:solidFill>
            <a:srgbClr val="FDE3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F1594A0A-3260-BF4E-9447-F8FCE66517B2}"/>
              </a:ext>
            </a:extLst>
          </p:cNvPr>
          <p:cNvSpPr>
            <a:spLocks noGrp="1"/>
          </p:cNvSpPr>
          <p:nvPr>
            <p:ph type="title" hasCustomPrompt="1"/>
          </p:nvPr>
        </p:nvSpPr>
        <p:spPr>
          <a:xfrm>
            <a:off x="1423990" y="4744995"/>
            <a:ext cx="7008584" cy="2478504"/>
          </a:xfrm>
          <a:noFill/>
        </p:spPr>
        <p:txBody>
          <a:bodyPr vert="horz" lIns="0" tIns="45720" rIns="0" bIns="45720" rtlCol="0" anchor="b" anchorCtr="0">
            <a:noAutofit/>
          </a:bodyPr>
          <a:lstStyle>
            <a:lvl1pPr>
              <a:defRPr lang="en-US" sz="8800">
                <a:ea typeface="+mn-ea"/>
                <a:cs typeface="+mn-cs"/>
              </a:defRPr>
            </a:lvl1pPr>
          </a:lstStyle>
          <a:p>
            <a:pPr lvl="0"/>
            <a:r>
              <a:rPr lang="en-US"/>
              <a:t>Enter slide title here in two lines</a:t>
            </a:r>
          </a:p>
        </p:txBody>
      </p:sp>
      <p:sp>
        <p:nvSpPr>
          <p:cNvPr id="12" name="Text Placeholder 30">
            <a:extLst>
              <a:ext uri="{FF2B5EF4-FFF2-40B4-BE49-F238E27FC236}">
                <a16:creationId xmlns:a16="http://schemas.microsoft.com/office/drawing/2014/main" id="{D9155DAF-E6C9-DF49-916E-C3F72FA1D446}"/>
              </a:ext>
            </a:extLst>
          </p:cNvPr>
          <p:cNvSpPr>
            <a:spLocks noGrp="1"/>
          </p:cNvSpPr>
          <p:nvPr>
            <p:ph type="body" sz="quarter" idx="11" hasCustomPrompt="1"/>
          </p:nvPr>
        </p:nvSpPr>
        <p:spPr>
          <a:xfrm>
            <a:off x="1474788" y="7430079"/>
            <a:ext cx="6186401" cy="1502393"/>
          </a:xfrm>
        </p:spPr>
        <p:txBody>
          <a:bodyPr>
            <a:noAutofit/>
          </a:bodyPr>
          <a:lstStyle>
            <a:lvl1pPr marL="0" indent="0">
              <a:buFontTx/>
              <a:buNone/>
              <a:defRPr sz="4400">
                <a:solidFill>
                  <a:srgbClr val="5B696B"/>
                </a:solidFill>
              </a:defRPr>
            </a:lvl1pPr>
            <a:lvl2pPr marL="914400" indent="0">
              <a:buFontTx/>
              <a:buNone/>
              <a:defRPr sz="3600"/>
            </a:lvl2pPr>
            <a:lvl3pPr marL="1828800" indent="0">
              <a:buFontTx/>
              <a:buNone/>
              <a:defRPr sz="3600"/>
            </a:lvl3pPr>
            <a:lvl4pPr marL="2743200" indent="0">
              <a:buFontTx/>
              <a:buNone/>
              <a:defRPr sz="3600"/>
            </a:lvl4pPr>
            <a:lvl5pPr marL="3657600" indent="0">
              <a:buFontTx/>
              <a:buNone/>
              <a:defRPr sz="3600"/>
            </a:lvl5pPr>
          </a:lstStyle>
          <a:p>
            <a:pPr lvl="0"/>
            <a:r>
              <a:rPr lang="en-US"/>
              <a:t>Enter your subtitle here,</a:t>
            </a:r>
            <a:br>
              <a:rPr lang="en-US"/>
            </a:br>
            <a:r>
              <a:rPr lang="en-US"/>
              <a:t>no more than two lines.</a:t>
            </a:r>
          </a:p>
        </p:txBody>
      </p:sp>
      <p:sp>
        <p:nvSpPr>
          <p:cNvPr id="9" name="Folded Corner 8">
            <a:extLst>
              <a:ext uri="{FF2B5EF4-FFF2-40B4-BE49-F238E27FC236}">
                <a16:creationId xmlns:a16="http://schemas.microsoft.com/office/drawing/2014/main" id="{B2369DF8-3270-F54C-B5DB-B9CF3770A6F8}"/>
              </a:ext>
              <a:ext uri="{C183D7F6-B498-43B3-948B-1728B52AA6E4}">
                <adec:decorative xmlns:adec="http://schemas.microsoft.com/office/drawing/2017/decorative" val="1"/>
              </a:ext>
            </a:extLst>
          </p:cNvPr>
          <p:cNvSpPr/>
          <p:nvPr userDrawn="1"/>
        </p:nvSpPr>
        <p:spPr>
          <a:xfrm>
            <a:off x="0" y="-3403601"/>
            <a:ext cx="9601200" cy="2820801"/>
          </a:xfrm>
          <a:prstGeom prst="foldedCorner">
            <a:avLst>
              <a:gd name="adj" fmla="val 8607"/>
            </a:avLst>
          </a:prstGeom>
          <a:solidFill>
            <a:srgbClr val="FCE3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r>
              <a:rPr lang="en-US" sz="2400" b="1">
                <a:solidFill>
                  <a:schemeClr val="tx1"/>
                </a:solidFill>
                <a:latin typeface="Source Sans Pro" charset="0"/>
                <a:ea typeface="Source Sans Pro" charset="0"/>
                <a:cs typeface="Arial" panose="020B0604020202020204" pitchFamily="34" charset="0"/>
              </a:rPr>
              <a:t>Purpose of Layout</a:t>
            </a:r>
            <a:r>
              <a:rPr lang="en-US" sz="2400">
                <a:solidFill>
                  <a:schemeClr val="tx1"/>
                </a:solidFill>
                <a:latin typeface="Source Sans Pro" charset="0"/>
                <a:ea typeface="Source Sans Pro" charset="0"/>
                <a:cs typeface="Arial" panose="020B0604020202020204" pitchFamily="34" charset="0"/>
              </a:rPr>
              <a:t>: To show a map of the world with several countries called out with labels. </a:t>
            </a:r>
          </a:p>
          <a:p>
            <a:endParaRPr lang="en-US" sz="2400">
              <a:solidFill>
                <a:schemeClr val="tx1"/>
              </a:solidFill>
              <a:latin typeface="Source Sans Pro" charset="0"/>
            </a:endParaRPr>
          </a:p>
          <a:p>
            <a:r>
              <a:rPr lang="en-US" sz="2400" b="1">
                <a:solidFill>
                  <a:schemeClr val="tx1"/>
                </a:solidFill>
                <a:latin typeface="Source Sans Pro" charset="0"/>
                <a:ea typeface="Source Sans Pro" charset="0"/>
                <a:cs typeface="Arial" panose="020B0604020202020204" pitchFamily="34" charset="0"/>
              </a:rPr>
              <a:t>Tip</a:t>
            </a:r>
            <a:r>
              <a:rPr lang="en-US" sz="2400">
                <a:solidFill>
                  <a:schemeClr val="tx1"/>
                </a:solidFill>
                <a:latin typeface="Source Sans Pro" charset="0"/>
                <a:ea typeface="Source Sans Pro" charset="0"/>
                <a:cs typeface="Arial" panose="020B0604020202020204" pitchFamily="34" charset="0"/>
              </a:rPr>
              <a:t>: </a:t>
            </a:r>
            <a:r>
              <a:rPr lang="en-US" sz="2400">
                <a:solidFill>
                  <a:schemeClr val="tx1"/>
                </a:solidFill>
                <a:latin typeface="Source Sans Pro" panose="020B0503030403020204" pitchFamily="34" charset="77"/>
                <a:ea typeface="Source Sans Pro" charset="0"/>
                <a:cs typeface="Arial" panose="020B0604020202020204" pitchFamily="34" charset="0"/>
              </a:rPr>
              <a:t>Find editable map labels and pins on “Iconography and resources”. Copy and paste into your map. Enter the country name of your choice, and adjust the size of the rectangle if necessary.  </a:t>
            </a:r>
          </a:p>
        </p:txBody>
      </p:sp>
    </p:spTree>
    <p:extLst>
      <p:ext uri="{BB962C8B-B14F-4D97-AF65-F5344CB8AC3E}">
        <p14:creationId xmlns:p14="http://schemas.microsoft.com/office/powerpoint/2010/main" val="251032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v_full width chart">
    <p:bg>
      <p:bgPr>
        <a:solidFill>
          <a:srgbClr val="FDFAF5"/>
        </a:solid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65E42800-C59B-A34C-B189-2269111E467A}"/>
              </a:ext>
            </a:extLst>
          </p:cNvPr>
          <p:cNvSpPr>
            <a:spLocks noGrp="1"/>
          </p:cNvSpPr>
          <p:nvPr>
            <p:ph type="chart" sz="quarter" idx="13"/>
          </p:nvPr>
        </p:nvSpPr>
        <p:spPr>
          <a:xfrm>
            <a:off x="1525588" y="1524000"/>
            <a:ext cx="21259800" cy="10183091"/>
          </a:xfrm>
          <a:solidFill>
            <a:srgbClr val="F1EDE6"/>
          </a:solidFill>
        </p:spPr>
        <p:txBody>
          <a:bodyPr anchor="t" anchorCtr="0"/>
          <a:lstStyle>
            <a:lvl1pPr marL="0" indent="0" algn="ctr">
              <a:buNone/>
              <a:defRPr>
                <a:solidFill>
                  <a:srgbClr val="56687A"/>
                </a:solidFill>
              </a:defRPr>
            </a:lvl1pPr>
          </a:lstStyle>
          <a:p>
            <a:endParaRPr lang="en-US"/>
          </a:p>
          <a:p>
            <a:endParaRPr lang="en-US"/>
          </a:p>
          <a:p>
            <a:endParaRPr lang="en-US"/>
          </a:p>
          <a:p>
            <a:r>
              <a:rPr lang="en-US"/>
              <a:t>Click table icon below</a:t>
            </a:r>
          </a:p>
          <a:p>
            <a:r>
              <a:rPr lang="en-US"/>
              <a:t>to create your own chart</a:t>
            </a:r>
          </a:p>
        </p:txBody>
      </p:sp>
      <p:sp>
        <p:nvSpPr>
          <p:cNvPr id="3" name="Text Placeholder 2">
            <a:extLst>
              <a:ext uri="{FF2B5EF4-FFF2-40B4-BE49-F238E27FC236}">
                <a16:creationId xmlns:a16="http://schemas.microsoft.com/office/drawing/2014/main" id="{1B512DB5-7A30-F949-8BB0-DA3DC7C06189}"/>
              </a:ext>
            </a:extLst>
          </p:cNvPr>
          <p:cNvSpPr>
            <a:spLocks noGrp="1"/>
          </p:cNvSpPr>
          <p:nvPr>
            <p:ph type="body" sz="quarter" idx="14" hasCustomPrompt="1"/>
          </p:nvPr>
        </p:nvSpPr>
        <p:spPr>
          <a:xfrm>
            <a:off x="1525588" y="121920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2" name="TextBox 1">
            <a:extLst>
              <a:ext uri="{FF2B5EF4-FFF2-40B4-BE49-F238E27FC236}">
                <a16:creationId xmlns:a16="http://schemas.microsoft.com/office/drawing/2014/main" id="{3672F8A6-FDBC-964F-94A1-5165D6EAC1E4}"/>
              </a:ext>
            </a:extLst>
          </p:cNvPr>
          <p:cNvSpPr txBox="1"/>
          <p:nvPr userDrawn="1"/>
        </p:nvSpPr>
        <p:spPr>
          <a:xfrm>
            <a:off x="26517600" y="-320040"/>
            <a:ext cx="0" cy="0"/>
          </a:xfrm>
          <a:prstGeom prst="rect">
            <a:avLst/>
          </a:prstGeom>
          <a:noFill/>
        </p:spPr>
        <p:txBody>
          <a:bodyPr wrap="none" lIns="0" tIns="0" rIns="0" bIns="0" rtlCol="0">
            <a:noAutofit/>
          </a:bodyPr>
          <a:lstStyle/>
          <a:p>
            <a:pPr algn="l"/>
            <a:endParaRPr lang="en-US">
              <a:latin typeface="LKN Sans" panose="02000503040000020003" pitchFamily="2" charset="0"/>
            </a:endParaRPr>
          </a:p>
        </p:txBody>
      </p:sp>
      <p:sp>
        <p:nvSpPr>
          <p:cNvPr id="8" name="Folded Corner 7">
            <a:extLst>
              <a:ext uri="{FF2B5EF4-FFF2-40B4-BE49-F238E27FC236}">
                <a16:creationId xmlns:a16="http://schemas.microsoft.com/office/drawing/2014/main" id="{D522D9F9-3AFB-3645-B73C-4CF5D1909D70}"/>
              </a:ext>
              <a:ext uri="{C183D7F6-B498-43B3-948B-1728B52AA6E4}">
                <adec:decorative xmlns:adec="http://schemas.microsoft.com/office/drawing/2017/decorative" val="1"/>
              </a:ext>
            </a:extLst>
          </p:cNvPr>
          <p:cNvSpPr/>
          <p:nvPr userDrawn="1"/>
        </p:nvSpPr>
        <p:spPr>
          <a:xfrm>
            <a:off x="0" y="-7340600"/>
            <a:ext cx="14362771" cy="690880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full width of page.</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830893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v_full width table">
    <p:bg>
      <p:bgPr>
        <a:solidFill>
          <a:srgbClr val="FDFAF5"/>
        </a:solidFill>
        <a:effectLst/>
      </p:bgPr>
    </p:bg>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8C0F01DE-6D78-2148-916B-698B0BF00BA4}"/>
              </a:ext>
            </a:extLst>
          </p:cNvPr>
          <p:cNvSpPr>
            <a:spLocks noGrp="1"/>
          </p:cNvSpPr>
          <p:nvPr>
            <p:ph type="tbl" sz="quarter" idx="10"/>
          </p:nvPr>
        </p:nvSpPr>
        <p:spPr>
          <a:xfrm>
            <a:off x="1525588" y="1524001"/>
            <a:ext cx="21259800" cy="10183090"/>
          </a:xfrm>
          <a:solidFill>
            <a:srgbClr val="F1EDE6"/>
          </a:solidFill>
        </p:spPr>
        <p:txBody>
          <a:bodyPr anchor="t" anchorCtr="0"/>
          <a:lstStyle>
            <a:lvl1pPr marL="0" indent="0" algn="ctr">
              <a:buFontTx/>
              <a:buNone/>
              <a:defRPr>
                <a:solidFill>
                  <a:srgbClr val="56687A"/>
                </a:solidFill>
              </a:defRPr>
            </a:lvl1pPr>
          </a:lstStyle>
          <a:p>
            <a:endParaRPr lang="en-US"/>
          </a:p>
          <a:p>
            <a:endParaRPr lang="en-US"/>
          </a:p>
          <a:p>
            <a:endParaRPr lang="en-US"/>
          </a:p>
          <a:p>
            <a:r>
              <a:rPr lang="en-US"/>
              <a:t>Click table icon below</a:t>
            </a:r>
          </a:p>
          <a:p>
            <a:r>
              <a:rPr lang="en-US"/>
              <a:t>to create your own table</a:t>
            </a:r>
          </a:p>
        </p:txBody>
      </p:sp>
      <p:sp>
        <p:nvSpPr>
          <p:cNvPr id="6" name="Text Placeholder 2">
            <a:extLst>
              <a:ext uri="{FF2B5EF4-FFF2-40B4-BE49-F238E27FC236}">
                <a16:creationId xmlns:a16="http://schemas.microsoft.com/office/drawing/2014/main" id="{B32C6E15-6DAF-E848-8D43-F052E24D93E8}"/>
              </a:ext>
            </a:extLst>
          </p:cNvPr>
          <p:cNvSpPr>
            <a:spLocks noGrp="1"/>
          </p:cNvSpPr>
          <p:nvPr>
            <p:ph type="body" sz="quarter" idx="14" hasCustomPrompt="1"/>
          </p:nvPr>
        </p:nvSpPr>
        <p:spPr>
          <a:xfrm>
            <a:off x="1525588" y="121920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7" name="Folded Corner 6">
            <a:extLst>
              <a:ext uri="{FF2B5EF4-FFF2-40B4-BE49-F238E27FC236}">
                <a16:creationId xmlns:a16="http://schemas.microsoft.com/office/drawing/2014/main" id="{9AB4F772-6FB8-8A43-9A49-AE5A2E34690A}"/>
              </a:ext>
              <a:ext uri="{C183D7F6-B498-43B3-948B-1728B52AA6E4}">
                <adec:decorative xmlns:adec="http://schemas.microsoft.com/office/drawing/2017/decorative" val="1"/>
              </a:ext>
            </a:extLst>
          </p:cNvPr>
          <p:cNvSpPr/>
          <p:nvPr userDrawn="1"/>
        </p:nvSpPr>
        <p:spPr>
          <a:xfrm>
            <a:off x="0" y="-6375400"/>
            <a:ext cx="13716000" cy="5892800"/>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full page.</a:t>
            </a: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a:t>
            </a:r>
            <a:br>
              <a:rPr kumimoji="0" lang="en-US" sz="2400" b="0" i="0" u="none" strike="noStrike" kern="1200" cap="none" spc="0" normalizeH="0" baseline="0" noProof="0">
                <a:ln>
                  <a:noFill/>
                </a:ln>
                <a:solidFill>
                  <a:srgbClr val="000000"/>
                </a:solidFill>
                <a:effectLst/>
                <a:uLnTx/>
                <a:uFillTx/>
                <a:latin typeface="Source Sans Pro" charset="0"/>
                <a:ea typeface="+mn-ea"/>
                <a:cs typeface="+mn-cs"/>
              </a:rPr>
            </a:b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They are available </a:t>
            </a:r>
            <a:r>
              <a:rPr lang="en-US" sz="2400">
                <a:solidFill>
                  <a:srgbClr val="000000"/>
                </a:solidFill>
                <a:latin typeface="Source Sans Pro" charset="0"/>
              </a:rPr>
              <a:t>to eyedrop below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73156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v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lded Corner 2">
            <a:extLst>
              <a:ext uri="{FF2B5EF4-FFF2-40B4-BE49-F238E27FC236}">
                <a16:creationId xmlns:a16="http://schemas.microsoft.com/office/drawing/2014/main" id="{8BB306B4-AC39-A946-954A-18E831591AB9}"/>
              </a:ext>
            </a:extLst>
          </p:cNvPr>
          <p:cNvSpPr/>
          <p:nvPr userDrawn="1"/>
        </p:nvSpPr>
        <p:spPr>
          <a:xfrm>
            <a:off x="0" y="-2438400"/>
            <a:ext cx="12574587" cy="187598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r>
              <a:rPr lang="en-US" sz="2400" b="1">
                <a:solidFill>
                  <a:schemeClr val="tx1"/>
                </a:solidFill>
                <a:latin typeface="Source Sans Pro" charset="0"/>
                <a:ea typeface="Source Sans Pro" charset="0"/>
                <a:cs typeface="Arial" panose="020B0604020202020204" pitchFamily="34" charset="0"/>
              </a:rPr>
              <a:t>Purpose of Layout</a:t>
            </a:r>
            <a:r>
              <a:rPr lang="en-US" sz="2400">
                <a:solidFill>
                  <a:schemeClr val="tx1"/>
                </a:solidFill>
                <a:latin typeface="Source Sans Pro" charset="0"/>
                <a:ea typeface="Source Sans Pro" charset="0"/>
                <a:cs typeface="Arial" panose="020B0604020202020204" pitchFamily="34" charset="0"/>
              </a:rPr>
              <a:t>: This is the grid upon which designs in this template have been made.</a:t>
            </a:r>
          </a:p>
          <a:p>
            <a:endParaRPr lang="en-US" sz="2400" b="1">
              <a:solidFill>
                <a:schemeClr val="tx1"/>
              </a:solidFill>
              <a:latin typeface="Source Sans Pro" charset="0"/>
              <a:ea typeface="Source Sans Pro" charset="0"/>
              <a:cs typeface="Arial" panose="020B0604020202020204" pitchFamily="34" charset="0"/>
            </a:endParaRPr>
          </a:p>
          <a:p>
            <a:r>
              <a:rPr lang="en-US" sz="2400" b="1">
                <a:solidFill>
                  <a:schemeClr val="tx1"/>
                </a:solidFill>
                <a:latin typeface="Source Sans Pro" charset="0"/>
                <a:ea typeface="Source Sans Pro" charset="0"/>
                <a:cs typeface="Arial" panose="020B0604020202020204" pitchFamily="34" charset="0"/>
              </a:rPr>
              <a:t>Tip: </a:t>
            </a:r>
            <a:r>
              <a:rPr lang="en-US" sz="2400" b="0">
                <a:solidFill>
                  <a:schemeClr val="tx1"/>
                </a:solidFill>
                <a:latin typeface="Source Sans Pro" charset="0"/>
                <a:ea typeface="Source Sans Pro" charset="0"/>
                <a:cs typeface="Arial" panose="020B0604020202020204" pitchFamily="34" charset="0"/>
              </a:rPr>
              <a:t> In the very rare case you need to design a layout from scratch, please consider using this as foundational guidance, in addition to the guides.</a:t>
            </a:r>
            <a:endParaRPr lang="en-US" sz="2400" b="1">
              <a:solidFill>
                <a:schemeClr val="tx1"/>
              </a:solidFill>
              <a:latin typeface="Source Sans Pro" panose="020B0503030403020204" pitchFamily="34" charset="77"/>
              <a:ea typeface="Source Sans Pro" charset="0"/>
              <a:cs typeface="Arial" panose="020B0604020202020204" pitchFamily="34" charset="0"/>
            </a:endParaRPr>
          </a:p>
        </p:txBody>
      </p:sp>
    </p:spTree>
    <p:extLst>
      <p:ext uri="{BB962C8B-B14F-4D97-AF65-F5344CB8AC3E}">
        <p14:creationId xmlns:p14="http://schemas.microsoft.com/office/powerpoint/2010/main" val="271040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v_titles">
    <p:bg>
      <p:bgPr>
        <a:solidFill>
          <a:srgbClr val="FDFAF5"/>
        </a:solidFill>
        <a:effectLst/>
      </p:bgPr>
    </p:bg>
    <p:spTree>
      <p:nvGrpSpPr>
        <p:cNvPr id="1" name=""/>
        <p:cNvGrpSpPr/>
        <p:nvPr/>
      </p:nvGrpSpPr>
      <p:grpSpPr>
        <a:xfrm>
          <a:off x="0" y="0"/>
          <a:ext cx="0" cy="0"/>
          <a:chOff x="0" y="0"/>
          <a:chExt cx="0" cy="0"/>
        </a:xfrm>
      </p:grpSpPr>
      <p:sp>
        <p:nvSpPr>
          <p:cNvPr id="4" name="Title Placeholder 46">
            <a:extLst>
              <a:ext uri="{FF2B5EF4-FFF2-40B4-BE49-F238E27FC236}">
                <a16:creationId xmlns:a16="http://schemas.microsoft.com/office/drawing/2014/main" id="{05FB43C3-A1E2-F245-8732-2F15C05FC76B}"/>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solidFill>
                  <a:srgbClr val="915907"/>
                </a:solidFill>
              </a:defRPr>
            </a:lvl1pPr>
          </a:lstStyle>
          <a:p>
            <a:r>
              <a:rPr lang="en-US"/>
              <a:t>Enter slide title here</a:t>
            </a:r>
          </a:p>
        </p:txBody>
      </p:sp>
      <p:sp>
        <p:nvSpPr>
          <p:cNvPr id="16" name="Text Placeholder 8">
            <a:extLst>
              <a:ext uri="{FF2B5EF4-FFF2-40B4-BE49-F238E27FC236}">
                <a16:creationId xmlns:a16="http://schemas.microsoft.com/office/drawing/2014/main" id="{862C563E-1C76-004E-9470-67C8287E2234}"/>
              </a:ext>
            </a:extLst>
          </p:cNvPr>
          <p:cNvSpPr>
            <a:spLocks noGrp="1"/>
          </p:cNvSpPr>
          <p:nvPr>
            <p:ph type="body" sz="quarter" idx="11" hasCustomPrompt="1"/>
          </p:nvPr>
        </p:nvSpPr>
        <p:spPr>
          <a:xfrm>
            <a:off x="1496402" y="2429313"/>
            <a:ext cx="21337375" cy="1371600"/>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your subtitle here</a:t>
            </a:r>
          </a:p>
        </p:txBody>
      </p:sp>
      <p:sp>
        <p:nvSpPr>
          <p:cNvPr id="6" name="Folded Corner 5">
            <a:extLst>
              <a:ext uri="{FF2B5EF4-FFF2-40B4-BE49-F238E27FC236}">
                <a16:creationId xmlns:a16="http://schemas.microsoft.com/office/drawing/2014/main" id="{856B7529-31FA-C44C-B764-CF75D2919909}"/>
              </a:ext>
            </a:extLst>
          </p:cNvPr>
          <p:cNvSpPr/>
          <p:nvPr userDrawn="1"/>
        </p:nvSpPr>
        <p:spPr>
          <a:xfrm>
            <a:off x="0" y="-2438400"/>
            <a:ext cx="8916987" cy="187598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r>
              <a:rPr lang="en-US" sz="2400" b="1">
                <a:solidFill>
                  <a:schemeClr val="tx1"/>
                </a:solidFill>
                <a:latin typeface="Source Sans Pro" charset="0"/>
                <a:ea typeface="Source Sans Pro" charset="0"/>
                <a:cs typeface="Arial" panose="020B0604020202020204" pitchFamily="34" charset="0"/>
              </a:rPr>
              <a:t>Purpose of Layout</a:t>
            </a:r>
            <a:r>
              <a:rPr lang="en-US" sz="2400">
                <a:solidFill>
                  <a:schemeClr val="tx1"/>
                </a:solidFill>
                <a:latin typeface="Source Sans Pro" charset="0"/>
                <a:ea typeface="Source Sans Pro" charset="0"/>
                <a:cs typeface="Arial" panose="020B0604020202020204" pitchFamily="34" charset="0"/>
              </a:rPr>
              <a:t>: This a multi-purpose title and subtitle layout.</a:t>
            </a:r>
          </a:p>
          <a:p>
            <a:endParaRPr lang="en-US" sz="2400" b="1">
              <a:solidFill>
                <a:schemeClr val="tx1"/>
              </a:solidFill>
              <a:latin typeface="Source Sans Pro" charset="0"/>
              <a:ea typeface="Source Sans Pro" charset="0"/>
              <a:cs typeface="Arial" panose="020B0604020202020204" pitchFamily="34" charset="0"/>
            </a:endParaRPr>
          </a:p>
          <a:p>
            <a:r>
              <a:rPr lang="en-US" sz="2400" b="1">
                <a:solidFill>
                  <a:schemeClr val="tx1"/>
                </a:solidFill>
                <a:latin typeface="Source Sans Pro" charset="0"/>
                <a:ea typeface="Source Sans Pro" charset="0"/>
                <a:cs typeface="Arial" panose="020B0604020202020204" pitchFamily="34" charset="0"/>
              </a:rPr>
              <a:t>Tip: </a:t>
            </a:r>
            <a:r>
              <a:rPr lang="en-US" sz="2400" b="0">
                <a:solidFill>
                  <a:schemeClr val="tx1"/>
                </a:solidFill>
                <a:latin typeface="Source Sans Pro" charset="0"/>
                <a:ea typeface="Source Sans Pro" charset="0"/>
                <a:cs typeface="Arial" panose="020B0604020202020204" pitchFamily="34" charset="0"/>
              </a:rPr>
              <a:t>Make sure to keep your slide titles short and clear. Only add subtitles if it adds the message.</a:t>
            </a:r>
            <a:endParaRPr lang="en-US" sz="2400" b="1">
              <a:solidFill>
                <a:schemeClr val="tx1"/>
              </a:solidFill>
              <a:latin typeface="Source Sans Pro" panose="020B0503030403020204" pitchFamily="34" charset="77"/>
              <a:ea typeface="Source Sans Pro" charset="0"/>
              <a:cs typeface="Arial" panose="020B0604020202020204" pitchFamily="34" charset="0"/>
            </a:endParaRPr>
          </a:p>
        </p:txBody>
      </p:sp>
    </p:spTree>
    <p:extLst>
      <p:ext uri="{BB962C8B-B14F-4D97-AF65-F5344CB8AC3E}">
        <p14:creationId xmlns:p14="http://schemas.microsoft.com/office/powerpoint/2010/main" val="1213036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v_title full width table">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4AFAF545-DD8C-3745-868C-68485EDE4B8C}"/>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4" name="Table Placeholder 3">
            <a:extLst>
              <a:ext uri="{FF2B5EF4-FFF2-40B4-BE49-F238E27FC236}">
                <a16:creationId xmlns:a16="http://schemas.microsoft.com/office/drawing/2014/main" id="{8C0F01DE-6D78-2148-916B-698B0BF00BA4}"/>
              </a:ext>
            </a:extLst>
          </p:cNvPr>
          <p:cNvSpPr>
            <a:spLocks noGrp="1"/>
          </p:cNvSpPr>
          <p:nvPr>
            <p:ph type="tbl" sz="quarter" idx="10" hasCustomPrompt="1"/>
          </p:nvPr>
        </p:nvSpPr>
        <p:spPr>
          <a:xfrm>
            <a:off x="1525588" y="3048001"/>
            <a:ext cx="21259800" cy="9143998"/>
          </a:xfrm>
          <a:solidFill>
            <a:srgbClr val="F1EDE6"/>
          </a:solidFill>
        </p:spPr>
        <p:txBody>
          <a:bodyPr anchor="ctr" anchorCtr="0"/>
          <a:lstStyle>
            <a:lvl1pPr marL="0" indent="0" algn="ctr">
              <a:buFontTx/>
              <a:buNone/>
              <a:defRPr>
                <a:solidFill>
                  <a:schemeClr val="tx1"/>
                </a:solidFill>
              </a:defRPr>
            </a:lvl1pPr>
          </a:lstStyle>
          <a:p>
            <a:r>
              <a:rPr lang="en-US"/>
              <a:t>Click table icon below to create your own table</a:t>
            </a:r>
          </a:p>
          <a:p>
            <a:endParaRPr lang="en-US"/>
          </a:p>
          <a:p>
            <a:endParaRPr lang="en-US"/>
          </a:p>
        </p:txBody>
      </p:sp>
      <p:sp>
        <p:nvSpPr>
          <p:cNvPr id="5" name="Text Placeholder 2">
            <a:extLst>
              <a:ext uri="{FF2B5EF4-FFF2-40B4-BE49-F238E27FC236}">
                <a16:creationId xmlns:a16="http://schemas.microsoft.com/office/drawing/2014/main" id="{7BE87D2F-8E4C-5D49-83CF-65A5912D2D20}"/>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6" name="Folded Corner 5">
            <a:extLst>
              <a:ext uri="{FF2B5EF4-FFF2-40B4-BE49-F238E27FC236}">
                <a16:creationId xmlns:a16="http://schemas.microsoft.com/office/drawing/2014/main" id="{E1C9FBF5-886B-0543-9C75-291C3B65A768}"/>
              </a:ext>
              <a:ext uri="{C183D7F6-B498-43B3-948B-1728B52AA6E4}">
                <adec:decorative xmlns:adec="http://schemas.microsoft.com/office/drawing/2017/decorative" val="1"/>
              </a:ext>
            </a:extLst>
          </p:cNvPr>
          <p:cNvSpPr/>
          <p:nvPr userDrawn="1"/>
        </p:nvSpPr>
        <p:spPr>
          <a:xfrm>
            <a:off x="-1" y="-5867400"/>
            <a:ext cx="15087601" cy="558727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on in palette to the below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Warm</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386510930"/>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v_title full width chart">
    <p:bg>
      <p:bgPr>
        <a:solidFill>
          <a:srgbClr val="FDFAF5"/>
        </a:solidFill>
        <a:effectLst/>
      </p:bgPr>
    </p:bg>
    <p:spTree>
      <p:nvGrpSpPr>
        <p:cNvPr id="1" name=""/>
        <p:cNvGrpSpPr/>
        <p:nvPr/>
      </p:nvGrpSpPr>
      <p:grpSpPr>
        <a:xfrm>
          <a:off x="0" y="0"/>
          <a:ext cx="0" cy="0"/>
          <a:chOff x="0" y="0"/>
          <a:chExt cx="0" cy="0"/>
        </a:xfrm>
      </p:grpSpPr>
      <p:sp>
        <p:nvSpPr>
          <p:cNvPr id="12" name="Title Placeholder 46">
            <a:extLst>
              <a:ext uri="{FF2B5EF4-FFF2-40B4-BE49-F238E27FC236}">
                <a16:creationId xmlns:a16="http://schemas.microsoft.com/office/drawing/2014/main" id="{36603D8D-6E50-4B44-882F-77B8D7EB7E49}"/>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5" name="Chart Placeholder 4">
            <a:extLst>
              <a:ext uri="{FF2B5EF4-FFF2-40B4-BE49-F238E27FC236}">
                <a16:creationId xmlns:a16="http://schemas.microsoft.com/office/drawing/2014/main" id="{8C30BFDB-644F-A34A-8082-EAB030952AF4}"/>
              </a:ext>
            </a:extLst>
          </p:cNvPr>
          <p:cNvSpPr>
            <a:spLocks noGrp="1"/>
          </p:cNvSpPr>
          <p:nvPr>
            <p:ph type="chart" sz="quarter" idx="13"/>
          </p:nvPr>
        </p:nvSpPr>
        <p:spPr>
          <a:xfrm>
            <a:off x="1555750" y="3048001"/>
            <a:ext cx="21229638" cy="9143999"/>
          </a:xfrm>
          <a:solidFill>
            <a:srgbClr val="F1EDE6"/>
          </a:solidFill>
        </p:spPr>
        <p:txBody>
          <a:bodyPr anchor="t" anchorCtr="0"/>
          <a:lstStyle>
            <a:lvl1pPr marL="0" indent="0" algn="ctr">
              <a:buNone/>
              <a:defRPr>
                <a:solidFill>
                  <a:schemeClr val="accent6"/>
                </a:solidFill>
              </a:defRPr>
            </a:lvl1pPr>
          </a:lstStyle>
          <a:p>
            <a:endParaRPr lang="en-US"/>
          </a:p>
          <a:p>
            <a:endParaRPr lang="en-US"/>
          </a:p>
          <a:p>
            <a:r>
              <a:rPr lang="en-US"/>
              <a:t>Click table icon below</a:t>
            </a:r>
          </a:p>
          <a:p>
            <a:r>
              <a:rPr lang="en-US"/>
              <a:t>to create your own chart</a:t>
            </a:r>
          </a:p>
        </p:txBody>
      </p:sp>
      <p:sp>
        <p:nvSpPr>
          <p:cNvPr id="4" name="Text Placeholder 2">
            <a:extLst>
              <a:ext uri="{FF2B5EF4-FFF2-40B4-BE49-F238E27FC236}">
                <a16:creationId xmlns:a16="http://schemas.microsoft.com/office/drawing/2014/main" id="{903E278F-A7EF-E14F-A06F-98D35D765743}"/>
              </a:ext>
            </a:extLst>
          </p:cNvPr>
          <p:cNvSpPr>
            <a:spLocks noGrp="1"/>
          </p:cNvSpPr>
          <p:nvPr>
            <p:ph type="body" sz="quarter" idx="14" hasCustomPrompt="1"/>
          </p:nvPr>
        </p:nvSpPr>
        <p:spPr>
          <a:xfrm>
            <a:off x="15636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6" name="Folded Corner 5">
            <a:extLst>
              <a:ext uri="{FF2B5EF4-FFF2-40B4-BE49-F238E27FC236}">
                <a16:creationId xmlns:a16="http://schemas.microsoft.com/office/drawing/2014/main" id="{BB418E1F-DDF3-4146-97C3-30C33F65CA34}"/>
              </a:ext>
              <a:ext uri="{C183D7F6-B498-43B3-948B-1728B52AA6E4}">
                <adec:decorative xmlns:adec="http://schemas.microsoft.com/office/drawing/2017/decorative" val="1"/>
              </a:ext>
            </a:extLst>
          </p:cNvPr>
          <p:cNvSpPr/>
          <p:nvPr userDrawn="1"/>
        </p:nvSpPr>
        <p:spPr>
          <a:xfrm>
            <a:off x="0" y="-7357730"/>
            <a:ext cx="14362771" cy="6918504"/>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the canvas.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227990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v_titles full width table">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4" name="Table Placeholder 3">
            <a:extLst>
              <a:ext uri="{FF2B5EF4-FFF2-40B4-BE49-F238E27FC236}">
                <a16:creationId xmlns:a16="http://schemas.microsoft.com/office/drawing/2014/main" id="{8C0F01DE-6D78-2148-916B-698B0BF00BA4}"/>
              </a:ext>
            </a:extLst>
          </p:cNvPr>
          <p:cNvSpPr>
            <a:spLocks noGrp="1"/>
          </p:cNvSpPr>
          <p:nvPr>
            <p:ph type="tbl" sz="quarter" idx="10" hasCustomPrompt="1"/>
          </p:nvPr>
        </p:nvSpPr>
        <p:spPr>
          <a:xfrm>
            <a:off x="1525588" y="3681663"/>
            <a:ext cx="21259800" cy="8510335"/>
          </a:xfrm>
          <a:solidFill>
            <a:srgbClr val="F1EDE6"/>
          </a:solidFill>
        </p:spPr>
        <p:txBody>
          <a:bodyPr anchor="ctr" anchorCtr="0"/>
          <a:lstStyle>
            <a:lvl1pPr marL="0" indent="0" algn="ctr">
              <a:buFontTx/>
              <a:buNone/>
              <a:defRPr>
                <a:solidFill>
                  <a:schemeClr val="tx1"/>
                </a:solidFill>
              </a:defRPr>
            </a:lvl1pPr>
          </a:lstStyle>
          <a:p>
            <a:r>
              <a:rPr lang="en-US"/>
              <a:t>Click table icon below to create your own table</a:t>
            </a:r>
          </a:p>
          <a:p>
            <a:endParaRPr lang="en-US"/>
          </a:p>
          <a:p>
            <a:endParaRPr lang="en-US"/>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14" name="Folded Corner 13">
            <a:extLst>
              <a:ext uri="{FF2B5EF4-FFF2-40B4-BE49-F238E27FC236}">
                <a16:creationId xmlns:a16="http://schemas.microsoft.com/office/drawing/2014/main" id="{5AC74A64-59E7-104C-96E0-A0B4C6051ACD}"/>
              </a:ext>
              <a:ext uri="{C183D7F6-B498-43B3-948B-1728B52AA6E4}">
                <adec:decorative xmlns:adec="http://schemas.microsoft.com/office/drawing/2017/decorative" val="1"/>
              </a:ext>
            </a:extLst>
          </p:cNvPr>
          <p:cNvSpPr/>
          <p:nvPr userDrawn="1"/>
        </p:nvSpPr>
        <p:spPr>
          <a:xfrm>
            <a:off x="0" y="-6070600"/>
            <a:ext cx="13716000" cy="5649434"/>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a:t>
            </a:r>
            <a:br>
              <a:rPr kumimoji="0" lang="en-US" sz="2400" b="0" i="0" u="none" strike="noStrike" kern="1200" cap="none" spc="0" normalizeH="0" baseline="0" noProof="0">
                <a:ln>
                  <a:noFill/>
                </a:ln>
                <a:solidFill>
                  <a:srgbClr val="000000"/>
                </a:solidFill>
                <a:effectLst/>
                <a:uLnTx/>
                <a:uFillTx/>
                <a:latin typeface="Source Sans Pro" charset="0"/>
                <a:ea typeface="+mn-ea"/>
                <a:cs typeface="+mn-cs"/>
              </a:rPr>
            </a:b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They are available </a:t>
            </a:r>
            <a:r>
              <a:rPr lang="en-US" sz="2400">
                <a:solidFill>
                  <a:srgbClr val="000000"/>
                </a:solidFill>
                <a:latin typeface="Source Sans Pro" charset="0"/>
              </a:rPr>
              <a:t>to eyedrop below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282944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v_titles full width chart">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81077"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381077" cy="848277"/>
          </a:xfrm>
          <a:noFill/>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213360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chart</a:t>
            </a:r>
          </a:p>
        </p:txBody>
      </p:sp>
      <p:sp>
        <p:nvSpPr>
          <p:cNvPr id="14" name="Text Placeholder 2">
            <a:extLst>
              <a:ext uri="{FF2B5EF4-FFF2-40B4-BE49-F238E27FC236}">
                <a16:creationId xmlns:a16="http://schemas.microsoft.com/office/drawing/2014/main" id="{78F55954-3C73-C144-9CE9-2AA386888E4C}"/>
              </a:ext>
            </a:extLst>
          </p:cNvPr>
          <p:cNvSpPr>
            <a:spLocks noGrp="1"/>
          </p:cNvSpPr>
          <p:nvPr>
            <p:ph type="body" sz="quarter" idx="14" hasCustomPrompt="1"/>
          </p:nvPr>
        </p:nvSpPr>
        <p:spPr>
          <a:xfrm>
            <a:off x="1525587" y="12331117"/>
            <a:ext cx="5334000" cy="546683"/>
          </a:xfrm>
        </p:spPr>
        <p:txBody>
          <a:bodyPr>
            <a:normAutofit/>
          </a:bodyPr>
          <a:lstStyle>
            <a:lvl1pPr marL="0" indent="0" algn="l">
              <a:buFontTx/>
              <a:buNone/>
              <a:defRPr sz="2200" baseline="0">
                <a:latin typeface="Community" panose="02000303040000020003" pitchFamily="2" charset="0"/>
              </a:defRPr>
            </a:lvl1pPr>
          </a:lstStyle>
          <a:p>
            <a:pPr lvl="0"/>
            <a:r>
              <a:rPr lang="en-US"/>
              <a:t>Date goes here</a:t>
            </a:r>
          </a:p>
        </p:txBody>
      </p:sp>
      <p:sp>
        <p:nvSpPr>
          <p:cNvPr id="19" name="Folded Corner 18">
            <a:extLst>
              <a:ext uri="{FF2B5EF4-FFF2-40B4-BE49-F238E27FC236}">
                <a16:creationId xmlns:a16="http://schemas.microsoft.com/office/drawing/2014/main" id="{4EA957E7-04B8-754D-8BD4-AC3938AF5A9B}"/>
              </a:ext>
              <a:ext uri="{C183D7F6-B498-43B3-948B-1728B52AA6E4}">
                <adec:decorative xmlns:adec="http://schemas.microsoft.com/office/drawing/2017/decorative" val="1"/>
              </a:ext>
            </a:extLst>
          </p:cNvPr>
          <p:cNvSpPr/>
          <p:nvPr userDrawn="1"/>
        </p:nvSpPr>
        <p:spPr>
          <a:xfrm>
            <a:off x="0" y="-7518400"/>
            <a:ext cx="14362771" cy="703916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772327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v_titles 2 charts side by side 1">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103632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12498388" y="3681663"/>
            <a:ext cx="103632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6" name="Folded Corner 15">
            <a:extLst>
              <a:ext uri="{FF2B5EF4-FFF2-40B4-BE49-F238E27FC236}">
                <a16:creationId xmlns:a16="http://schemas.microsoft.com/office/drawing/2014/main" id="{5CEA6D54-FE09-6F4B-BFC7-88B78438426C}"/>
              </a:ext>
              <a:ext uri="{C183D7F6-B498-43B3-948B-1728B52AA6E4}">
                <adec:decorative xmlns:adec="http://schemas.microsoft.com/office/drawing/2017/decorative" val="1"/>
              </a:ext>
            </a:extLst>
          </p:cNvPr>
          <p:cNvSpPr/>
          <p:nvPr userDrawn="1"/>
        </p:nvSpPr>
        <p:spPr>
          <a:xfrm>
            <a:off x="0" y="-7467600"/>
            <a:ext cx="14362771" cy="6949174"/>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2 charts with a key message about them both.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68700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_title full width chart">
    <p:bg>
      <p:bgPr>
        <a:solidFill>
          <a:srgbClr val="FDFAF5"/>
        </a:solidFill>
        <a:effectLst/>
      </p:bgPr>
    </p:bg>
    <p:spTree>
      <p:nvGrpSpPr>
        <p:cNvPr id="1" name=""/>
        <p:cNvGrpSpPr/>
        <p:nvPr/>
      </p:nvGrpSpPr>
      <p:grpSpPr>
        <a:xfrm>
          <a:off x="0" y="0"/>
          <a:ext cx="0" cy="0"/>
          <a:chOff x="0" y="0"/>
          <a:chExt cx="0" cy="0"/>
        </a:xfrm>
      </p:grpSpPr>
      <p:sp>
        <p:nvSpPr>
          <p:cNvPr id="12" name="Title Placeholder 46">
            <a:extLst>
              <a:ext uri="{FF2B5EF4-FFF2-40B4-BE49-F238E27FC236}">
                <a16:creationId xmlns:a16="http://schemas.microsoft.com/office/drawing/2014/main" id="{36603D8D-6E50-4B44-882F-77B8D7EB7E49}"/>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5" name="Chart Placeholder 4">
            <a:extLst>
              <a:ext uri="{FF2B5EF4-FFF2-40B4-BE49-F238E27FC236}">
                <a16:creationId xmlns:a16="http://schemas.microsoft.com/office/drawing/2014/main" id="{8C30BFDB-644F-A34A-8082-EAB030952AF4}"/>
              </a:ext>
            </a:extLst>
          </p:cNvPr>
          <p:cNvSpPr>
            <a:spLocks noGrp="1"/>
          </p:cNvSpPr>
          <p:nvPr>
            <p:ph type="chart" sz="quarter" idx="13"/>
          </p:nvPr>
        </p:nvSpPr>
        <p:spPr>
          <a:xfrm>
            <a:off x="1555750" y="3048001"/>
            <a:ext cx="21229638" cy="9143999"/>
          </a:xfrm>
          <a:solidFill>
            <a:srgbClr val="F1EDE6"/>
          </a:solidFill>
        </p:spPr>
        <p:txBody>
          <a:bodyPr anchor="t" anchorCtr="0"/>
          <a:lstStyle>
            <a:lvl1pPr marL="0" indent="0" algn="ctr">
              <a:buNone/>
              <a:defRPr>
                <a:solidFill>
                  <a:schemeClr val="tx1"/>
                </a:solidFill>
              </a:defRPr>
            </a:lvl1pPr>
          </a:lstStyle>
          <a:p>
            <a:endParaRPr lang="en-US"/>
          </a:p>
          <a:p>
            <a:endParaRPr lang="en-US"/>
          </a:p>
          <a:p>
            <a:r>
              <a:rPr lang="en-US"/>
              <a:t>Click table icon below</a:t>
            </a:r>
          </a:p>
          <a:p>
            <a:r>
              <a:rPr lang="en-US"/>
              <a:t>to create your own chart</a:t>
            </a:r>
          </a:p>
        </p:txBody>
      </p:sp>
      <p:sp>
        <p:nvSpPr>
          <p:cNvPr id="4" name="Text Placeholder 2">
            <a:extLst>
              <a:ext uri="{FF2B5EF4-FFF2-40B4-BE49-F238E27FC236}">
                <a16:creationId xmlns:a16="http://schemas.microsoft.com/office/drawing/2014/main" id="{903E278F-A7EF-E14F-A06F-98D35D765743}"/>
              </a:ext>
            </a:extLst>
          </p:cNvPr>
          <p:cNvSpPr>
            <a:spLocks noGrp="1"/>
          </p:cNvSpPr>
          <p:nvPr>
            <p:ph type="body" sz="quarter" idx="14" hasCustomPrompt="1"/>
          </p:nvPr>
        </p:nvSpPr>
        <p:spPr>
          <a:xfrm>
            <a:off x="15636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6" name="Folded Corner 5">
            <a:extLst>
              <a:ext uri="{FF2B5EF4-FFF2-40B4-BE49-F238E27FC236}">
                <a16:creationId xmlns:a16="http://schemas.microsoft.com/office/drawing/2014/main" id="{BB418E1F-DDF3-4146-97C3-30C33F65CA34}"/>
              </a:ext>
              <a:ext uri="{C183D7F6-B498-43B3-948B-1728B52AA6E4}">
                <adec:decorative xmlns:adec="http://schemas.microsoft.com/office/drawing/2017/decorative" val="1"/>
              </a:ext>
            </a:extLst>
          </p:cNvPr>
          <p:cNvSpPr/>
          <p:nvPr userDrawn="1"/>
        </p:nvSpPr>
        <p:spPr>
          <a:xfrm>
            <a:off x="0" y="-7357730"/>
            <a:ext cx="14362771" cy="6918504"/>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the canvas.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20010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v_titles 2 charts side by side 2">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81077"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381077"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103632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12498388" y="3681663"/>
            <a:ext cx="103632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Text Placeholder 2">
            <a:extLst>
              <a:ext uri="{FF2B5EF4-FFF2-40B4-BE49-F238E27FC236}">
                <a16:creationId xmlns:a16="http://schemas.microsoft.com/office/drawing/2014/main" id="{78F55954-3C73-C144-9CE9-2AA386888E4C}"/>
              </a:ext>
            </a:extLst>
          </p:cNvPr>
          <p:cNvSpPr>
            <a:spLocks noGrp="1"/>
          </p:cNvSpPr>
          <p:nvPr>
            <p:ph type="body" sz="quarter" idx="14" hasCustomPrompt="1"/>
          </p:nvPr>
        </p:nvSpPr>
        <p:spPr>
          <a:xfrm>
            <a:off x="20864944" y="1430492"/>
            <a:ext cx="1996643" cy="622883"/>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17" name="Folded Corner 16">
            <a:extLst>
              <a:ext uri="{FF2B5EF4-FFF2-40B4-BE49-F238E27FC236}">
                <a16:creationId xmlns:a16="http://schemas.microsoft.com/office/drawing/2014/main" id="{188C8EED-AC08-9E4E-9711-6011F789F62E}"/>
              </a:ext>
              <a:ext uri="{C183D7F6-B498-43B3-948B-1728B52AA6E4}">
                <adec:decorative xmlns:adec="http://schemas.microsoft.com/office/drawing/2017/decorative" val="1"/>
              </a:ext>
            </a:extLst>
          </p:cNvPr>
          <p:cNvSpPr/>
          <p:nvPr userDrawn="1"/>
        </p:nvSpPr>
        <p:spPr>
          <a:xfrm>
            <a:off x="0" y="-7218818"/>
            <a:ext cx="14362771" cy="686136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282024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v_titles chart image">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81077"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381077"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103632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Text Placeholder 2">
            <a:extLst>
              <a:ext uri="{FF2B5EF4-FFF2-40B4-BE49-F238E27FC236}">
                <a16:creationId xmlns:a16="http://schemas.microsoft.com/office/drawing/2014/main" id="{78F55954-3C73-C144-9CE9-2AA386888E4C}"/>
              </a:ext>
            </a:extLst>
          </p:cNvPr>
          <p:cNvSpPr>
            <a:spLocks noGrp="1"/>
          </p:cNvSpPr>
          <p:nvPr>
            <p:ph type="body" sz="quarter" idx="14" hasCustomPrompt="1"/>
          </p:nvPr>
        </p:nvSpPr>
        <p:spPr>
          <a:xfrm>
            <a:off x="1525587" y="12435895"/>
            <a:ext cx="10363200" cy="594305"/>
          </a:xfrm>
        </p:spPr>
        <p:txBody>
          <a:bodyPr>
            <a:normAutofit/>
          </a:bodyPr>
          <a:lstStyle>
            <a:lvl1pPr marL="0" indent="0" algn="l">
              <a:buFontTx/>
              <a:buNone/>
              <a:defRPr sz="2200" baseline="0">
                <a:latin typeface="Community" panose="02000303040000020003" pitchFamily="2" charset="0"/>
              </a:defRPr>
            </a:lvl1pPr>
          </a:lstStyle>
          <a:p>
            <a:pPr lvl="0"/>
            <a:r>
              <a:rPr lang="en-US"/>
              <a:t>Footnote goes here</a:t>
            </a:r>
          </a:p>
        </p:txBody>
      </p:sp>
      <p:sp>
        <p:nvSpPr>
          <p:cNvPr id="4" name="Picture Placeholder 3">
            <a:extLst>
              <a:ext uri="{FF2B5EF4-FFF2-40B4-BE49-F238E27FC236}">
                <a16:creationId xmlns:a16="http://schemas.microsoft.com/office/drawing/2014/main" id="{98AECB88-428E-6345-A71B-E948AE7961FA}"/>
              </a:ext>
            </a:extLst>
          </p:cNvPr>
          <p:cNvSpPr>
            <a:spLocks noGrp="1"/>
          </p:cNvSpPr>
          <p:nvPr>
            <p:ph type="pic" sz="quarter" idx="16" hasCustomPrompt="1"/>
          </p:nvPr>
        </p:nvSpPr>
        <p:spPr>
          <a:xfrm>
            <a:off x="12498388" y="3681663"/>
            <a:ext cx="10363200" cy="8510337"/>
          </a:xfrm>
          <a:pattFill prst="wdUpDiag">
            <a:fgClr>
              <a:srgbClr val="FADFD9"/>
            </a:fgClr>
            <a:bgClr>
              <a:schemeClr val="bg1"/>
            </a:bgClr>
          </a:pattFill>
        </p:spPr>
        <p:txBody>
          <a:bodyPr lIns="2651760" tIns="1645920"/>
          <a:lstStyle>
            <a:lvl1pPr marL="0" indent="0">
              <a:buFontTx/>
              <a:buNone/>
              <a:defRPr/>
            </a:lvl1pPr>
          </a:lstStyle>
          <a:p>
            <a:r>
              <a:rPr lang="en-US"/>
              <a:t>Drag and drop</a:t>
            </a:r>
          </a:p>
          <a:p>
            <a:r>
              <a:rPr lang="en-US"/>
              <a:t>image here</a:t>
            </a:r>
          </a:p>
        </p:txBody>
      </p:sp>
      <p:sp>
        <p:nvSpPr>
          <p:cNvPr id="12" name="Folded Corner 11">
            <a:extLst>
              <a:ext uri="{FF2B5EF4-FFF2-40B4-BE49-F238E27FC236}">
                <a16:creationId xmlns:a16="http://schemas.microsoft.com/office/drawing/2014/main" id="{79BACEE6-3D6A-7745-8268-69632A5E7986}"/>
              </a:ext>
              <a:ext uri="{C183D7F6-B498-43B3-948B-1728B52AA6E4}">
                <adec:decorative xmlns:adec="http://schemas.microsoft.com/office/drawing/2017/decorative" val="1"/>
              </a:ext>
            </a:extLst>
          </p:cNvPr>
          <p:cNvSpPr/>
          <p:nvPr userDrawn="1"/>
        </p:nvSpPr>
        <p:spPr>
          <a:xfrm>
            <a:off x="0" y="-7272125"/>
            <a:ext cx="14362771" cy="675976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charts with key point and  image for additional context.</a:t>
            </a: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3611540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v_titles 3 charts 1">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67056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8840788"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Chart Placeholder 4">
            <a:extLst>
              <a:ext uri="{FF2B5EF4-FFF2-40B4-BE49-F238E27FC236}">
                <a16:creationId xmlns:a16="http://schemas.microsoft.com/office/drawing/2014/main" id="{E440C84E-CB6E-1944-A46F-424863A13B37}"/>
              </a:ext>
            </a:extLst>
          </p:cNvPr>
          <p:cNvSpPr>
            <a:spLocks noGrp="1"/>
          </p:cNvSpPr>
          <p:nvPr>
            <p:ph type="chart" sz="quarter" idx="17"/>
          </p:nvPr>
        </p:nvSpPr>
        <p:spPr>
          <a:xfrm>
            <a:off x="16188645"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7" name="Folded Corner 16">
            <a:extLst>
              <a:ext uri="{FF2B5EF4-FFF2-40B4-BE49-F238E27FC236}">
                <a16:creationId xmlns:a16="http://schemas.microsoft.com/office/drawing/2014/main" id="{09DFF3C5-D054-6349-BEDF-72EEE6335A45}"/>
              </a:ext>
              <a:ext uri="{C183D7F6-B498-43B3-948B-1728B52AA6E4}">
                <adec:decorative xmlns:adec="http://schemas.microsoft.com/office/drawing/2017/decorative" val="1"/>
              </a:ext>
            </a:extLst>
          </p:cNvPr>
          <p:cNvSpPr/>
          <p:nvPr userDrawn="1"/>
        </p:nvSpPr>
        <p:spPr>
          <a:xfrm>
            <a:off x="0" y="-7209524"/>
            <a:ext cx="14362771" cy="671259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3 charts with a key message while highlighting a data point. </a:t>
            </a: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948833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v_titles 3 charts 2">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27237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3" y="2429313"/>
            <a:ext cx="18339044"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67056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8840788"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Chart Placeholder 4">
            <a:extLst>
              <a:ext uri="{FF2B5EF4-FFF2-40B4-BE49-F238E27FC236}">
                <a16:creationId xmlns:a16="http://schemas.microsoft.com/office/drawing/2014/main" id="{E440C84E-CB6E-1944-A46F-424863A13B37}"/>
              </a:ext>
            </a:extLst>
          </p:cNvPr>
          <p:cNvSpPr>
            <a:spLocks noGrp="1"/>
          </p:cNvSpPr>
          <p:nvPr>
            <p:ph type="chart" sz="quarter" idx="17"/>
          </p:nvPr>
        </p:nvSpPr>
        <p:spPr>
          <a:xfrm>
            <a:off x="16188645"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6" name="Text Placeholder 2">
            <a:extLst>
              <a:ext uri="{FF2B5EF4-FFF2-40B4-BE49-F238E27FC236}">
                <a16:creationId xmlns:a16="http://schemas.microsoft.com/office/drawing/2014/main" id="{441C8A3A-4330-C041-9090-DBE00863B1E1}"/>
              </a:ext>
            </a:extLst>
          </p:cNvPr>
          <p:cNvSpPr>
            <a:spLocks noGrp="1"/>
          </p:cNvSpPr>
          <p:nvPr>
            <p:ph type="body" sz="quarter" idx="18" hasCustomPrompt="1"/>
          </p:nvPr>
        </p:nvSpPr>
        <p:spPr>
          <a:xfrm>
            <a:off x="19813588" y="1430492"/>
            <a:ext cx="3048000" cy="703108"/>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15" name="Folded Corner 14">
            <a:extLst>
              <a:ext uri="{FF2B5EF4-FFF2-40B4-BE49-F238E27FC236}">
                <a16:creationId xmlns:a16="http://schemas.microsoft.com/office/drawing/2014/main" id="{D862A9C0-8B53-C540-A7F0-A2B04D820D0A}"/>
              </a:ext>
              <a:ext uri="{C183D7F6-B498-43B3-948B-1728B52AA6E4}">
                <adec:decorative xmlns:adec="http://schemas.microsoft.com/office/drawing/2017/decorative" val="1"/>
              </a:ext>
            </a:extLst>
          </p:cNvPr>
          <p:cNvSpPr/>
          <p:nvPr userDrawn="1"/>
        </p:nvSpPr>
        <p:spPr>
          <a:xfrm>
            <a:off x="0" y="-7106111"/>
            <a:ext cx="14362771" cy="664364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3 charts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070103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v_titles 4 charts 1">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7946898"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01238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16" name="Chart Placeholder 4">
            <a:extLst>
              <a:ext uri="{FF2B5EF4-FFF2-40B4-BE49-F238E27FC236}">
                <a16:creationId xmlns:a16="http://schemas.microsoft.com/office/drawing/2014/main" id="{90BCCE70-AAB1-8C41-A66E-DE19C39EC8EF}"/>
              </a:ext>
            </a:extLst>
          </p:cNvPr>
          <p:cNvSpPr>
            <a:spLocks noGrp="1"/>
          </p:cNvSpPr>
          <p:nvPr>
            <p:ph type="chart" sz="quarter" idx="17"/>
          </p:nvPr>
        </p:nvSpPr>
        <p:spPr>
          <a:xfrm>
            <a:off x="152558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1" name="Chart Placeholder 4">
            <a:extLst>
              <a:ext uri="{FF2B5EF4-FFF2-40B4-BE49-F238E27FC236}">
                <a16:creationId xmlns:a16="http://schemas.microsoft.com/office/drawing/2014/main" id="{D495A969-C44D-D04F-BC95-8E96D0966638}"/>
              </a:ext>
            </a:extLst>
          </p:cNvPr>
          <p:cNvSpPr>
            <a:spLocks noGrp="1"/>
          </p:cNvSpPr>
          <p:nvPr>
            <p:ph type="chart" sz="quarter" idx="18"/>
          </p:nvPr>
        </p:nvSpPr>
        <p:spPr>
          <a:xfrm>
            <a:off x="7119464"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2" name="Chart Placeholder 4">
            <a:extLst>
              <a:ext uri="{FF2B5EF4-FFF2-40B4-BE49-F238E27FC236}">
                <a16:creationId xmlns:a16="http://schemas.microsoft.com/office/drawing/2014/main" id="{24BB022F-A598-3543-B40E-83E99C6B07B6}"/>
              </a:ext>
            </a:extLst>
          </p:cNvPr>
          <p:cNvSpPr>
            <a:spLocks noGrp="1"/>
          </p:cNvSpPr>
          <p:nvPr>
            <p:ph type="chart" sz="quarter" idx="19"/>
          </p:nvPr>
        </p:nvSpPr>
        <p:spPr>
          <a:xfrm>
            <a:off x="12713341"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3" name="Chart Placeholder 4">
            <a:extLst>
              <a:ext uri="{FF2B5EF4-FFF2-40B4-BE49-F238E27FC236}">
                <a16:creationId xmlns:a16="http://schemas.microsoft.com/office/drawing/2014/main" id="{3326D2D5-EDA0-084A-9AAC-5A8BD423E327}"/>
              </a:ext>
            </a:extLst>
          </p:cNvPr>
          <p:cNvSpPr>
            <a:spLocks noGrp="1"/>
          </p:cNvSpPr>
          <p:nvPr>
            <p:ph type="chart" sz="quarter" idx="20"/>
          </p:nvPr>
        </p:nvSpPr>
        <p:spPr>
          <a:xfrm>
            <a:off x="1830721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10" name="Text Placeholder 2">
            <a:extLst>
              <a:ext uri="{FF2B5EF4-FFF2-40B4-BE49-F238E27FC236}">
                <a16:creationId xmlns:a16="http://schemas.microsoft.com/office/drawing/2014/main" id="{8AEF8777-221D-0042-BFBA-08428827EF1B}"/>
              </a:ext>
            </a:extLst>
          </p:cNvPr>
          <p:cNvSpPr>
            <a:spLocks noGrp="1"/>
          </p:cNvSpPr>
          <p:nvPr>
            <p:ph type="body" sz="quarter" idx="21" hasCustomPrompt="1"/>
          </p:nvPr>
        </p:nvSpPr>
        <p:spPr>
          <a:xfrm>
            <a:off x="19813588" y="1430492"/>
            <a:ext cx="3048000" cy="703108"/>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12" name="Folded Corner 11">
            <a:extLst>
              <a:ext uri="{FF2B5EF4-FFF2-40B4-BE49-F238E27FC236}">
                <a16:creationId xmlns:a16="http://schemas.microsoft.com/office/drawing/2014/main" id="{1EBB7D78-04E9-F246-AA4E-1B89D3025107}"/>
              </a:ext>
              <a:ext uri="{C183D7F6-B498-43B3-948B-1728B52AA6E4}">
                <adec:decorative xmlns:adec="http://schemas.microsoft.com/office/drawing/2017/decorative" val="1"/>
              </a:ext>
            </a:extLst>
          </p:cNvPr>
          <p:cNvSpPr/>
          <p:nvPr userDrawn="1"/>
        </p:nvSpPr>
        <p:spPr>
          <a:xfrm>
            <a:off x="0" y="-7385868"/>
            <a:ext cx="14362771" cy="668356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4 charts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23331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v_titles 4 charts 2">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98981"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3" y="2429313"/>
            <a:ext cx="18371016"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16" name="Chart Placeholder 4">
            <a:extLst>
              <a:ext uri="{FF2B5EF4-FFF2-40B4-BE49-F238E27FC236}">
                <a16:creationId xmlns:a16="http://schemas.microsoft.com/office/drawing/2014/main" id="{90BCCE70-AAB1-8C41-A66E-DE19C39EC8EF}"/>
              </a:ext>
            </a:extLst>
          </p:cNvPr>
          <p:cNvSpPr>
            <a:spLocks noGrp="1"/>
          </p:cNvSpPr>
          <p:nvPr>
            <p:ph type="chart" sz="quarter" idx="17"/>
          </p:nvPr>
        </p:nvSpPr>
        <p:spPr>
          <a:xfrm>
            <a:off x="152558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1" name="Chart Placeholder 4">
            <a:extLst>
              <a:ext uri="{FF2B5EF4-FFF2-40B4-BE49-F238E27FC236}">
                <a16:creationId xmlns:a16="http://schemas.microsoft.com/office/drawing/2014/main" id="{D495A969-C44D-D04F-BC95-8E96D0966638}"/>
              </a:ext>
            </a:extLst>
          </p:cNvPr>
          <p:cNvSpPr>
            <a:spLocks noGrp="1"/>
          </p:cNvSpPr>
          <p:nvPr>
            <p:ph type="chart" sz="quarter" idx="18"/>
          </p:nvPr>
        </p:nvSpPr>
        <p:spPr>
          <a:xfrm>
            <a:off x="7119464"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2" name="Chart Placeholder 4">
            <a:extLst>
              <a:ext uri="{FF2B5EF4-FFF2-40B4-BE49-F238E27FC236}">
                <a16:creationId xmlns:a16="http://schemas.microsoft.com/office/drawing/2014/main" id="{24BB022F-A598-3543-B40E-83E99C6B07B6}"/>
              </a:ext>
            </a:extLst>
          </p:cNvPr>
          <p:cNvSpPr>
            <a:spLocks noGrp="1"/>
          </p:cNvSpPr>
          <p:nvPr>
            <p:ph type="chart" sz="quarter" idx="19"/>
          </p:nvPr>
        </p:nvSpPr>
        <p:spPr>
          <a:xfrm>
            <a:off x="12713341"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3" name="Chart Placeholder 4">
            <a:extLst>
              <a:ext uri="{FF2B5EF4-FFF2-40B4-BE49-F238E27FC236}">
                <a16:creationId xmlns:a16="http://schemas.microsoft.com/office/drawing/2014/main" id="{3326D2D5-EDA0-084A-9AAC-5A8BD423E327}"/>
              </a:ext>
            </a:extLst>
          </p:cNvPr>
          <p:cNvSpPr>
            <a:spLocks noGrp="1"/>
          </p:cNvSpPr>
          <p:nvPr>
            <p:ph type="chart" sz="quarter" idx="20"/>
          </p:nvPr>
        </p:nvSpPr>
        <p:spPr>
          <a:xfrm>
            <a:off x="1830721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12" name="Text Placeholder 2">
            <a:extLst>
              <a:ext uri="{FF2B5EF4-FFF2-40B4-BE49-F238E27FC236}">
                <a16:creationId xmlns:a16="http://schemas.microsoft.com/office/drawing/2014/main" id="{EF335A88-1040-7447-AE8A-85ADC7FEDBEB}"/>
              </a:ext>
            </a:extLst>
          </p:cNvPr>
          <p:cNvSpPr>
            <a:spLocks noGrp="1"/>
          </p:cNvSpPr>
          <p:nvPr>
            <p:ph type="body" sz="quarter" idx="14" hasCustomPrompt="1"/>
          </p:nvPr>
        </p:nvSpPr>
        <p:spPr>
          <a:xfrm>
            <a:off x="19889788" y="1430493"/>
            <a:ext cx="2971800" cy="550708"/>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9" name="Folded Corner 8">
            <a:extLst>
              <a:ext uri="{FF2B5EF4-FFF2-40B4-BE49-F238E27FC236}">
                <a16:creationId xmlns:a16="http://schemas.microsoft.com/office/drawing/2014/main" id="{C2332F52-0445-B545-A291-D681C540AC8D}"/>
              </a:ext>
              <a:ext uri="{C183D7F6-B498-43B3-948B-1728B52AA6E4}">
                <adec:decorative xmlns:adec="http://schemas.microsoft.com/office/drawing/2017/decorative" val="1"/>
              </a:ext>
            </a:extLst>
          </p:cNvPr>
          <p:cNvSpPr/>
          <p:nvPr userDrawn="1"/>
        </p:nvSpPr>
        <p:spPr>
          <a:xfrm>
            <a:off x="1587" y="-7239259"/>
            <a:ext cx="14318166" cy="678205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4 charts with a key message</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831785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v_titles chart 3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5923932" cy="384259"/>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5923932" cy="384259"/>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5923932" cy="384259"/>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7" name="Folded Corner 16">
            <a:extLst>
              <a:ext uri="{FF2B5EF4-FFF2-40B4-BE49-F238E27FC236}">
                <a16:creationId xmlns:a16="http://schemas.microsoft.com/office/drawing/2014/main" id="{A2C84CA7-4F1D-EB4F-A012-57180603228D}"/>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3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4146404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v_titles chart 5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6163940" y="8822751"/>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6163940" y="10158105"/>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33877"/>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21075"/>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6937656" y="8982839"/>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6937656" y="10313233"/>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64271"/>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8" name="Folded Corner 17">
            <a:extLst>
              <a:ext uri="{FF2B5EF4-FFF2-40B4-BE49-F238E27FC236}">
                <a16:creationId xmlns:a16="http://schemas.microsoft.com/office/drawing/2014/main" id="{669DE58D-2A94-3F48-A741-5A6300E0BD18}"/>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5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0858139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v_titles chart 6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55" name="Oval 54">
            <a:extLst>
              <a:ext uri="{FF2B5EF4-FFF2-40B4-BE49-F238E27FC236}">
                <a16:creationId xmlns:a16="http://schemas.microsoft.com/office/drawing/2014/main" id="{5640F226-2EEE-C24D-9789-9706F1298F0E}"/>
              </a:ext>
              <a:ext uri="{C183D7F6-B498-43B3-948B-1728B52AA6E4}">
                <adec:decorative xmlns:adec="http://schemas.microsoft.com/office/drawing/2017/decorative" val="1"/>
              </a:ext>
            </a:extLst>
          </p:cNvPr>
          <p:cNvSpPr/>
          <p:nvPr userDrawn="1"/>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9" name="Text Placeholder 3">
            <a:extLst>
              <a:ext uri="{FF2B5EF4-FFF2-40B4-BE49-F238E27FC236}">
                <a16:creationId xmlns:a16="http://schemas.microsoft.com/office/drawing/2014/main" id="{C13628D6-3C4D-3B4C-8BD8-627CA71DBBC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23" name="Folded Corner 22">
            <a:extLst>
              <a:ext uri="{FF2B5EF4-FFF2-40B4-BE49-F238E27FC236}">
                <a16:creationId xmlns:a16="http://schemas.microsoft.com/office/drawing/2014/main" id="{92AB2038-DC11-DE43-AF1B-09CF08907528}"/>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6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473551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v_titles chart 8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0" name="Oval 49">
            <a:extLst>
              <a:ext uri="{FF2B5EF4-FFF2-40B4-BE49-F238E27FC236}">
                <a16:creationId xmlns:a16="http://schemas.microsoft.com/office/drawing/2014/main" id="{F1F682DD-DBF9-FC43-88EB-D0DCA98879F7}"/>
              </a:ext>
              <a:ext uri="{C183D7F6-B498-43B3-948B-1728B52AA6E4}">
                <adec:decorative xmlns:adec="http://schemas.microsoft.com/office/drawing/2017/decorative" val="1"/>
              </a:ext>
            </a:extLst>
          </p:cNvPr>
          <p:cNvSpPr/>
          <p:nvPr userDrawn="1"/>
        </p:nvSpPr>
        <p:spPr>
          <a:xfrm>
            <a:off x="1615598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55" name="Oval 54">
            <a:extLst>
              <a:ext uri="{FF2B5EF4-FFF2-40B4-BE49-F238E27FC236}">
                <a16:creationId xmlns:a16="http://schemas.microsoft.com/office/drawing/2014/main" id="{5640F226-2EEE-C24D-9789-9706F1298F0E}"/>
              </a:ext>
              <a:ext uri="{C183D7F6-B498-43B3-948B-1728B52AA6E4}">
                <adec:decorative xmlns:adec="http://schemas.microsoft.com/office/drawing/2017/decorative" val="1"/>
              </a:ext>
            </a:extLst>
          </p:cNvPr>
          <p:cNvSpPr/>
          <p:nvPr userDrawn="1"/>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7</a:t>
            </a:r>
          </a:p>
        </p:txBody>
      </p:sp>
      <p:sp>
        <p:nvSpPr>
          <p:cNvPr id="56" name="Oval 55">
            <a:extLst>
              <a:ext uri="{FF2B5EF4-FFF2-40B4-BE49-F238E27FC236}">
                <a16:creationId xmlns:a16="http://schemas.microsoft.com/office/drawing/2014/main" id="{E8E3FB04-DB67-6545-BFFB-66C81F6D25F6}"/>
              </a:ext>
              <a:ext uri="{C183D7F6-B498-43B3-948B-1728B52AA6E4}">
                <adec:decorative xmlns:adec="http://schemas.microsoft.com/office/drawing/2017/decorative" val="1"/>
              </a:ext>
            </a:extLst>
          </p:cNvPr>
          <p:cNvSpPr/>
          <p:nvPr userDrawn="1"/>
        </p:nvSpPr>
        <p:spPr>
          <a:xfrm>
            <a:off x="1890394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8</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9" name="Text Placeholder 3">
            <a:extLst>
              <a:ext uri="{FF2B5EF4-FFF2-40B4-BE49-F238E27FC236}">
                <a16:creationId xmlns:a16="http://schemas.microsoft.com/office/drawing/2014/main" id="{C13628D6-3C4D-3B4C-8BD8-627CA71DBBC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0" name="Text Placeholder 3">
            <a:extLst>
              <a:ext uri="{FF2B5EF4-FFF2-40B4-BE49-F238E27FC236}">
                <a16:creationId xmlns:a16="http://schemas.microsoft.com/office/drawing/2014/main" id="{6800E14B-49D9-B24C-B53F-D890846FFDEC}"/>
              </a:ext>
            </a:extLst>
          </p:cNvPr>
          <p:cNvSpPr>
            <a:spLocks noGrp="1"/>
          </p:cNvSpPr>
          <p:nvPr>
            <p:ph type="body" sz="quarter" idx="22" hasCustomPrompt="1"/>
          </p:nvPr>
        </p:nvSpPr>
        <p:spPr>
          <a:xfrm>
            <a:off x="19677664"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2" name="Text Placeholder 3">
            <a:extLst>
              <a:ext uri="{FF2B5EF4-FFF2-40B4-BE49-F238E27FC236}">
                <a16:creationId xmlns:a16="http://schemas.microsoft.com/office/drawing/2014/main" id="{8B13F438-8E80-5F4F-B017-16E53FA08629}"/>
              </a:ext>
            </a:extLst>
          </p:cNvPr>
          <p:cNvSpPr>
            <a:spLocks noGrp="1"/>
          </p:cNvSpPr>
          <p:nvPr>
            <p:ph type="body" sz="quarter" idx="24" hasCustomPrompt="1"/>
          </p:nvPr>
        </p:nvSpPr>
        <p:spPr>
          <a:xfrm>
            <a:off x="16937656"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24" name="Folded Corner 23">
            <a:extLst>
              <a:ext uri="{FF2B5EF4-FFF2-40B4-BE49-F238E27FC236}">
                <a16:creationId xmlns:a16="http://schemas.microsoft.com/office/drawing/2014/main" id="{7CE22A94-6852-EC49-B6CA-1C02569BE304}"/>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8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10976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v_titles full width table">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4" name="Table Placeholder 3">
            <a:extLst>
              <a:ext uri="{FF2B5EF4-FFF2-40B4-BE49-F238E27FC236}">
                <a16:creationId xmlns:a16="http://schemas.microsoft.com/office/drawing/2014/main" id="{8C0F01DE-6D78-2148-916B-698B0BF00BA4}"/>
              </a:ext>
            </a:extLst>
          </p:cNvPr>
          <p:cNvSpPr>
            <a:spLocks noGrp="1"/>
          </p:cNvSpPr>
          <p:nvPr>
            <p:ph type="tbl" sz="quarter" idx="10" hasCustomPrompt="1"/>
          </p:nvPr>
        </p:nvSpPr>
        <p:spPr>
          <a:xfrm>
            <a:off x="1525588" y="3681663"/>
            <a:ext cx="21259800" cy="8510335"/>
          </a:xfrm>
          <a:solidFill>
            <a:srgbClr val="F1EDE6"/>
          </a:solidFill>
        </p:spPr>
        <p:txBody>
          <a:bodyPr anchor="ctr" anchorCtr="0"/>
          <a:lstStyle>
            <a:lvl1pPr marL="0" indent="0" algn="ctr">
              <a:buFontTx/>
              <a:buNone/>
              <a:defRPr>
                <a:solidFill>
                  <a:schemeClr val="tx1"/>
                </a:solidFill>
              </a:defRPr>
            </a:lvl1pPr>
          </a:lstStyle>
          <a:p>
            <a:r>
              <a:rPr lang="en-US"/>
              <a:t>Click table icon below to create your own table</a:t>
            </a:r>
          </a:p>
          <a:p>
            <a:endParaRPr lang="en-US"/>
          </a:p>
          <a:p>
            <a:endParaRPr lang="en-US"/>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14" name="Folded Corner 13">
            <a:extLst>
              <a:ext uri="{FF2B5EF4-FFF2-40B4-BE49-F238E27FC236}">
                <a16:creationId xmlns:a16="http://schemas.microsoft.com/office/drawing/2014/main" id="{5AC74A64-59E7-104C-96E0-A0B4C6051ACD}"/>
              </a:ext>
              <a:ext uri="{C183D7F6-B498-43B3-948B-1728B52AA6E4}">
                <adec:decorative xmlns:adec="http://schemas.microsoft.com/office/drawing/2017/decorative" val="1"/>
              </a:ext>
            </a:extLst>
          </p:cNvPr>
          <p:cNvSpPr/>
          <p:nvPr userDrawn="1"/>
        </p:nvSpPr>
        <p:spPr>
          <a:xfrm>
            <a:off x="0" y="-6070600"/>
            <a:ext cx="13716000" cy="5649434"/>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a:t>
            </a:r>
            <a:br>
              <a:rPr kumimoji="0" lang="en-US" sz="2400" b="0" i="0" u="none" strike="noStrike" kern="1200" cap="none" spc="0" normalizeH="0" baseline="0" noProof="0">
                <a:ln>
                  <a:noFill/>
                </a:ln>
                <a:solidFill>
                  <a:srgbClr val="000000"/>
                </a:solidFill>
                <a:effectLst/>
                <a:uLnTx/>
                <a:uFillTx/>
                <a:latin typeface="Source Sans Pro" charset="0"/>
                <a:ea typeface="+mn-ea"/>
                <a:cs typeface="+mn-cs"/>
              </a:rPr>
            </a:b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They are available </a:t>
            </a:r>
            <a:r>
              <a:rPr lang="en-US" sz="2400">
                <a:solidFill>
                  <a:srgbClr val="000000"/>
                </a:solidFill>
                <a:latin typeface="Source Sans Pro" charset="0"/>
              </a:rPr>
              <a:t>to eyedrop below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4646253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v_titles charts 12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0" name="Oval 49">
            <a:extLst>
              <a:ext uri="{FF2B5EF4-FFF2-40B4-BE49-F238E27FC236}">
                <a16:creationId xmlns:a16="http://schemas.microsoft.com/office/drawing/2014/main" id="{F1F682DD-DBF9-FC43-88EB-D0DCA98879F7}"/>
              </a:ext>
              <a:ext uri="{C183D7F6-B498-43B3-948B-1728B52AA6E4}">
                <adec:decorative xmlns:adec="http://schemas.microsoft.com/office/drawing/2017/decorative" val="1"/>
              </a:ext>
            </a:extLst>
          </p:cNvPr>
          <p:cNvSpPr/>
          <p:nvPr userDrawn="1"/>
        </p:nvSpPr>
        <p:spPr>
          <a:xfrm>
            <a:off x="1615598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1" name="Oval 50">
            <a:extLst>
              <a:ext uri="{FF2B5EF4-FFF2-40B4-BE49-F238E27FC236}">
                <a16:creationId xmlns:a16="http://schemas.microsoft.com/office/drawing/2014/main" id="{1CEE505E-C8C0-504C-B7FD-D72C7BEA3B2E}"/>
              </a:ext>
              <a:ext uri="{C183D7F6-B498-43B3-948B-1728B52AA6E4}">
                <adec:decorative xmlns:adec="http://schemas.microsoft.com/office/drawing/2017/decorative" val="1"/>
              </a:ext>
            </a:extLst>
          </p:cNvPr>
          <p:cNvSpPr/>
          <p:nvPr userDrawn="1"/>
        </p:nvSpPr>
        <p:spPr>
          <a:xfrm>
            <a:off x="1615598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52" name="Oval 51">
            <a:extLst>
              <a:ext uri="{FF2B5EF4-FFF2-40B4-BE49-F238E27FC236}">
                <a16:creationId xmlns:a16="http://schemas.microsoft.com/office/drawing/2014/main" id="{3AFF7D49-58A8-814A-A0D2-15D34B9CF9E7}"/>
              </a:ext>
              <a:ext uri="{C183D7F6-B498-43B3-948B-1728B52AA6E4}">
                <adec:decorative xmlns:adec="http://schemas.microsoft.com/office/drawing/2017/decorative" val="1"/>
              </a:ext>
            </a:extLst>
          </p:cNvPr>
          <p:cNvSpPr/>
          <p:nvPr userDrawn="1"/>
        </p:nvSpPr>
        <p:spPr>
          <a:xfrm>
            <a:off x="1615598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7</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8</a:t>
            </a:r>
          </a:p>
        </p:txBody>
      </p:sp>
      <p:sp>
        <p:nvSpPr>
          <p:cNvPr id="55" name="Oval 54">
            <a:extLst>
              <a:ext uri="{FF2B5EF4-FFF2-40B4-BE49-F238E27FC236}">
                <a16:creationId xmlns:a16="http://schemas.microsoft.com/office/drawing/2014/main" id="{5640F226-2EEE-C24D-9789-9706F1298F0E}"/>
              </a:ext>
              <a:ext uri="{C183D7F6-B498-43B3-948B-1728B52AA6E4}">
                <adec:decorative xmlns:adec="http://schemas.microsoft.com/office/drawing/2017/decorative" val="1"/>
              </a:ext>
            </a:extLst>
          </p:cNvPr>
          <p:cNvSpPr/>
          <p:nvPr userDrawn="1"/>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9</a:t>
            </a:r>
          </a:p>
        </p:txBody>
      </p:sp>
      <p:sp>
        <p:nvSpPr>
          <p:cNvPr id="56" name="Oval 55">
            <a:extLst>
              <a:ext uri="{FF2B5EF4-FFF2-40B4-BE49-F238E27FC236}">
                <a16:creationId xmlns:a16="http://schemas.microsoft.com/office/drawing/2014/main" id="{E8E3FB04-DB67-6545-BFFB-66C81F6D25F6}"/>
              </a:ext>
              <a:ext uri="{C183D7F6-B498-43B3-948B-1728B52AA6E4}">
                <adec:decorative xmlns:adec="http://schemas.microsoft.com/office/drawing/2017/decorative" val="1"/>
              </a:ext>
            </a:extLst>
          </p:cNvPr>
          <p:cNvSpPr/>
          <p:nvPr userDrawn="1"/>
        </p:nvSpPr>
        <p:spPr>
          <a:xfrm>
            <a:off x="1890394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10</a:t>
            </a:r>
          </a:p>
        </p:txBody>
      </p:sp>
      <p:sp>
        <p:nvSpPr>
          <p:cNvPr id="57" name="Oval 56">
            <a:extLst>
              <a:ext uri="{FF2B5EF4-FFF2-40B4-BE49-F238E27FC236}">
                <a16:creationId xmlns:a16="http://schemas.microsoft.com/office/drawing/2014/main" id="{14ED6C68-2406-6D42-B0AC-DA64DD5A93E1}"/>
              </a:ext>
              <a:ext uri="{C183D7F6-B498-43B3-948B-1728B52AA6E4}">
                <adec:decorative xmlns:adec="http://schemas.microsoft.com/office/drawing/2017/decorative" val="1"/>
              </a:ext>
            </a:extLst>
          </p:cNvPr>
          <p:cNvSpPr/>
          <p:nvPr userDrawn="1"/>
        </p:nvSpPr>
        <p:spPr>
          <a:xfrm>
            <a:off x="1890394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11</a:t>
            </a:r>
          </a:p>
        </p:txBody>
      </p:sp>
      <p:sp>
        <p:nvSpPr>
          <p:cNvPr id="58" name="Oval 57">
            <a:extLst>
              <a:ext uri="{FF2B5EF4-FFF2-40B4-BE49-F238E27FC236}">
                <a16:creationId xmlns:a16="http://schemas.microsoft.com/office/drawing/2014/main" id="{E92B39D8-16F9-474D-8491-95B761F57AC7}"/>
              </a:ext>
              <a:ext uri="{C183D7F6-B498-43B3-948B-1728B52AA6E4}">
                <adec:decorative xmlns:adec="http://schemas.microsoft.com/office/drawing/2017/decorative" val="1"/>
              </a:ext>
            </a:extLst>
          </p:cNvPr>
          <p:cNvSpPr/>
          <p:nvPr userDrawn="1"/>
        </p:nvSpPr>
        <p:spPr>
          <a:xfrm>
            <a:off x="1890394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12</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9" name="Text Placeholder 3">
            <a:extLst>
              <a:ext uri="{FF2B5EF4-FFF2-40B4-BE49-F238E27FC236}">
                <a16:creationId xmlns:a16="http://schemas.microsoft.com/office/drawing/2014/main" id="{C13628D6-3C4D-3B4C-8BD8-627CA71DBBC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0" name="Text Placeholder 3">
            <a:extLst>
              <a:ext uri="{FF2B5EF4-FFF2-40B4-BE49-F238E27FC236}">
                <a16:creationId xmlns:a16="http://schemas.microsoft.com/office/drawing/2014/main" id="{6800E14B-49D9-B24C-B53F-D890846FFDEC}"/>
              </a:ext>
            </a:extLst>
          </p:cNvPr>
          <p:cNvSpPr>
            <a:spLocks noGrp="1"/>
          </p:cNvSpPr>
          <p:nvPr>
            <p:ph type="body" sz="quarter" idx="22" hasCustomPrompt="1"/>
          </p:nvPr>
        </p:nvSpPr>
        <p:spPr>
          <a:xfrm>
            <a:off x="19677664"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2" name="Text Placeholder 3">
            <a:extLst>
              <a:ext uri="{FF2B5EF4-FFF2-40B4-BE49-F238E27FC236}">
                <a16:creationId xmlns:a16="http://schemas.microsoft.com/office/drawing/2014/main" id="{8B13F438-8E80-5F4F-B017-16E53FA08629}"/>
              </a:ext>
            </a:extLst>
          </p:cNvPr>
          <p:cNvSpPr>
            <a:spLocks noGrp="1"/>
          </p:cNvSpPr>
          <p:nvPr>
            <p:ph type="body" sz="quarter" idx="24" hasCustomPrompt="1"/>
          </p:nvPr>
        </p:nvSpPr>
        <p:spPr>
          <a:xfrm>
            <a:off x="16937656"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3" name="Text Placeholder 3">
            <a:extLst>
              <a:ext uri="{FF2B5EF4-FFF2-40B4-BE49-F238E27FC236}">
                <a16:creationId xmlns:a16="http://schemas.microsoft.com/office/drawing/2014/main" id="{BF4346CF-4796-6B4A-85EC-D0524FE1C9A8}"/>
              </a:ext>
            </a:extLst>
          </p:cNvPr>
          <p:cNvSpPr>
            <a:spLocks noGrp="1"/>
          </p:cNvSpPr>
          <p:nvPr>
            <p:ph type="body" sz="quarter" idx="25" hasCustomPrompt="1"/>
          </p:nvPr>
        </p:nvSpPr>
        <p:spPr>
          <a:xfrm>
            <a:off x="16937656"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4" name="Text Placeholder 3">
            <a:extLst>
              <a:ext uri="{FF2B5EF4-FFF2-40B4-BE49-F238E27FC236}">
                <a16:creationId xmlns:a16="http://schemas.microsoft.com/office/drawing/2014/main" id="{F02C0B55-6D26-CC45-9C2D-8251FC33A5EB}"/>
              </a:ext>
            </a:extLst>
          </p:cNvPr>
          <p:cNvSpPr>
            <a:spLocks noGrp="1"/>
          </p:cNvSpPr>
          <p:nvPr>
            <p:ph type="body" sz="quarter" idx="26" hasCustomPrompt="1"/>
          </p:nvPr>
        </p:nvSpPr>
        <p:spPr>
          <a:xfrm>
            <a:off x="16937656"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5" name="Text Placeholder 3">
            <a:extLst>
              <a:ext uri="{FF2B5EF4-FFF2-40B4-BE49-F238E27FC236}">
                <a16:creationId xmlns:a16="http://schemas.microsoft.com/office/drawing/2014/main" id="{9DB75B0A-435A-6D4A-82AC-C93739D10EA9}"/>
              </a:ext>
            </a:extLst>
          </p:cNvPr>
          <p:cNvSpPr>
            <a:spLocks noGrp="1"/>
          </p:cNvSpPr>
          <p:nvPr>
            <p:ph type="body" sz="quarter" idx="27" hasCustomPrompt="1"/>
          </p:nvPr>
        </p:nvSpPr>
        <p:spPr>
          <a:xfrm>
            <a:off x="19677664"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6" name="Text Placeholder 3">
            <a:extLst>
              <a:ext uri="{FF2B5EF4-FFF2-40B4-BE49-F238E27FC236}">
                <a16:creationId xmlns:a16="http://schemas.microsoft.com/office/drawing/2014/main" id="{BF44FADC-0474-B940-AD29-2DACC160F1AD}"/>
              </a:ext>
            </a:extLst>
          </p:cNvPr>
          <p:cNvSpPr>
            <a:spLocks noGrp="1"/>
          </p:cNvSpPr>
          <p:nvPr>
            <p:ph type="body" sz="quarter" idx="28" hasCustomPrompt="1"/>
          </p:nvPr>
        </p:nvSpPr>
        <p:spPr>
          <a:xfrm>
            <a:off x="19677664"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35" name="Folded Corner 34">
            <a:extLst>
              <a:ext uri="{FF2B5EF4-FFF2-40B4-BE49-F238E27FC236}">
                <a16:creationId xmlns:a16="http://schemas.microsoft.com/office/drawing/2014/main" id="{E0780828-6CAE-264F-B938-559F425E1A70}"/>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12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259912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v_titles charts 18 list">
    <p:bg>
      <p:bgPr>
        <a:solidFill>
          <a:srgbClr val="FDFAF5"/>
        </a:solidFill>
        <a:effectLst/>
      </p:bgPr>
    </p:bg>
    <p:spTree>
      <p:nvGrpSpPr>
        <p:cNvPr id="1" name=""/>
        <p:cNvGrpSpPr/>
        <p:nvPr/>
      </p:nvGrpSpPr>
      <p:grpSpPr>
        <a:xfrm>
          <a:off x="0" y="0"/>
          <a:ext cx="0" cy="0"/>
          <a:chOff x="0" y="0"/>
          <a:chExt cx="0" cy="0"/>
        </a:xfrm>
      </p:grpSpPr>
      <p:sp>
        <p:nvSpPr>
          <p:cNvPr id="92" name="Oval 91">
            <a:extLst>
              <a:ext uri="{FF2B5EF4-FFF2-40B4-BE49-F238E27FC236}">
                <a16:creationId xmlns:a16="http://schemas.microsoft.com/office/drawing/2014/main" id="{5EC9F634-06DD-DB48-8B0E-C5375E73046F}"/>
              </a:ext>
              <a:ext uri="{C183D7F6-B498-43B3-948B-1728B52AA6E4}">
                <adec:decorative xmlns:adec="http://schemas.microsoft.com/office/drawing/2017/decorative" val="1"/>
              </a:ext>
            </a:extLst>
          </p:cNvPr>
          <p:cNvSpPr/>
          <p:nvPr/>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90" name="Oval 89">
            <a:extLst>
              <a:ext uri="{FF2B5EF4-FFF2-40B4-BE49-F238E27FC236}">
                <a16:creationId xmlns:a16="http://schemas.microsoft.com/office/drawing/2014/main" id="{010B8708-9FFD-1446-95CE-1A35EA7D2D4D}"/>
              </a:ext>
              <a:ext uri="{C183D7F6-B498-43B3-948B-1728B52AA6E4}">
                <adec:decorative xmlns:adec="http://schemas.microsoft.com/office/drawing/2017/decorative" val="1"/>
              </a:ext>
            </a:extLst>
          </p:cNvPr>
          <p:cNvSpPr/>
          <p:nvPr/>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88" name="Oval 87">
            <a:extLst>
              <a:ext uri="{FF2B5EF4-FFF2-40B4-BE49-F238E27FC236}">
                <a16:creationId xmlns:a16="http://schemas.microsoft.com/office/drawing/2014/main" id="{D61D7AFD-CC30-5841-9AD4-E20A7A08626A}"/>
              </a:ext>
              <a:ext uri="{C183D7F6-B498-43B3-948B-1728B52AA6E4}">
                <adec:decorative xmlns:adec="http://schemas.microsoft.com/office/drawing/2017/decorative" val="1"/>
              </a:ext>
            </a:extLst>
          </p:cNvPr>
          <p:cNvSpPr/>
          <p:nvPr/>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86" name="Oval 85">
            <a:extLst>
              <a:ext uri="{FF2B5EF4-FFF2-40B4-BE49-F238E27FC236}">
                <a16:creationId xmlns:a16="http://schemas.microsoft.com/office/drawing/2014/main" id="{445196E8-FEC9-4B41-901A-91B35AB78EED}"/>
              </a:ext>
              <a:ext uri="{C183D7F6-B498-43B3-948B-1728B52AA6E4}">
                <adec:decorative xmlns:adec="http://schemas.microsoft.com/office/drawing/2017/decorative" val="1"/>
              </a:ext>
            </a:extLst>
          </p:cNvPr>
          <p:cNvSpPr/>
          <p:nvPr/>
        </p:nvSpPr>
        <p:spPr>
          <a:xfrm>
            <a:off x="1615598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84" name="Oval 83">
            <a:extLst>
              <a:ext uri="{FF2B5EF4-FFF2-40B4-BE49-F238E27FC236}">
                <a16:creationId xmlns:a16="http://schemas.microsoft.com/office/drawing/2014/main" id="{6E4EF967-2A30-B64A-8C77-FB9F670D1792}"/>
              </a:ext>
              <a:ext uri="{C183D7F6-B498-43B3-948B-1728B52AA6E4}">
                <adec:decorative xmlns:adec="http://schemas.microsoft.com/office/drawing/2017/decorative" val="1"/>
              </a:ext>
            </a:extLst>
          </p:cNvPr>
          <p:cNvSpPr/>
          <p:nvPr/>
        </p:nvSpPr>
        <p:spPr>
          <a:xfrm>
            <a:off x="1615598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82" name="Oval 81">
            <a:extLst>
              <a:ext uri="{FF2B5EF4-FFF2-40B4-BE49-F238E27FC236}">
                <a16:creationId xmlns:a16="http://schemas.microsoft.com/office/drawing/2014/main" id="{8A0BBC8C-D4B1-3B48-B89A-0599B16063F1}"/>
              </a:ext>
              <a:ext uri="{C183D7F6-B498-43B3-948B-1728B52AA6E4}">
                <adec:decorative xmlns:adec="http://schemas.microsoft.com/office/drawing/2017/decorative" val="1"/>
              </a:ext>
            </a:extLst>
          </p:cNvPr>
          <p:cNvSpPr/>
          <p:nvPr/>
        </p:nvSpPr>
        <p:spPr>
          <a:xfrm>
            <a:off x="1615598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80" name="Oval 79">
            <a:extLst>
              <a:ext uri="{FF2B5EF4-FFF2-40B4-BE49-F238E27FC236}">
                <a16:creationId xmlns:a16="http://schemas.microsoft.com/office/drawing/2014/main" id="{5F71F225-DC4B-5A44-B171-7DFC6ECB9C69}"/>
              </a:ext>
              <a:ext uri="{C183D7F6-B498-43B3-948B-1728B52AA6E4}">
                <adec:decorative xmlns:adec="http://schemas.microsoft.com/office/drawing/2017/decorative" val="1"/>
              </a:ext>
            </a:extLst>
          </p:cNvPr>
          <p:cNvSpPr/>
          <p:nvPr/>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7</a:t>
            </a:r>
          </a:p>
        </p:txBody>
      </p:sp>
      <p:sp>
        <p:nvSpPr>
          <p:cNvPr id="78" name="Oval 77">
            <a:extLst>
              <a:ext uri="{FF2B5EF4-FFF2-40B4-BE49-F238E27FC236}">
                <a16:creationId xmlns:a16="http://schemas.microsoft.com/office/drawing/2014/main" id="{0B9ABB09-93F9-7546-B14D-32D5007D600D}"/>
              </a:ext>
              <a:ext uri="{C183D7F6-B498-43B3-948B-1728B52AA6E4}">
                <adec:decorative xmlns:adec="http://schemas.microsoft.com/office/drawing/2017/decorative" val="1"/>
              </a:ext>
            </a:extLst>
          </p:cNvPr>
          <p:cNvSpPr/>
          <p:nvPr/>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8</a:t>
            </a:r>
          </a:p>
        </p:txBody>
      </p:sp>
      <p:sp>
        <p:nvSpPr>
          <p:cNvPr id="76" name="Oval 75">
            <a:extLst>
              <a:ext uri="{FF2B5EF4-FFF2-40B4-BE49-F238E27FC236}">
                <a16:creationId xmlns:a16="http://schemas.microsoft.com/office/drawing/2014/main" id="{5726135D-0006-4343-A6FB-D640207F92BB}"/>
              </a:ext>
              <a:ext uri="{C183D7F6-B498-43B3-948B-1728B52AA6E4}">
                <adec:decorative xmlns:adec="http://schemas.microsoft.com/office/drawing/2017/decorative" val="1"/>
              </a:ext>
            </a:extLst>
          </p:cNvPr>
          <p:cNvSpPr/>
          <p:nvPr/>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9</a:t>
            </a:r>
          </a:p>
        </p:txBody>
      </p:sp>
      <p:sp>
        <p:nvSpPr>
          <p:cNvPr id="74" name="Oval 73">
            <a:extLst>
              <a:ext uri="{FF2B5EF4-FFF2-40B4-BE49-F238E27FC236}">
                <a16:creationId xmlns:a16="http://schemas.microsoft.com/office/drawing/2014/main" id="{9A14F383-0C7E-6442-A996-54B09D97D6A5}"/>
              </a:ext>
              <a:ext uri="{C183D7F6-B498-43B3-948B-1728B52AA6E4}">
                <adec:decorative xmlns:adec="http://schemas.microsoft.com/office/drawing/2017/decorative" val="1"/>
              </a:ext>
            </a:extLst>
          </p:cNvPr>
          <p:cNvSpPr/>
          <p:nvPr/>
        </p:nvSpPr>
        <p:spPr>
          <a:xfrm>
            <a:off x="1890394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10</a:t>
            </a:r>
          </a:p>
        </p:txBody>
      </p:sp>
      <p:sp>
        <p:nvSpPr>
          <p:cNvPr id="72" name="Oval 71">
            <a:extLst>
              <a:ext uri="{FF2B5EF4-FFF2-40B4-BE49-F238E27FC236}">
                <a16:creationId xmlns:a16="http://schemas.microsoft.com/office/drawing/2014/main" id="{BAEB2906-4AB7-7F40-A1E1-F011FD5E45A2}"/>
              </a:ext>
              <a:ext uri="{C183D7F6-B498-43B3-948B-1728B52AA6E4}">
                <adec:decorative xmlns:adec="http://schemas.microsoft.com/office/drawing/2017/decorative" val="1"/>
              </a:ext>
            </a:extLst>
          </p:cNvPr>
          <p:cNvSpPr/>
          <p:nvPr/>
        </p:nvSpPr>
        <p:spPr>
          <a:xfrm>
            <a:off x="1890394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11</a:t>
            </a:r>
          </a:p>
        </p:txBody>
      </p:sp>
      <p:sp>
        <p:nvSpPr>
          <p:cNvPr id="70" name="Oval 69">
            <a:extLst>
              <a:ext uri="{FF2B5EF4-FFF2-40B4-BE49-F238E27FC236}">
                <a16:creationId xmlns:a16="http://schemas.microsoft.com/office/drawing/2014/main" id="{DA380F1A-63B5-8B46-BEFC-C72D6F427B59}"/>
              </a:ext>
              <a:ext uri="{C183D7F6-B498-43B3-948B-1728B52AA6E4}">
                <adec:decorative xmlns:adec="http://schemas.microsoft.com/office/drawing/2017/decorative" val="1"/>
              </a:ext>
            </a:extLst>
          </p:cNvPr>
          <p:cNvSpPr/>
          <p:nvPr/>
        </p:nvSpPr>
        <p:spPr>
          <a:xfrm>
            <a:off x="1890394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12</a:t>
            </a:r>
          </a:p>
        </p:txBody>
      </p:sp>
      <p:sp>
        <p:nvSpPr>
          <p:cNvPr id="68" name="Oval 67">
            <a:extLst>
              <a:ext uri="{FF2B5EF4-FFF2-40B4-BE49-F238E27FC236}">
                <a16:creationId xmlns:a16="http://schemas.microsoft.com/office/drawing/2014/main" id="{3A2E349E-0939-2E44-8497-C970E8491707}"/>
              </a:ext>
              <a:ext uri="{C183D7F6-B498-43B3-948B-1728B52AA6E4}">
                <adec:decorative xmlns:adec="http://schemas.microsoft.com/office/drawing/2017/decorative" val="1"/>
              </a:ext>
            </a:extLst>
          </p:cNvPr>
          <p:cNvSpPr/>
          <p:nvPr/>
        </p:nvSpPr>
        <p:spPr>
          <a:xfrm>
            <a:off x="21484401"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13</a:t>
            </a:r>
          </a:p>
        </p:txBody>
      </p:sp>
      <p:sp>
        <p:nvSpPr>
          <p:cNvPr id="66" name="Oval 65">
            <a:extLst>
              <a:ext uri="{FF2B5EF4-FFF2-40B4-BE49-F238E27FC236}">
                <a16:creationId xmlns:a16="http://schemas.microsoft.com/office/drawing/2014/main" id="{CAECBC40-11CE-3540-A0EA-57148B6006E6}"/>
              </a:ext>
              <a:ext uri="{C183D7F6-B498-43B3-948B-1728B52AA6E4}">
                <adec:decorative xmlns:adec="http://schemas.microsoft.com/office/drawing/2017/decorative" val="1"/>
              </a:ext>
            </a:extLst>
          </p:cNvPr>
          <p:cNvSpPr/>
          <p:nvPr/>
        </p:nvSpPr>
        <p:spPr>
          <a:xfrm>
            <a:off x="21484401"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14</a:t>
            </a:r>
          </a:p>
        </p:txBody>
      </p:sp>
      <p:sp>
        <p:nvSpPr>
          <p:cNvPr id="64" name="Oval 63">
            <a:extLst>
              <a:ext uri="{FF2B5EF4-FFF2-40B4-BE49-F238E27FC236}">
                <a16:creationId xmlns:a16="http://schemas.microsoft.com/office/drawing/2014/main" id="{6231F381-0BBD-1543-8F48-2801072B33A6}"/>
              </a:ext>
              <a:ext uri="{C183D7F6-B498-43B3-948B-1728B52AA6E4}">
                <adec:decorative xmlns:adec="http://schemas.microsoft.com/office/drawing/2017/decorative" val="1"/>
              </a:ext>
            </a:extLst>
          </p:cNvPr>
          <p:cNvSpPr/>
          <p:nvPr/>
        </p:nvSpPr>
        <p:spPr>
          <a:xfrm>
            <a:off x="21484401"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15</a:t>
            </a:r>
          </a:p>
        </p:txBody>
      </p:sp>
      <p:sp>
        <p:nvSpPr>
          <p:cNvPr id="62" name="Oval 61">
            <a:extLst>
              <a:ext uri="{FF2B5EF4-FFF2-40B4-BE49-F238E27FC236}">
                <a16:creationId xmlns:a16="http://schemas.microsoft.com/office/drawing/2014/main" id="{E5FE55CE-142E-274C-8C28-9DFA57582976}"/>
              </a:ext>
              <a:ext uri="{C183D7F6-B498-43B3-948B-1728B52AA6E4}">
                <adec:decorative xmlns:adec="http://schemas.microsoft.com/office/drawing/2017/decorative" val="1"/>
              </a:ext>
            </a:extLst>
          </p:cNvPr>
          <p:cNvSpPr/>
          <p:nvPr/>
        </p:nvSpPr>
        <p:spPr>
          <a:xfrm>
            <a:off x="21484401"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16</a:t>
            </a:r>
          </a:p>
        </p:txBody>
      </p:sp>
      <p:sp>
        <p:nvSpPr>
          <p:cNvPr id="58" name="Oval 57">
            <a:extLst>
              <a:ext uri="{FF2B5EF4-FFF2-40B4-BE49-F238E27FC236}">
                <a16:creationId xmlns:a16="http://schemas.microsoft.com/office/drawing/2014/main" id="{44ADACB8-DE83-B146-8FB4-BD83F31826A7}"/>
              </a:ext>
              <a:ext uri="{C183D7F6-B498-43B3-948B-1728B52AA6E4}">
                <adec:decorative xmlns:adec="http://schemas.microsoft.com/office/drawing/2017/decorative" val="1"/>
              </a:ext>
            </a:extLst>
          </p:cNvPr>
          <p:cNvSpPr/>
          <p:nvPr/>
        </p:nvSpPr>
        <p:spPr>
          <a:xfrm>
            <a:off x="21484401" y="9999196"/>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17</a:t>
            </a:r>
          </a:p>
        </p:txBody>
      </p:sp>
      <p:sp>
        <p:nvSpPr>
          <p:cNvPr id="60" name="Oval 59">
            <a:extLst>
              <a:ext uri="{FF2B5EF4-FFF2-40B4-BE49-F238E27FC236}">
                <a16:creationId xmlns:a16="http://schemas.microsoft.com/office/drawing/2014/main" id="{FFB39145-553F-B646-A64D-B59976EA7997}"/>
              </a:ext>
              <a:ext uri="{C183D7F6-B498-43B3-948B-1728B52AA6E4}">
                <adec:decorative xmlns:adec="http://schemas.microsoft.com/office/drawing/2017/decorative" val="1"/>
              </a:ext>
            </a:extLst>
          </p:cNvPr>
          <p:cNvSpPr/>
          <p:nvPr/>
        </p:nvSpPr>
        <p:spPr>
          <a:xfrm>
            <a:off x="21484401" y="11308732"/>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18</a:t>
            </a:r>
          </a:p>
        </p:txBody>
      </p:sp>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 name="Text Placeholder 3">
            <a:extLst>
              <a:ext uri="{FF2B5EF4-FFF2-40B4-BE49-F238E27FC236}">
                <a16:creationId xmlns:a16="http://schemas.microsoft.com/office/drawing/2014/main" id="{72861879-B00A-1C4E-8892-EE7B2782B868}"/>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2" name="Text Placeholder 3">
            <a:extLst>
              <a:ext uri="{FF2B5EF4-FFF2-40B4-BE49-F238E27FC236}">
                <a16:creationId xmlns:a16="http://schemas.microsoft.com/office/drawing/2014/main" id="{815A4CAA-3C0F-314E-B8ED-D0C0CC208251}"/>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3" name="Text Placeholder 3">
            <a:extLst>
              <a:ext uri="{FF2B5EF4-FFF2-40B4-BE49-F238E27FC236}">
                <a16:creationId xmlns:a16="http://schemas.microsoft.com/office/drawing/2014/main" id="{C27ED31E-4D98-3A40-B0D6-0B03E83F1E99}"/>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4" name="Text Placeholder 3">
            <a:extLst>
              <a:ext uri="{FF2B5EF4-FFF2-40B4-BE49-F238E27FC236}">
                <a16:creationId xmlns:a16="http://schemas.microsoft.com/office/drawing/2014/main" id="{D88268D0-C5FE-524E-ABD6-73770D555C5E}"/>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5" name="Text Placeholder 3">
            <a:extLst>
              <a:ext uri="{FF2B5EF4-FFF2-40B4-BE49-F238E27FC236}">
                <a16:creationId xmlns:a16="http://schemas.microsoft.com/office/drawing/2014/main" id="{C3F4EC36-502F-5949-907F-41C92D0645B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6" name="Text Placeholder 3">
            <a:extLst>
              <a:ext uri="{FF2B5EF4-FFF2-40B4-BE49-F238E27FC236}">
                <a16:creationId xmlns:a16="http://schemas.microsoft.com/office/drawing/2014/main" id="{FC901104-2C40-7C41-ABF6-C7F9CF9A24A6}"/>
              </a:ext>
            </a:extLst>
          </p:cNvPr>
          <p:cNvSpPr>
            <a:spLocks noGrp="1"/>
          </p:cNvSpPr>
          <p:nvPr>
            <p:ph type="body" sz="quarter" idx="22" hasCustomPrompt="1"/>
          </p:nvPr>
        </p:nvSpPr>
        <p:spPr>
          <a:xfrm>
            <a:off x="19677664"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4" name="Text Placeholder 3">
            <a:extLst>
              <a:ext uri="{FF2B5EF4-FFF2-40B4-BE49-F238E27FC236}">
                <a16:creationId xmlns:a16="http://schemas.microsoft.com/office/drawing/2014/main" id="{44C26A3B-A217-E948-85E7-2331F9DC4B22}"/>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5" name="Text Placeholder 3">
            <a:extLst>
              <a:ext uri="{FF2B5EF4-FFF2-40B4-BE49-F238E27FC236}">
                <a16:creationId xmlns:a16="http://schemas.microsoft.com/office/drawing/2014/main" id="{FC504041-AD0A-F147-8C8D-DEAAF85948B8}"/>
              </a:ext>
            </a:extLst>
          </p:cNvPr>
          <p:cNvSpPr>
            <a:spLocks noGrp="1"/>
          </p:cNvSpPr>
          <p:nvPr>
            <p:ph type="body" sz="quarter" idx="24" hasCustomPrompt="1"/>
          </p:nvPr>
        </p:nvSpPr>
        <p:spPr>
          <a:xfrm>
            <a:off x="16937656"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6" name="Text Placeholder 3">
            <a:extLst>
              <a:ext uri="{FF2B5EF4-FFF2-40B4-BE49-F238E27FC236}">
                <a16:creationId xmlns:a16="http://schemas.microsoft.com/office/drawing/2014/main" id="{888AD8DE-5813-9446-BA0F-2DE597ADC005}"/>
              </a:ext>
            </a:extLst>
          </p:cNvPr>
          <p:cNvSpPr>
            <a:spLocks noGrp="1"/>
          </p:cNvSpPr>
          <p:nvPr>
            <p:ph type="body" sz="quarter" idx="25" hasCustomPrompt="1"/>
          </p:nvPr>
        </p:nvSpPr>
        <p:spPr>
          <a:xfrm>
            <a:off x="16937656"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7" name="Text Placeholder 3">
            <a:extLst>
              <a:ext uri="{FF2B5EF4-FFF2-40B4-BE49-F238E27FC236}">
                <a16:creationId xmlns:a16="http://schemas.microsoft.com/office/drawing/2014/main" id="{E70F26C5-ABFB-4D4F-8BFD-5C507AAAB287}"/>
              </a:ext>
            </a:extLst>
          </p:cNvPr>
          <p:cNvSpPr>
            <a:spLocks noGrp="1"/>
          </p:cNvSpPr>
          <p:nvPr>
            <p:ph type="body" sz="quarter" idx="26" hasCustomPrompt="1"/>
          </p:nvPr>
        </p:nvSpPr>
        <p:spPr>
          <a:xfrm>
            <a:off x="16937656"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8" name="Text Placeholder 3">
            <a:extLst>
              <a:ext uri="{FF2B5EF4-FFF2-40B4-BE49-F238E27FC236}">
                <a16:creationId xmlns:a16="http://schemas.microsoft.com/office/drawing/2014/main" id="{E3929854-2532-C84D-BBED-AA63A7145DEC}"/>
              </a:ext>
            </a:extLst>
          </p:cNvPr>
          <p:cNvSpPr>
            <a:spLocks noGrp="1"/>
          </p:cNvSpPr>
          <p:nvPr>
            <p:ph type="body" sz="quarter" idx="27" hasCustomPrompt="1"/>
          </p:nvPr>
        </p:nvSpPr>
        <p:spPr>
          <a:xfrm>
            <a:off x="19677664"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9" name="Text Placeholder 3">
            <a:extLst>
              <a:ext uri="{FF2B5EF4-FFF2-40B4-BE49-F238E27FC236}">
                <a16:creationId xmlns:a16="http://schemas.microsoft.com/office/drawing/2014/main" id="{D23C93BA-CB23-3D4D-BB2B-29E653BBE96B}"/>
              </a:ext>
            </a:extLst>
          </p:cNvPr>
          <p:cNvSpPr>
            <a:spLocks noGrp="1"/>
          </p:cNvSpPr>
          <p:nvPr>
            <p:ph type="body" sz="quarter" idx="28" hasCustomPrompt="1"/>
          </p:nvPr>
        </p:nvSpPr>
        <p:spPr>
          <a:xfrm>
            <a:off x="19677664"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0" name="Text Placeholder 3">
            <a:extLst>
              <a:ext uri="{FF2B5EF4-FFF2-40B4-BE49-F238E27FC236}">
                <a16:creationId xmlns:a16="http://schemas.microsoft.com/office/drawing/2014/main" id="{ABE907A4-CCF3-D046-BA5F-2A0EEF02A69D}"/>
              </a:ext>
            </a:extLst>
          </p:cNvPr>
          <p:cNvSpPr>
            <a:spLocks noGrp="1"/>
          </p:cNvSpPr>
          <p:nvPr>
            <p:ph type="body" sz="quarter" idx="29" hasCustomPrompt="1"/>
          </p:nvPr>
        </p:nvSpPr>
        <p:spPr>
          <a:xfrm>
            <a:off x="22254693"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1" name="Text Placeholder 3">
            <a:extLst>
              <a:ext uri="{FF2B5EF4-FFF2-40B4-BE49-F238E27FC236}">
                <a16:creationId xmlns:a16="http://schemas.microsoft.com/office/drawing/2014/main" id="{8B39797D-22AE-454A-AFD4-6ED517BD8DD4}"/>
              </a:ext>
            </a:extLst>
          </p:cNvPr>
          <p:cNvSpPr>
            <a:spLocks noGrp="1"/>
          </p:cNvSpPr>
          <p:nvPr>
            <p:ph type="body" sz="quarter" idx="30" hasCustomPrompt="1"/>
          </p:nvPr>
        </p:nvSpPr>
        <p:spPr>
          <a:xfrm>
            <a:off x="22254693"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2" name="Text Placeholder 3">
            <a:extLst>
              <a:ext uri="{FF2B5EF4-FFF2-40B4-BE49-F238E27FC236}">
                <a16:creationId xmlns:a16="http://schemas.microsoft.com/office/drawing/2014/main" id="{2BDADCA4-A789-3149-8992-D9A3A6F5FB5A}"/>
              </a:ext>
            </a:extLst>
          </p:cNvPr>
          <p:cNvSpPr>
            <a:spLocks noGrp="1"/>
          </p:cNvSpPr>
          <p:nvPr>
            <p:ph type="body" sz="quarter" idx="31" hasCustomPrompt="1"/>
          </p:nvPr>
        </p:nvSpPr>
        <p:spPr>
          <a:xfrm>
            <a:off x="22254693"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3" name="Text Placeholder 3">
            <a:extLst>
              <a:ext uri="{FF2B5EF4-FFF2-40B4-BE49-F238E27FC236}">
                <a16:creationId xmlns:a16="http://schemas.microsoft.com/office/drawing/2014/main" id="{01457121-7E74-6644-AC6C-3C19741D556C}"/>
              </a:ext>
            </a:extLst>
          </p:cNvPr>
          <p:cNvSpPr>
            <a:spLocks noGrp="1"/>
          </p:cNvSpPr>
          <p:nvPr>
            <p:ph type="body" sz="quarter" idx="32" hasCustomPrompt="1"/>
          </p:nvPr>
        </p:nvSpPr>
        <p:spPr>
          <a:xfrm>
            <a:off x="22254693"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4" name="Text Placeholder 3">
            <a:extLst>
              <a:ext uri="{FF2B5EF4-FFF2-40B4-BE49-F238E27FC236}">
                <a16:creationId xmlns:a16="http://schemas.microsoft.com/office/drawing/2014/main" id="{AAB7CC7C-A240-3D4F-BE8E-F10D5CBB99F0}"/>
              </a:ext>
            </a:extLst>
          </p:cNvPr>
          <p:cNvSpPr>
            <a:spLocks noGrp="1"/>
          </p:cNvSpPr>
          <p:nvPr>
            <p:ph type="body" sz="quarter" idx="33" hasCustomPrompt="1"/>
          </p:nvPr>
        </p:nvSpPr>
        <p:spPr>
          <a:xfrm>
            <a:off x="22254693"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5" name="Text Placeholder 3">
            <a:extLst>
              <a:ext uri="{FF2B5EF4-FFF2-40B4-BE49-F238E27FC236}">
                <a16:creationId xmlns:a16="http://schemas.microsoft.com/office/drawing/2014/main" id="{3B5FD129-7116-E048-B43D-5A7CB520FB0E}"/>
              </a:ext>
            </a:extLst>
          </p:cNvPr>
          <p:cNvSpPr>
            <a:spLocks noGrp="1"/>
          </p:cNvSpPr>
          <p:nvPr>
            <p:ph type="body" sz="quarter" idx="34" hasCustomPrompt="1"/>
          </p:nvPr>
        </p:nvSpPr>
        <p:spPr>
          <a:xfrm>
            <a:off x="22254693"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9" name="Folded Corner 48">
            <a:extLst>
              <a:ext uri="{FF2B5EF4-FFF2-40B4-BE49-F238E27FC236}">
                <a16:creationId xmlns:a16="http://schemas.microsoft.com/office/drawing/2014/main" id="{51D33E9E-AF46-1547-9131-582F295DA8DA}"/>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18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930766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v_titles + graph right">
    <p:bg>
      <p:bgPr>
        <a:solidFill>
          <a:srgbClr val="FDFAF5"/>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1B221A8-0CBA-4740-B203-4AF657FAA3DD}"/>
              </a:ext>
              <a:ext uri="{C183D7F6-B498-43B3-948B-1728B52AA6E4}">
                <adec:decorative xmlns:adec="http://schemas.microsoft.com/office/drawing/2017/decorative" val="1"/>
              </a:ext>
            </a:extLst>
          </p:cNvPr>
          <p:cNvSpPr/>
          <p:nvPr userDrawn="1"/>
        </p:nvSpPr>
        <p:spPr>
          <a:xfrm>
            <a:off x="-2089931" y="3261864"/>
            <a:ext cx="7192272" cy="7192272"/>
          </a:xfrm>
          <a:prstGeom prst="ellipse">
            <a:avLst/>
          </a:prstGeom>
          <a:solidFill>
            <a:srgbClr val="FCE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B7DF4F43-529C-BB46-B90D-EBD576172CF5}"/>
              </a:ext>
            </a:extLst>
          </p:cNvPr>
          <p:cNvSpPr>
            <a:spLocks noGrp="1"/>
          </p:cNvSpPr>
          <p:nvPr>
            <p:ph type="title" hasCustomPrompt="1"/>
          </p:nvPr>
        </p:nvSpPr>
        <p:spPr>
          <a:xfrm>
            <a:off x="1445070" y="4724400"/>
            <a:ext cx="5871717" cy="2499099"/>
          </a:xfrm>
          <a:noFill/>
        </p:spPr>
        <p:txBody>
          <a:bodyPr vert="horz" lIns="0" tIns="45720" rIns="0" bIns="45720" rtlCol="0" anchor="b" anchorCtr="0">
            <a:noAutofit/>
          </a:bodyPr>
          <a:lstStyle>
            <a:lvl1pPr>
              <a:defRPr lang="en-US" sz="8800">
                <a:ea typeface="+mn-ea"/>
                <a:cs typeface="+mn-cs"/>
              </a:defRPr>
            </a:lvl1pPr>
          </a:lstStyle>
          <a:p>
            <a:pPr marL="0" lvl="0" indent="0">
              <a:spcBef>
                <a:spcPts val="2000"/>
              </a:spcBef>
              <a:buFont typeface="Arial" panose="020B0604020202020204" pitchFamily="34" charset="0"/>
            </a:pPr>
            <a:r>
              <a:rPr lang="en-US"/>
              <a:t>Enter slide title here</a:t>
            </a:r>
          </a:p>
        </p:txBody>
      </p:sp>
      <p:sp>
        <p:nvSpPr>
          <p:cNvPr id="12" name="Text Placeholder 30">
            <a:extLst>
              <a:ext uri="{FF2B5EF4-FFF2-40B4-BE49-F238E27FC236}">
                <a16:creationId xmlns:a16="http://schemas.microsoft.com/office/drawing/2014/main" id="{2D1C46AE-0D6B-354C-9CE3-82C3D8BA1564}"/>
              </a:ext>
            </a:extLst>
          </p:cNvPr>
          <p:cNvSpPr>
            <a:spLocks noGrp="1"/>
          </p:cNvSpPr>
          <p:nvPr>
            <p:ph type="body" sz="quarter" idx="12" hasCustomPrompt="1"/>
          </p:nvPr>
        </p:nvSpPr>
        <p:spPr>
          <a:xfrm>
            <a:off x="1474788" y="7430079"/>
            <a:ext cx="5871717" cy="1502393"/>
          </a:xfrm>
        </p:spPr>
        <p:txBody>
          <a:bodyPr>
            <a:noAutofit/>
          </a:bodyPr>
          <a:lstStyle>
            <a:lvl1pPr marL="0" indent="0">
              <a:buFontTx/>
              <a:buNone/>
              <a:defRPr sz="3600">
                <a:solidFill>
                  <a:srgbClr val="5B696B"/>
                </a:solidFill>
              </a:defRPr>
            </a:lvl1pPr>
            <a:lvl2pPr marL="914400" indent="0">
              <a:buFontTx/>
              <a:buNone/>
              <a:defRPr sz="3600"/>
            </a:lvl2pPr>
            <a:lvl3pPr marL="1828800" indent="0">
              <a:buFontTx/>
              <a:buNone/>
              <a:defRPr sz="3600"/>
            </a:lvl3pPr>
            <a:lvl4pPr marL="2743200" indent="0">
              <a:buFontTx/>
              <a:buNone/>
              <a:defRPr sz="3600"/>
            </a:lvl4pPr>
            <a:lvl5pPr marL="3657600" indent="0">
              <a:buFontTx/>
              <a:buNone/>
              <a:defRPr sz="3600"/>
            </a:lvl5pPr>
          </a:lstStyle>
          <a:p>
            <a:pPr lvl="0"/>
            <a:r>
              <a:rPr lang="en-US"/>
              <a:t>Enter subtitle here,</a:t>
            </a:r>
            <a:br>
              <a:rPr lang="en-US"/>
            </a:br>
            <a:r>
              <a:rPr lang="en-US"/>
              <a:t>no more than two lines.</a:t>
            </a:r>
          </a:p>
        </p:txBody>
      </p:sp>
      <p:sp>
        <p:nvSpPr>
          <p:cNvPr id="5" name="Chart Placeholder 4">
            <a:extLst>
              <a:ext uri="{FF2B5EF4-FFF2-40B4-BE49-F238E27FC236}">
                <a16:creationId xmlns:a16="http://schemas.microsoft.com/office/drawing/2014/main" id="{65E42800-C59B-A34C-B189-2269111E467A}"/>
              </a:ext>
            </a:extLst>
          </p:cNvPr>
          <p:cNvSpPr>
            <a:spLocks noGrp="1"/>
          </p:cNvSpPr>
          <p:nvPr>
            <p:ph type="chart" sz="quarter" idx="13"/>
          </p:nvPr>
        </p:nvSpPr>
        <p:spPr>
          <a:xfrm>
            <a:off x="8193088" y="1524000"/>
            <a:ext cx="14592300" cy="10668000"/>
          </a:xfrm>
          <a:solidFill>
            <a:srgbClr val="F1EDE6"/>
          </a:solidFill>
        </p:spPr>
        <p:txBody>
          <a:bodyPr anchor="t" anchorCtr="0"/>
          <a:lstStyle>
            <a:lvl1pPr marL="0" indent="0" algn="ctr">
              <a:buNone/>
              <a:defRPr>
                <a:solidFill>
                  <a:srgbClr val="56687A"/>
                </a:solidFill>
              </a:defRPr>
            </a:lvl1pPr>
          </a:lstStyle>
          <a:p>
            <a:endParaRPr lang="en-US"/>
          </a:p>
          <a:p>
            <a:endParaRPr lang="en-US"/>
          </a:p>
          <a:p>
            <a:endParaRPr lang="en-US"/>
          </a:p>
          <a:p>
            <a:r>
              <a:rPr lang="en-US"/>
              <a:t>Click table icon below</a:t>
            </a:r>
          </a:p>
          <a:p>
            <a:r>
              <a:rPr lang="en-US"/>
              <a:t>to create your own graph</a:t>
            </a:r>
          </a:p>
        </p:txBody>
      </p:sp>
      <p:sp>
        <p:nvSpPr>
          <p:cNvPr id="3" name="Text Placeholder 2">
            <a:extLst>
              <a:ext uri="{FF2B5EF4-FFF2-40B4-BE49-F238E27FC236}">
                <a16:creationId xmlns:a16="http://schemas.microsoft.com/office/drawing/2014/main" id="{1B512DB5-7A30-F949-8BB0-DA3DC7C06189}"/>
              </a:ext>
            </a:extLst>
          </p:cNvPr>
          <p:cNvSpPr>
            <a:spLocks noGrp="1"/>
          </p:cNvSpPr>
          <p:nvPr>
            <p:ph type="body" sz="quarter" idx="14" hasCustomPrompt="1"/>
          </p:nvPr>
        </p:nvSpPr>
        <p:spPr>
          <a:xfrm>
            <a:off x="81930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2" name="TextBox 1">
            <a:extLst>
              <a:ext uri="{FF2B5EF4-FFF2-40B4-BE49-F238E27FC236}">
                <a16:creationId xmlns:a16="http://schemas.microsoft.com/office/drawing/2014/main" id="{3672F8A6-FDBC-964F-94A1-5165D6EAC1E4}"/>
              </a:ext>
            </a:extLst>
          </p:cNvPr>
          <p:cNvSpPr txBox="1"/>
          <p:nvPr userDrawn="1"/>
        </p:nvSpPr>
        <p:spPr>
          <a:xfrm>
            <a:off x="26517600" y="-320040"/>
            <a:ext cx="0" cy="0"/>
          </a:xfrm>
          <a:prstGeom prst="rect">
            <a:avLst/>
          </a:prstGeom>
          <a:noFill/>
        </p:spPr>
        <p:txBody>
          <a:bodyPr wrap="none" lIns="0" tIns="0" rIns="0" bIns="0" rtlCol="0">
            <a:noAutofit/>
          </a:bodyPr>
          <a:lstStyle/>
          <a:p>
            <a:pPr algn="l"/>
            <a:endParaRPr lang="en-US">
              <a:latin typeface="LKN Sans" panose="02000503040000020003" pitchFamily="2" charset="0"/>
            </a:endParaRPr>
          </a:p>
        </p:txBody>
      </p:sp>
      <p:sp>
        <p:nvSpPr>
          <p:cNvPr id="10" name="Folded Corner 9">
            <a:extLst>
              <a:ext uri="{FF2B5EF4-FFF2-40B4-BE49-F238E27FC236}">
                <a16:creationId xmlns:a16="http://schemas.microsoft.com/office/drawing/2014/main" id="{A64BAAB2-ABFA-714D-9E0A-554A96F61549}"/>
              </a:ext>
              <a:ext uri="{C183D7F6-B498-43B3-948B-1728B52AA6E4}">
                <adec:decorative xmlns:adec="http://schemas.microsoft.com/office/drawing/2017/decorative" val="1"/>
              </a:ext>
            </a:extLst>
          </p:cNvPr>
          <p:cNvSpPr/>
          <p:nvPr userDrawn="1"/>
        </p:nvSpPr>
        <p:spPr>
          <a:xfrm>
            <a:off x="25399" y="-6857999"/>
            <a:ext cx="14682788" cy="6320358"/>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on in palette to the right of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Eyedrop from the palette below the canvas.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a:t>
            </a:r>
            <a:r>
              <a:rPr kumimoji="0" lang="en-US" sz="2400" b="0" i="0" u="none" strike="noStrike" kern="1200" cap="none" spc="0" normalizeH="0" baseline="0" noProof="0">
                <a:ln>
                  <a:noFill/>
                </a:ln>
                <a:solidFill>
                  <a:schemeClr val="tx1"/>
                </a:solidFill>
                <a:effectLst/>
                <a:uLnTx/>
                <a:uFillTx/>
                <a:latin typeface="Source Sans Pro" charset="0"/>
                <a:ea typeface="+mn-ea"/>
                <a:cs typeface="+mn-cs"/>
              </a:rPr>
              <a:t>o use to de-highlight or ‘dim’ out portions of tables that aren’t important.</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chemeClr val="tx1"/>
                </a:solidFill>
              </a:rPr>
              <a:t>Make sure to properly name your data, it will appear in the legend (on the right)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chemeClr val="tx1"/>
                </a:solidFill>
              </a:rPr>
              <a:t>Each line will/should rep. an item in the legend.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871334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v_titles world map bg">
    <p:spTree>
      <p:nvGrpSpPr>
        <p:cNvPr id="1" name=""/>
        <p:cNvGrpSpPr/>
        <p:nvPr/>
      </p:nvGrpSpPr>
      <p:grpSpPr>
        <a:xfrm>
          <a:off x="0" y="0"/>
          <a:ext cx="0" cy="0"/>
          <a:chOff x="0" y="0"/>
          <a:chExt cx="0" cy="0"/>
        </a:xfrm>
      </p:grpSpPr>
      <p:pic>
        <p:nvPicPr>
          <p:cNvPr id="25" name="Picture 24" descr="World map as background">
            <a:extLst>
              <a:ext uri="{FF2B5EF4-FFF2-40B4-BE49-F238E27FC236}">
                <a16:creationId xmlns:a16="http://schemas.microsoft.com/office/drawing/2014/main" id="{3EA86540-381C-504A-8F11-05F3F636CE76}"/>
              </a:ext>
              <a:ext uri="{C183D7F6-B498-43B3-948B-1728B52AA6E4}">
                <adec:decorative xmlns:adec="http://schemas.microsoft.com/office/drawing/2017/decorative" val="0"/>
              </a:ext>
            </a:extLst>
          </p:cNvPr>
          <p:cNvPicPr>
            <a:picLocks noChangeAspect="1"/>
          </p:cNvPicPr>
          <p:nvPr/>
        </p:nvPicPr>
        <p:blipFill>
          <a:blip r:embed="rId2" cstate="screen">
            <a:alphaModFix amt="30000"/>
            <a:extLst>
              <a:ext uri="{28A0092B-C50C-407E-A947-70E740481C1C}">
                <a14:useLocalDpi xmlns:a14="http://schemas.microsoft.com/office/drawing/2010/main"/>
              </a:ext>
            </a:extLst>
          </a:blip>
          <a:stretch>
            <a:fillRect/>
          </a:stretch>
        </p:blipFill>
        <p:spPr>
          <a:xfrm>
            <a:off x="8432574" y="2067001"/>
            <a:ext cx="15080569" cy="9734546"/>
          </a:xfrm>
          <a:prstGeom prst="rect">
            <a:avLst/>
          </a:prstGeom>
          <a:noFill/>
        </p:spPr>
      </p:pic>
      <p:sp>
        <p:nvSpPr>
          <p:cNvPr id="10" name="Oval 9">
            <a:extLst>
              <a:ext uri="{FF2B5EF4-FFF2-40B4-BE49-F238E27FC236}">
                <a16:creationId xmlns:a16="http://schemas.microsoft.com/office/drawing/2014/main" id="{3802ECCA-3B04-244A-937B-297719CBCB37}"/>
              </a:ext>
              <a:ext uri="{C183D7F6-B498-43B3-948B-1728B52AA6E4}">
                <adec:decorative xmlns:adec="http://schemas.microsoft.com/office/drawing/2017/decorative" val="1"/>
              </a:ext>
            </a:extLst>
          </p:cNvPr>
          <p:cNvSpPr/>
          <p:nvPr userDrawn="1"/>
        </p:nvSpPr>
        <p:spPr>
          <a:xfrm>
            <a:off x="-2176725" y="2347666"/>
            <a:ext cx="9020668" cy="9020668"/>
          </a:xfrm>
          <a:prstGeom prst="ellipse">
            <a:avLst/>
          </a:prstGeom>
          <a:solidFill>
            <a:srgbClr val="FDE3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F1594A0A-3260-BF4E-9447-F8FCE66517B2}"/>
              </a:ext>
            </a:extLst>
          </p:cNvPr>
          <p:cNvSpPr>
            <a:spLocks noGrp="1"/>
          </p:cNvSpPr>
          <p:nvPr>
            <p:ph type="title" hasCustomPrompt="1"/>
          </p:nvPr>
        </p:nvSpPr>
        <p:spPr>
          <a:xfrm>
            <a:off x="1423990" y="4744995"/>
            <a:ext cx="7008584" cy="2478504"/>
          </a:xfrm>
          <a:noFill/>
        </p:spPr>
        <p:txBody>
          <a:bodyPr vert="horz" lIns="0" tIns="45720" rIns="0" bIns="45720" rtlCol="0" anchor="b" anchorCtr="0">
            <a:noAutofit/>
          </a:bodyPr>
          <a:lstStyle>
            <a:lvl1pPr>
              <a:defRPr lang="en-US" sz="8800">
                <a:ea typeface="+mn-ea"/>
                <a:cs typeface="+mn-cs"/>
              </a:defRPr>
            </a:lvl1pPr>
          </a:lstStyle>
          <a:p>
            <a:pPr lvl="0"/>
            <a:r>
              <a:rPr lang="en-US"/>
              <a:t>Enter slide title here in two lines</a:t>
            </a:r>
          </a:p>
        </p:txBody>
      </p:sp>
      <p:sp>
        <p:nvSpPr>
          <p:cNvPr id="12" name="Text Placeholder 30">
            <a:extLst>
              <a:ext uri="{FF2B5EF4-FFF2-40B4-BE49-F238E27FC236}">
                <a16:creationId xmlns:a16="http://schemas.microsoft.com/office/drawing/2014/main" id="{D9155DAF-E6C9-DF49-916E-C3F72FA1D446}"/>
              </a:ext>
            </a:extLst>
          </p:cNvPr>
          <p:cNvSpPr>
            <a:spLocks noGrp="1"/>
          </p:cNvSpPr>
          <p:nvPr>
            <p:ph type="body" sz="quarter" idx="11" hasCustomPrompt="1"/>
          </p:nvPr>
        </p:nvSpPr>
        <p:spPr>
          <a:xfrm>
            <a:off x="1474788" y="7430079"/>
            <a:ext cx="6186401" cy="1502393"/>
          </a:xfrm>
        </p:spPr>
        <p:txBody>
          <a:bodyPr>
            <a:noAutofit/>
          </a:bodyPr>
          <a:lstStyle>
            <a:lvl1pPr marL="0" indent="0">
              <a:buFontTx/>
              <a:buNone/>
              <a:defRPr sz="4400">
                <a:solidFill>
                  <a:srgbClr val="5B696B"/>
                </a:solidFill>
              </a:defRPr>
            </a:lvl1pPr>
            <a:lvl2pPr marL="914400" indent="0">
              <a:buFontTx/>
              <a:buNone/>
              <a:defRPr sz="3600"/>
            </a:lvl2pPr>
            <a:lvl3pPr marL="1828800" indent="0">
              <a:buFontTx/>
              <a:buNone/>
              <a:defRPr sz="3600"/>
            </a:lvl3pPr>
            <a:lvl4pPr marL="2743200" indent="0">
              <a:buFontTx/>
              <a:buNone/>
              <a:defRPr sz="3600"/>
            </a:lvl4pPr>
            <a:lvl5pPr marL="3657600" indent="0">
              <a:buFontTx/>
              <a:buNone/>
              <a:defRPr sz="3600"/>
            </a:lvl5pPr>
          </a:lstStyle>
          <a:p>
            <a:pPr lvl="0"/>
            <a:r>
              <a:rPr lang="en-US"/>
              <a:t>Enter your subtitle here,</a:t>
            </a:r>
            <a:br>
              <a:rPr lang="en-US"/>
            </a:br>
            <a:r>
              <a:rPr lang="en-US"/>
              <a:t>no more than two lines.</a:t>
            </a:r>
          </a:p>
        </p:txBody>
      </p:sp>
      <p:sp>
        <p:nvSpPr>
          <p:cNvPr id="9" name="Folded Corner 8">
            <a:extLst>
              <a:ext uri="{FF2B5EF4-FFF2-40B4-BE49-F238E27FC236}">
                <a16:creationId xmlns:a16="http://schemas.microsoft.com/office/drawing/2014/main" id="{B2369DF8-3270-F54C-B5DB-B9CF3770A6F8}"/>
              </a:ext>
              <a:ext uri="{C183D7F6-B498-43B3-948B-1728B52AA6E4}">
                <adec:decorative xmlns:adec="http://schemas.microsoft.com/office/drawing/2017/decorative" val="1"/>
              </a:ext>
            </a:extLst>
          </p:cNvPr>
          <p:cNvSpPr/>
          <p:nvPr userDrawn="1"/>
        </p:nvSpPr>
        <p:spPr>
          <a:xfrm>
            <a:off x="0" y="-3403601"/>
            <a:ext cx="9601200" cy="2820801"/>
          </a:xfrm>
          <a:prstGeom prst="foldedCorner">
            <a:avLst>
              <a:gd name="adj" fmla="val 8607"/>
            </a:avLst>
          </a:prstGeom>
          <a:solidFill>
            <a:srgbClr val="FCE3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r>
              <a:rPr lang="en-US" sz="2400" b="1">
                <a:solidFill>
                  <a:schemeClr val="tx1"/>
                </a:solidFill>
                <a:latin typeface="Source Sans Pro" charset="0"/>
                <a:ea typeface="Source Sans Pro" charset="0"/>
                <a:cs typeface="Arial" panose="020B0604020202020204" pitchFamily="34" charset="0"/>
              </a:rPr>
              <a:t>Purpose of Layout</a:t>
            </a:r>
            <a:r>
              <a:rPr lang="en-US" sz="2400">
                <a:solidFill>
                  <a:schemeClr val="tx1"/>
                </a:solidFill>
                <a:latin typeface="Source Sans Pro" charset="0"/>
                <a:ea typeface="Source Sans Pro" charset="0"/>
                <a:cs typeface="Arial" panose="020B0604020202020204" pitchFamily="34" charset="0"/>
              </a:rPr>
              <a:t>: To show a map of the world with several countries called out with labels. </a:t>
            </a:r>
          </a:p>
          <a:p>
            <a:endParaRPr lang="en-US" sz="2400">
              <a:solidFill>
                <a:schemeClr val="tx1"/>
              </a:solidFill>
              <a:latin typeface="Source Sans Pro" charset="0"/>
            </a:endParaRPr>
          </a:p>
          <a:p>
            <a:r>
              <a:rPr lang="en-US" sz="2400" b="1">
                <a:solidFill>
                  <a:schemeClr val="tx1"/>
                </a:solidFill>
                <a:latin typeface="Source Sans Pro" charset="0"/>
                <a:ea typeface="Source Sans Pro" charset="0"/>
                <a:cs typeface="Arial" panose="020B0604020202020204" pitchFamily="34" charset="0"/>
              </a:rPr>
              <a:t>Tip</a:t>
            </a:r>
            <a:r>
              <a:rPr lang="en-US" sz="2400">
                <a:solidFill>
                  <a:schemeClr val="tx1"/>
                </a:solidFill>
                <a:latin typeface="Source Sans Pro" charset="0"/>
                <a:ea typeface="Source Sans Pro" charset="0"/>
                <a:cs typeface="Arial" panose="020B0604020202020204" pitchFamily="34" charset="0"/>
              </a:rPr>
              <a:t>: </a:t>
            </a:r>
            <a:r>
              <a:rPr lang="en-US" sz="2400">
                <a:solidFill>
                  <a:schemeClr val="tx1"/>
                </a:solidFill>
                <a:latin typeface="Source Sans Pro" panose="020B0503030403020204" pitchFamily="34" charset="77"/>
                <a:ea typeface="Source Sans Pro" charset="0"/>
                <a:cs typeface="Arial" panose="020B0604020202020204" pitchFamily="34" charset="0"/>
              </a:rPr>
              <a:t>Find editable map labels and pins on “Iconography and resources”. Copy and paste into your map. Enter the country name of your choice, and adjust the size of the rectangle if necessary.  </a:t>
            </a:r>
          </a:p>
        </p:txBody>
      </p:sp>
    </p:spTree>
    <p:extLst>
      <p:ext uri="{BB962C8B-B14F-4D97-AF65-F5344CB8AC3E}">
        <p14:creationId xmlns:p14="http://schemas.microsoft.com/office/powerpoint/2010/main" val="3004682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v_full width chart">
    <p:bg>
      <p:bgPr>
        <a:solidFill>
          <a:srgbClr val="FDFAF5"/>
        </a:solid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65E42800-C59B-A34C-B189-2269111E467A}"/>
              </a:ext>
            </a:extLst>
          </p:cNvPr>
          <p:cNvSpPr>
            <a:spLocks noGrp="1"/>
          </p:cNvSpPr>
          <p:nvPr>
            <p:ph type="chart" sz="quarter" idx="13"/>
          </p:nvPr>
        </p:nvSpPr>
        <p:spPr>
          <a:xfrm>
            <a:off x="1525588" y="1524000"/>
            <a:ext cx="21259800" cy="10183091"/>
          </a:xfrm>
          <a:solidFill>
            <a:srgbClr val="F1EDE6"/>
          </a:solidFill>
        </p:spPr>
        <p:txBody>
          <a:bodyPr anchor="t" anchorCtr="0"/>
          <a:lstStyle>
            <a:lvl1pPr marL="0" indent="0" algn="ctr">
              <a:buNone/>
              <a:defRPr>
                <a:solidFill>
                  <a:srgbClr val="56687A"/>
                </a:solidFill>
              </a:defRPr>
            </a:lvl1pPr>
          </a:lstStyle>
          <a:p>
            <a:endParaRPr lang="en-US"/>
          </a:p>
          <a:p>
            <a:endParaRPr lang="en-US"/>
          </a:p>
          <a:p>
            <a:endParaRPr lang="en-US"/>
          </a:p>
          <a:p>
            <a:r>
              <a:rPr lang="en-US"/>
              <a:t>Click table icon below</a:t>
            </a:r>
          </a:p>
          <a:p>
            <a:r>
              <a:rPr lang="en-US"/>
              <a:t>to create your own chart</a:t>
            </a:r>
          </a:p>
        </p:txBody>
      </p:sp>
      <p:sp>
        <p:nvSpPr>
          <p:cNvPr id="3" name="Text Placeholder 2">
            <a:extLst>
              <a:ext uri="{FF2B5EF4-FFF2-40B4-BE49-F238E27FC236}">
                <a16:creationId xmlns:a16="http://schemas.microsoft.com/office/drawing/2014/main" id="{1B512DB5-7A30-F949-8BB0-DA3DC7C06189}"/>
              </a:ext>
            </a:extLst>
          </p:cNvPr>
          <p:cNvSpPr>
            <a:spLocks noGrp="1"/>
          </p:cNvSpPr>
          <p:nvPr>
            <p:ph type="body" sz="quarter" idx="14" hasCustomPrompt="1"/>
          </p:nvPr>
        </p:nvSpPr>
        <p:spPr>
          <a:xfrm>
            <a:off x="1525588" y="121920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2" name="TextBox 1">
            <a:extLst>
              <a:ext uri="{FF2B5EF4-FFF2-40B4-BE49-F238E27FC236}">
                <a16:creationId xmlns:a16="http://schemas.microsoft.com/office/drawing/2014/main" id="{3672F8A6-FDBC-964F-94A1-5165D6EAC1E4}"/>
              </a:ext>
            </a:extLst>
          </p:cNvPr>
          <p:cNvSpPr txBox="1"/>
          <p:nvPr userDrawn="1"/>
        </p:nvSpPr>
        <p:spPr>
          <a:xfrm>
            <a:off x="26517600" y="-320040"/>
            <a:ext cx="0" cy="0"/>
          </a:xfrm>
          <a:prstGeom prst="rect">
            <a:avLst/>
          </a:prstGeom>
          <a:noFill/>
        </p:spPr>
        <p:txBody>
          <a:bodyPr wrap="none" lIns="0" tIns="0" rIns="0" bIns="0" rtlCol="0">
            <a:noAutofit/>
          </a:bodyPr>
          <a:lstStyle/>
          <a:p>
            <a:pPr algn="l"/>
            <a:endParaRPr lang="en-US">
              <a:latin typeface="LKN Sans" panose="02000503040000020003" pitchFamily="2" charset="0"/>
            </a:endParaRPr>
          </a:p>
        </p:txBody>
      </p:sp>
      <p:sp>
        <p:nvSpPr>
          <p:cNvPr id="8" name="Folded Corner 7">
            <a:extLst>
              <a:ext uri="{FF2B5EF4-FFF2-40B4-BE49-F238E27FC236}">
                <a16:creationId xmlns:a16="http://schemas.microsoft.com/office/drawing/2014/main" id="{D522D9F9-3AFB-3645-B73C-4CF5D1909D70}"/>
              </a:ext>
              <a:ext uri="{C183D7F6-B498-43B3-948B-1728B52AA6E4}">
                <adec:decorative xmlns:adec="http://schemas.microsoft.com/office/drawing/2017/decorative" val="1"/>
              </a:ext>
            </a:extLst>
          </p:cNvPr>
          <p:cNvSpPr/>
          <p:nvPr userDrawn="1"/>
        </p:nvSpPr>
        <p:spPr>
          <a:xfrm>
            <a:off x="0" y="-7340600"/>
            <a:ext cx="14362771" cy="690880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full width of page.</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791915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v_full width table">
    <p:bg>
      <p:bgPr>
        <a:solidFill>
          <a:srgbClr val="FDFAF5"/>
        </a:solidFill>
        <a:effectLst/>
      </p:bgPr>
    </p:bg>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8C0F01DE-6D78-2148-916B-698B0BF00BA4}"/>
              </a:ext>
            </a:extLst>
          </p:cNvPr>
          <p:cNvSpPr>
            <a:spLocks noGrp="1"/>
          </p:cNvSpPr>
          <p:nvPr>
            <p:ph type="tbl" sz="quarter" idx="10"/>
          </p:nvPr>
        </p:nvSpPr>
        <p:spPr>
          <a:xfrm>
            <a:off x="1525588" y="1524001"/>
            <a:ext cx="21259800" cy="10183090"/>
          </a:xfrm>
          <a:solidFill>
            <a:srgbClr val="F1EDE6"/>
          </a:solidFill>
        </p:spPr>
        <p:txBody>
          <a:bodyPr anchor="t" anchorCtr="0"/>
          <a:lstStyle>
            <a:lvl1pPr marL="0" indent="0" algn="ctr">
              <a:buFontTx/>
              <a:buNone/>
              <a:defRPr>
                <a:solidFill>
                  <a:srgbClr val="56687A"/>
                </a:solidFill>
              </a:defRPr>
            </a:lvl1pPr>
          </a:lstStyle>
          <a:p>
            <a:endParaRPr lang="en-US"/>
          </a:p>
          <a:p>
            <a:endParaRPr lang="en-US"/>
          </a:p>
          <a:p>
            <a:endParaRPr lang="en-US"/>
          </a:p>
          <a:p>
            <a:r>
              <a:rPr lang="en-US"/>
              <a:t>Click table icon below</a:t>
            </a:r>
          </a:p>
          <a:p>
            <a:r>
              <a:rPr lang="en-US"/>
              <a:t>to create your own table</a:t>
            </a:r>
          </a:p>
        </p:txBody>
      </p:sp>
      <p:sp>
        <p:nvSpPr>
          <p:cNvPr id="6" name="Text Placeholder 2">
            <a:extLst>
              <a:ext uri="{FF2B5EF4-FFF2-40B4-BE49-F238E27FC236}">
                <a16:creationId xmlns:a16="http://schemas.microsoft.com/office/drawing/2014/main" id="{B32C6E15-6DAF-E848-8D43-F052E24D93E8}"/>
              </a:ext>
            </a:extLst>
          </p:cNvPr>
          <p:cNvSpPr>
            <a:spLocks noGrp="1"/>
          </p:cNvSpPr>
          <p:nvPr>
            <p:ph type="body" sz="quarter" idx="14" hasCustomPrompt="1"/>
          </p:nvPr>
        </p:nvSpPr>
        <p:spPr>
          <a:xfrm>
            <a:off x="1525588" y="121920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7" name="Folded Corner 6">
            <a:extLst>
              <a:ext uri="{FF2B5EF4-FFF2-40B4-BE49-F238E27FC236}">
                <a16:creationId xmlns:a16="http://schemas.microsoft.com/office/drawing/2014/main" id="{9AB4F772-6FB8-8A43-9A49-AE5A2E34690A}"/>
              </a:ext>
              <a:ext uri="{C183D7F6-B498-43B3-948B-1728B52AA6E4}">
                <adec:decorative xmlns:adec="http://schemas.microsoft.com/office/drawing/2017/decorative" val="1"/>
              </a:ext>
            </a:extLst>
          </p:cNvPr>
          <p:cNvSpPr/>
          <p:nvPr userDrawn="1"/>
        </p:nvSpPr>
        <p:spPr>
          <a:xfrm>
            <a:off x="0" y="-6375400"/>
            <a:ext cx="13716000" cy="5892800"/>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full page.</a:t>
            </a: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a:t>
            </a:r>
            <a:br>
              <a:rPr kumimoji="0" lang="en-US" sz="2400" b="0" i="0" u="none" strike="noStrike" kern="1200" cap="none" spc="0" normalizeH="0" baseline="0" noProof="0">
                <a:ln>
                  <a:noFill/>
                </a:ln>
                <a:solidFill>
                  <a:srgbClr val="000000"/>
                </a:solidFill>
                <a:effectLst/>
                <a:uLnTx/>
                <a:uFillTx/>
                <a:latin typeface="Source Sans Pro" charset="0"/>
                <a:ea typeface="+mn-ea"/>
                <a:cs typeface="+mn-cs"/>
              </a:rPr>
            </a:b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They are available </a:t>
            </a:r>
            <a:r>
              <a:rPr lang="en-US" sz="2400">
                <a:solidFill>
                  <a:srgbClr val="000000"/>
                </a:solidFill>
                <a:latin typeface="Source Sans Pro" charset="0"/>
              </a:rPr>
              <a:t>to eyedrop below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9344646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v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lded Corner 2">
            <a:extLst>
              <a:ext uri="{FF2B5EF4-FFF2-40B4-BE49-F238E27FC236}">
                <a16:creationId xmlns:a16="http://schemas.microsoft.com/office/drawing/2014/main" id="{8BB306B4-AC39-A946-954A-18E831591AB9}"/>
              </a:ext>
            </a:extLst>
          </p:cNvPr>
          <p:cNvSpPr/>
          <p:nvPr userDrawn="1"/>
        </p:nvSpPr>
        <p:spPr>
          <a:xfrm>
            <a:off x="0" y="-2438400"/>
            <a:ext cx="12574587" cy="187598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r>
              <a:rPr lang="en-US" sz="2400" b="1">
                <a:solidFill>
                  <a:schemeClr val="tx1"/>
                </a:solidFill>
                <a:latin typeface="Source Sans Pro" charset="0"/>
                <a:ea typeface="Source Sans Pro" charset="0"/>
                <a:cs typeface="Arial" panose="020B0604020202020204" pitchFamily="34" charset="0"/>
              </a:rPr>
              <a:t>Purpose of Layout</a:t>
            </a:r>
            <a:r>
              <a:rPr lang="en-US" sz="2400">
                <a:solidFill>
                  <a:schemeClr val="tx1"/>
                </a:solidFill>
                <a:latin typeface="Source Sans Pro" charset="0"/>
                <a:ea typeface="Source Sans Pro" charset="0"/>
                <a:cs typeface="Arial" panose="020B0604020202020204" pitchFamily="34" charset="0"/>
              </a:rPr>
              <a:t>: This is the grid upon which designs in this template have been made.</a:t>
            </a:r>
          </a:p>
          <a:p>
            <a:endParaRPr lang="en-US" sz="2400" b="1">
              <a:solidFill>
                <a:schemeClr val="tx1"/>
              </a:solidFill>
              <a:latin typeface="Source Sans Pro" charset="0"/>
              <a:ea typeface="Source Sans Pro" charset="0"/>
              <a:cs typeface="Arial" panose="020B0604020202020204" pitchFamily="34" charset="0"/>
            </a:endParaRPr>
          </a:p>
          <a:p>
            <a:r>
              <a:rPr lang="en-US" sz="2400" b="1">
                <a:solidFill>
                  <a:schemeClr val="tx1"/>
                </a:solidFill>
                <a:latin typeface="Source Sans Pro" charset="0"/>
                <a:ea typeface="Source Sans Pro" charset="0"/>
                <a:cs typeface="Arial" panose="020B0604020202020204" pitchFamily="34" charset="0"/>
              </a:rPr>
              <a:t>Tip: </a:t>
            </a:r>
            <a:r>
              <a:rPr lang="en-US" sz="2400" b="0">
                <a:solidFill>
                  <a:schemeClr val="tx1"/>
                </a:solidFill>
                <a:latin typeface="Source Sans Pro" charset="0"/>
                <a:ea typeface="Source Sans Pro" charset="0"/>
                <a:cs typeface="Arial" panose="020B0604020202020204" pitchFamily="34" charset="0"/>
              </a:rPr>
              <a:t> In the very rare case you need to design a layout from scratch, please consider using this as foundational guidance, in addition to the guides.</a:t>
            </a:r>
            <a:endParaRPr lang="en-US" sz="2400" b="1">
              <a:solidFill>
                <a:schemeClr val="tx1"/>
              </a:solidFill>
              <a:latin typeface="Source Sans Pro" panose="020B0503030403020204" pitchFamily="34" charset="77"/>
              <a:ea typeface="Source Sans Pro" charset="0"/>
              <a:cs typeface="Arial" panose="020B0604020202020204" pitchFamily="34" charset="0"/>
            </a:endParaRPr>
          </a:p>
        </p:txBody>
      </p:sp>
    </p:spTree>
    <p:extLst>
      <p:ext uri="{BB962C8B-B14F-4D97-AF65-F5344CB8AC3E}">
        <p14:creationId xmlns:p14="http://schemas.microsoft.com/office/powerpoint/2010/main" val="1351508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v_titles">
    <p:bg>
      <p:bgPr>
        <a:solidFill>
          <a:srgbClr val="FDFAF5"/>
        </a:solidFill>
        <a:effectLst/>
      </p:bgPr>
    </p:bg>
    <p:spTree>
      <p:nvGrpSpPr>
        <p:cNvPr id="1" name=""/>
        <p:cNvGrpSpPr/>
        <p:nvPr/>
      </p:nvGrpSpPr>
      <p:grpSpPr>
        <a:xfrm>
          <a:off x="0" y="0"/>
          <a:ext cx="0" cy="0"/>
          <a:chOff x="0" y="0"/>
          <a:chExt cx="0" cy="0"/>
        </a:xfrm>
      </p:grpSpPr>
      <p:sp>
        <p:nvSpPr>
          <p:cNvPr id="4" name="Title Placeholder 46">
            <a:extLst>
              <a:ext uri="{FF2B5EF4-FFF2-40B4-BE49-F238E27FC236}">
                <a16:creationId xmlns:a16="http://schemas.microsoft.com/office/drawing/2014/main" id="{05FB43C3-A1E2-F245-8732-2F15C05FC76B}"/>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solidFill>
                  <a:srgbClr val="915907"/>
                </a:solidFill>
              </a:defRPr>
            </a:lvl1pPr>
          </a:lstStyle>
          <a:p>
            <a:r>
              <a:rPr lang="en-US"/>
              <a:t>Enter slide title here</a:t>
            </a:r>
          </a:p>
        </p:txBody>
      </p:sp>
      <p:sp>
        <p:nvSpPr>
          <p:cNvPr id="16" name="Text Placeholder 8">
            <a:extLst>
              <a:ext uri="{FF2B5EF4-FFF2-40B4-BE49-F238E27FC236}">
                <a16:creationId xmlns:a16="http://schemas.microsoft.com/office/drawing/2014/main" id="{862C563E-1C76-004E-9470-67C8287E2234}"/>
              </a:ext>
            </a:extLst>
          </p:cNvPr>
          <p:cNvSpPr>
            <a:spLocks noGrp="1"/>
          </p:cNvSpPr>
          <p:nvPr>
            <p:ph type="body" sz="quarter" idx="11" hasCustomPrompt="1"/>
          </p:nvPr>
        </p:nvSpPr>
        <p:spPr>
          <a:xfrm>
            <a:off x="1496402" y="2429313"/>
            <a:ext cx="21337375" cy="1371600"/>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your subtitle here</a:t>
            </a:r>
          </a:p>
        </p:txBody>
      </p:sp>
      <p:sp>
        <p:nvSpPr>
          <p:cNvPr id="6" name="Folded Corner 5">
            <a:extLst>
              <a:ext uri="{FF2B5EF4-FFF2-40B4-BE49-F238E27FC236}">
                <a16:creationId xmlns:a16="http://schemas.microsoft.com/office/drawing/2014/main" id="{856B7529-31FA-C44C-B764-CF75D2919909}"/>
              </a:ext>
            </a:extLst>
          </p:cNvPr>
          <p:cNvSpPr/>
          <p:nvPr userDrawn="1"/>
        </p:nvSpPr>
        <p:spPr>
          <a:xfrm>
            <a:off x="0" y="-2438400"/>
            <a:ext cx="8916987" cy="187598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r>
              <a:rPr lang="en-US" sz="2400" b="1">
                <a:solidFill>
                  <a:schemeClr val="tx1"/>
                </a:solidFill>
                <a:latin typeface="Source Sans Pro" charset="0"/>
                <a:ea typeface="Source Sans Pro" charset="0"/>
                <a:cs typeface="Arial" panose="020B0604020202020204" pitchFamily="34" charset="0"/>
              </a:rPr>
              <a:t>Purpose of Layout</a:t>
            </a:r>
            <a:r>
              <a:rPr lang="en-US" sz="2400">
                <a:solidFill>
                  <a:schemeClr val="tx1"/>
                </a:solidFill>
                <a:latin typeface="Source Sans Pro" charset="0"/>
                <a:ea typeface="Source Sans Pro" charset="0"/>
                <a:cs typeface="Arial" panose="020B0604020202020204" pitchFamily="34" charset="0"/>
              </a:rPr>
              <a:t>: This a multi-purpose title and subtitle layout.</a:t>
            </a:r>
          </a:p>
          <a:p>
            <a:endParaRPr lang="en-US" sz="2400" b="1">
              <a:solidFill>
                <a:schemeClr val="tx1"/>
              </a:solidFill>
              <a:latin typeface="Source Sans Pro" charset="0"/>
              <a:ea typeface="Source Sans Pro" charset="0"/>
              <a:cs typeface="Arial" panose="020B0604020202020204" pitchFamily="34" charset="0"/>
            </a:endParaRPr>
          </a:p>
          <a:p>
            <a:r>
              <a:rPr lang="en-US" sz="2400" b="1">
                <a:solidFill>
                  <a:schemeClr val="tx1"/>
                </a:solidFill>
                <a:latin typeface="Source Sans Pro" charset="0"/>
                <a:ea typeface="Source Sans Pro" charset="0"/>
                <a:cs typeface="Arial" panose="020B0604020202020204" pitchFamily="34" charset="0"/>
              </a:rPr>
              <a:t>Tip: </a:t>
            </a:r>
            <a:r>
              <a:rPr lang="en-US" sz="2400" b="0">
                <a:solidFill>
                  <a:schemeClr val="tx1"/>
                </a:solidFill>
                <a:latin typeface="Source Sans Pro" charset="0"/>
                <a:ea typeface="Source Sans Pro" charset="0"/>
                <a:cs typeface="Arial" panose="020B0604020202020204" pitchFamily="34" charset="0"/>
              </a:rPr>
              <a:t>Make sure to keep your slide titles short and clear. Only add subtitles if it adds the message.</a:t>
            </a:r>
            <a:endParaRPr lang="en-US" sz="2400" b="1">
              <a:solidFill>
                <a:schemeClr val="tx1"/>
              </a:solidFill>
              <a:latin typeface="Source Sans Pro" panose="020B0503030403020204" pitchFamily="34" charset="77"/>
              <a:ea typeface="Source Sans Pro" charset="0"/>
              <a:cs typeface="Arial" panose="020B0604020202020204" pitchFamily="34" charset="0"/>
            </a:endParaRPr>
          </a:p>
        </p:txBody>
      </p:sp>
    </p:spTree>
    <p:extLst>
      <p:ext uri="{BB962C8B-B14F-4D97-AF65-F5344CB8AC3E}">
        <p14:creationId xmlns:p14="http://schemas.microsoft.com/office/powerpoint/2010/main" val="3588050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v_title full width table">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4AFAF545-DD8C-3745-868C-68485EDE4B8C}"/>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4" name="Table Placeholder 3">
            <a:extLst>
              <a:ext uri="{FF2B5EF4-FFF2-40B4-BE49-F238E27FC236}">
                <a16:creationId xmlns:a16="http://schemas.microsoft.com/office/drawing/2014/main" id="{8C0F01DE-6D78-2148-916B-698B0BF00BA4}"/>
              </a:ext>
            </a:extLst>
          </p:cNvPr>
          <p:cNvSpPr>
            <a:spLocks noGrp="1"/>
          </p:cNvSpPr>
          <p:nvPr>
            <p:ph type="tbl" sz="quarter" idx="10" hasCustomPrompt="1"/>
          </p:nvPr>
        </p:nvSpPr>
        <p:spPr>
          <a:xfrm>
            <a:off x="1525588" y="3048001"/>
            <a:ext cx="21259800" cy="9143998"/>
          </a:xfrm>
          <a:solidFill>
            <a:srgbClr val="F1EDE6"/>
          </a:solidFill>
        </p:spPr>
        <p:txBody>
          <a:bodyPr anchor="ctr" anchorCtr="0"/>
          <a:lstStyle>
            <a:lvl1pPr marL="0" indent="0" algn="ctr">
              <a:buFontTx/>
              <a:buNone/>
              <a:defRPr>
                <a:solidFill>
                  <a:schemeClr val="tx1"/>
                </a:solidFill>
              </a:defRPr>
            </a:lvl1pPr>
          </a:lstStyle>
          <a:p>
            <a:r>
              <a:rPr lang="en-US"/>
              <a:t>Click table icon below to create your own table</a:t>
            </a:r>
          </a:p>
          <a:p>
            <a:endParaRPr lang="en-US"/>
          </a:p>
          <a:p>
            <a:endParaRPr lang="en-US"/>
          </a:p>
        </p:txBody>
      </p:sp>
      <p:sp>
        <p:nvSpPr>
          <p:cNvPr id="5" name="Text Placeholder 2">
            <a:extLst>
              <a:ext uri="{FF2B5EF4-FFF2-40B4-BE49-F238E27FC236}">
                <a16:creationId xmlns:a16="http://schemas.microsoft.com/office/drawing/2014/main" id="{7BE87D2F-8E4C-5D49-83CF-65A5912D2D20}"/>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6" name="Folded Corner 5">
            <a:extLst>
              <a:ext uri="{FF2B5EF4-FFF2-40B4-BE49-F238E27FC236}">
                <a16:creationId xmlns:a16="http://schemas.microsoft.com/office/drawing/2014/main" id="{E1C9FBF5-886B-0543-9C75-291C3B65A768}"/>
              </a:ext>
              <a:ext uri="{C183D7F6-B498-43B3-948B-1728B52AA6E4}">
                <adec:decorative xmlns:adec="http://schemas.microsoft.com/office/drawing/2017/decorative" val="1"/>
              </a:ext>
            </a:extLst>
          </p:cNvPr>
          <p:cNvSpPr/>
          <p:nvPr userDrawn="1"/>
        </p:nvSpPr>
        <p:spPr>
          <a:xfrm>
            <a:off x="-1" y="-5867400"/>
            <a:ext cx="15087601" cy="558727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on in palette to the below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Warm</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090490744"/>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v_title full width chart">
    <p:bg>
      <p:bgPr>
        <a:solidFill>
          <a:srgbClr val="FDFAF5"/>
        </a:solidFill>
        <a:effectLst/>
      </p:bgPr>
    </p:bg>
    <p:spTree>
      <p:nvGrpSpPr>
        <p:cNvPr id="1" name=""/>
        <p:cNvGrpSpPr/>
        <p:nvPr/>
      </p:nvGrpSpPr>
      <p:grpSpPr>
        <a:xfrm>
          <a:off x="0" y="0"/>
          <a:ext cx="0" cy="0"/>
          <a:chOff x="0" y="0"/>
          <a:chExt cx="0" cy="0"/>
        </a:xfrm>
      </p:grpSpPr>
      <p:sp>
        <p:nvSpPr>
          <p:cNvPr id="12" name="Title Placeholder 46">
            <a:extLst>
              <a:ext uri="{FF2B5EF4-FFF2-40B4-BE49-F238E27FC236}">
                <a16:creationId xmlns:a16="http://schemas.microsoft.com/office/drawing/2014/main" id="{36603D8D-6E50-4B44-882F-77B8D7EB7E49}"/>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5" name="Chart Placeholder 4">
            <a:extLst>
              <a:ext uri="{FF2B5EF4-FFF2-40B4-BE49-F238E27FC236}">
                <a16:creationId xmlns:a16="http://schemas.microsoft.com/office/drawing/2014/main" id="{8C30BFDB-644F-A34A-8082-EAB030952AF4}"/>
              </a:ext>
            </a:extLst>
          </p:cNvPr>
          <p:cNvSpPr>
            <a:spLocks noGrp="1"/>
          </p:cNvSpPr>
          <p:nvPr>
            <p:ph type="chart" sz="quarter" idx="13"/>
          </p:nvPr>
        </p:nvSpPr>
        <p:spPr>
          <a:xfrm>
            <a:off x="1555750" y="3048001"/>
            <a:ext cx="21229638" cy="9143999"/>
          </a:xfrm>
          <a:solidFill>
            <a:srgbClr val="F1EDE6"/>
          </a:solidFill>
        </p:spPr>
        <p:txBody>
          <a:bodyPr anchor="t" anchorCtr="0"/>
          <a:lstStyle>
            <a:lvl1pPr marL="0" indent="0" algn="ctr">
              <a:buNone/>
              <a:defRPr>
                <a:solidFill>
                  <a:schemeClr val="tx1"/>
                </a:solidFill>
              </a:defRPr>
            </a:lvl1pPr>
          </a:lstStyle>
          <a:p>
            <a:endParaRPr lang="en-US"/>
          </a:p>
          <a:p>
            <a:endParaRPr lang="en-US"/>
          </a:p>
          <a:p>
            <a:r>
              <a:rPr lang="en-US"/>
              <a:t>Click table icon below</a:t>
            </a:r>
          </a:p>
          <a:p>
            <a:r>
              <a:rPr lang="en-US"/>
              <a:t>to create your own chart</a:t>
            </a:r>
          </a:p>
        </p:txBody>
      </p:sp>
      <p:sp>
        <p:nvSpPr>
          <p:cNvPr id="4" name="Text Placeholder 2">
            <a:extLst>
              <a:ext uri="{FF2B5EF4-FFF2-40B4-BE49-F238E27FC236}">
                <a16:creationId xmlns:a16="http://schemas.microsoft.com/office/drawing/2014/main" id="{903E278F-A7EF-E14F-A06F-98D35D765743}"/>
              </a:ext>
            </a:extLst>
          </p:cNvPr>
          <p:cNvSpPr>
            <a:spLocks noGrp="1"/>
          </p:cNvSpPr>
          <p:nvPr>
            <p:ph type="body" sz="quarter" idx="14" hasCustomPrompt="1"/>
          </p:nvPr>
        </p:nvSpPr>
        <p:spPr>
          <a:xfrm>
            <a:off x="15636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6" name="Folded Corner 5">
            <a:extLst>
              <a:ext uri="{FF2B5EF4-FFF2-40B4-BE49-F238E27FC236}">
                <a16:creationId xmlns:a16="http://schemas.microsoft.com/office/drawing/2014/main" id="{BB418E1F-DDF3-4146-97C3-30C33F65CA34}"/>
              </a:ext>
              <a:ext uri="{C183D7F6-B498-43B3-948B-1728B52AA6E4}">
                <adec:decorative xmlns:adec="http://schemas.microsoft.com/office/drawing/2017/decorative" val="1"/>
              </a:ext>
            </a:extLst>
          </p:cNvPr>
          <p:cNvSpPr/>
          <p:nvPr userDrawn="1"/>
        </p:nvSpPr>
        <p:spPr>
          <a:xfrm>
            <a:off x="0" y="-7357730"/>
            <a:ext cx="14362771" cy="6918504"/>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the canvas.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201203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v_titles full width chart">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81077"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381077" cy="848277"/>
          </a:xfrm>
          <a:noFill/>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213360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chart</a:t>
            </a:r>
          </a:p>
        </p:txBody>
      </p:sp>
      <p:sp>
        <p:nvSpPr>
          <p:cNvPr id="14" name="Text Placeholder 2">
            <a:extLst>
              <a:ext uri="{FF2B5EF4-FFF2-40B4-BE49-F238E27FC236}">
                <a16:creationId xmlns:a16="http://schemas.microsoft.com/office/drawing/2014/main" id="{78F55954-3C73-C144-9CE9-2AA386888E4C}"/>
              </a:ext>
            </a:extLst>
          </p:cNvPr>
          <p:cNvSpPr>
            <a:spLocks noGrp="1"/>
          </p:cNvSpPr>
          <p:nvPr>
            <p:ph type="body" sz="quarter" idx="14" hasCustomPrompt="1"/>
          </p:nvPr>
        </p:nvSpPr>
        <p:spPr>
          <a:xfrm>
            <a:off x="1525587" y="12331117"/>
            <a:ext cx="5334000" cy="546683"/>
          </a:xfrm>
        </p:spPr>
        <p:txBody>
          <a:bodyPr>
            <a:normAutofit/>
          </a:bodyPr>
          <a:lstStyle>
            <a:lvl1pPr marL="0" indent="0" algn="l">
              <a:buFontTx/>
              <a:buNone/>
              <a:defRPr sz="2200" baseline="0">
                <a:latin typeface="Community" panose="02000303040000020003" pitchFamily="2" charset="0"/>
              </a:defRPr>
            </a:lvl1pPr>
          </a:lstStyle>
          <a:p>
            <a:pPr lvl="0"/>
            <a:r>
              <a:rPr lang="en-US"/>
              <a:t>Date goes here</a:t>
            </a:r>
          </a:p>
        </p:txBody>
      </p:sp>
      <p:sp>
        <p:nvSpPr>
          <p:cNvPr id="19" name="Folded Corner 18">
            <a:extLst>
              <a:ext uri="{FF2B5EF4-FFF2-40B4-BE49-F238E27FC236}">
                <a16:creationId xmlns:a16="http://schemas.microsoft.com/office/drawing/2014/main" id="{4EA957E7-04B8-754D-8BD4-AC3938AF5A9B}"/>
              </a:ext>
              <a:ext uri="{C183D7F6-B498-43B3-948B-1728B52AA6E4}">
                <adec:decorative xmlns:adec="http://schemas.microsoft.com/office/drawing/2017/decorative" val="1"/>
              </a:ext>
            </a:extLst>
          </p:cNvPr>
          <p:cNvSpPr/>
          <p:nvPr userDrawn="1"/>
        </p:nvSpPr>
        <p:spPr>
          <a:xfrm>
            <a:off x="0" y="-7916778"/>
            <a:ext cx="15111663" cy="7437542"/>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6 or less for pie charts</a:t>
            </a:r>
          </a:p>
          <a:p>
            <a:pPr marL="457200" indent="-457200">
              <a:buFont typeface="Arial" panose="020B0604020202020204" pitchFamily="34" charset="0"/>
              <a:buChar char="•"/>
            </a:pPr>
            <a:r>
              <a:rPr lang="en-US" sz="2400">
                <a:solidFill>
                  <a:schemeClr val="tx1"/>
                </a:solidFill>
                <a:highlight>
                  <a:srgbClr val="FCE2BA"/>
                </a:highlight>
                <a:latin typeface="Calibri" panose="020F0502020204030204" pitchFamily="34" charset="0"/>
                <a:cs typeface="Calibri" panose="020F0502020204030204" pitchFamily="34" charset="0"/>
              </a:rPr>
              <a:t>Start all values at zero degrees (don’t rotate circle or pie charts)</a:t>
            </a:r>
          </a:p>
          <a:p>
            <a:pPr marL="457200" indent="-457200">
              <a:buFont typeface="Arial" panose="020B0604020202020204" pitchFamily="34" charset="0"/>
              <a:buChar char="•"/>
            </a:pPr>
            <a:r>
              <a:rPr lang="en-US" sz="2400">
                <a:solidFill>
                  <a:schemeClr val="tx1"/>
                </a:solidFill>
                <a:highlight>
                  <a:srgbClr val="FCE2BA"/>
                </a:highlight>
                <a:latin typeface="Calibri" panose="020F0502020204030204" pitchFamily="34" charset="0"/>
                <a:cs typeface="Calibri" panose="020F0502020204030204" pitchFamily="34" charset="0"/>
              </a:rPr>
              <a:t>Start with the darkest value and move, counter-clockwise, towards lightest</a:t>
            </a:r>
            <a:endParaRPr kumimoji="0" lang="en-US" sz="2400" b="0" i="0" u="none" strike="noStrike" kern="1200" cap="none" spc="0" normalizeH="0" baseline="0" noProof="0">
              <a:ln>
                <a:noFill/>
              </a:ln>
              <a:solidFill>
                <a:schemeClr val="tx1"/>
              </a:solidFill>
              <a:effectLst/>
              <a:uLnTx/>
              <a:uFillTx/>
              <a:latin typeface="Calibri" panose="020F0502020204030204" pitchFamily="34" charset="0"/>
              <a:ea typeface="Source Sans Pro" charset="0"/>
              <a:cs typeface="Calibri" panose="020F050202020403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9978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v_titles full width table">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4" name="Table Placeholder 3">
            <a:extLst>
              <a:ext uri="{FF2B5EF4-FFF2-40B4-BE49-F238E27FC236}">
                <a16:creationId xmlns:a16="http://schemas.microsoft.com/office/drawing/2014/main" id="{8C0F01DE-6D78-2148-916B-698B0BF00BA4}"/>
              </a:ext>
            </a:extLst>
          </p:cNvPr>
          <p:cNvSpPr>
            <a:spLocks noGrp="1"/>
          </p:cNvSpPr>
          <p:nvPr>
            <p:ph type="tbl" sz="quarter" idx="10" hasCustomPrompt="1"/>
          </p:nvPr>
        </p:nvSpPr>
        <p:spPr>
          <a:xfrm>
            <a:off x="1525588" y="3681663"/>
            <a:ext cx="21259800" cy="8510335"/>
          </a:xfrm>
          <a:solidFill>
            <a:srgbClr val="F1EDE6"/>
          </a:solidFill>
        </p:spPr>
        <p:txBody>
          <a:bodyPr anchor="ctr" anchorCtr="0"/>
          <a:lstStyle>
            <a:lvl1pPr marL="0" indent="0" algn="ctr">
              <a:buFontTx/>
              <a:buNone/>
              <a:defRPr>
                <a:solidFill>
                  <a:schemeClr val="tx1"/>
                </a:solidFill>
              </a:defRPr>
            </a:lvl1pPr>
          </a:lstStyle>
          <a:p>
            <a:r>
              <a:rPr lang="en-US"/>
              <a:t>Click table icon below to create your own table</a:t>
            </a:r>
          </a:p>
          <a:p>
            <a:endParaRPr lang="en-US"/>
          </a:p>
          <a:p>
            <a:endParaRPr lang="en-US"/>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14" name="Folded Corner 13">
            <a:extLst>
              <a:ext uri="{FF2B5EF4-FFF2-40B4-BE49-F238E27FC236}">
                <a16:creationId xmlns:a16="http://schemas.microsoft.com/office/drawing/2014/main" id="{5AC74A64-59E7-104C-96E0-A0B4C6051ACD}"/>
              </a:ext>
              <a:ext uri="{C183D7F6-B498-43B3-948B-1728B52AA6E4}">
                <adec:decorative xmlns:adec="http://schemas.microsoft.com/office/drawing/2017/decorative" val="1"/>
              </a:ext>
            </a:extLst>
          </p:cNvPr>
          <p:cNvSpPr/>
          <p:nvPr userDrawn="1"/>
        </p:nvSpPr>
        <p:spPr>
          <a:xfrm>
            <a:off x="0" y="-6070600"/>
            <a:ext cx="13716000" cy="5649434"/>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a:t>
            </a:r>
            <a:br>
              <a:rPr kumimoji="0" lang="en-US" sz="2400" b="0" i="0" u="none" strike="noStrike" kern="1200" cap="none" spc="0" normalizeH="0" baseline="0" noProof="0">
                <a:ln>
                  <a:noFill/>
                </a:ln>
                <a:solidFill>
                  <a:srgbClr val="000000"/>
                </a:solidFill>
                <a:effectLst/>
                <a:uLnTx/>
                <a:uFillTx/>
                <a:latin typeface="Source Sans Pro" charset="0"/>
                <a:ea typeface="+mn-ea"/>
                <a:cs typeface="+mn-cs"/>
              </a:rPr>
            </a:b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They are available </a:t>
            </a:r>
            <a:r>
              <a:rPr lang="en-US" sz="2400">
                <a:solidFill>
                  <a:srgbClr val="000000"/>
                </a:solidFill>
                <a:latin typeface="Source Sans Pro" charset="0"/>
              </a:rPr>
              <a:t>to eyedrop below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4871302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v_titles full width chart">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81077"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381077" cy="848277"/>
          </a:xfrm>
          <a:noFill/>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213360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chart</a:t>
            </a:r>
          </a:p>
        </p:txBody>
      </p:sp>
      <p:sp>
        <p:nvSpPr>
          <p:cNvPr id="14" name="Text Placeholder 2">
            <a:extLst>
              <a:ext uri="{FF2B5EF4-FFF2-40B4-BE49-F238E27FC236}">
                <a16:creationId xmlns:a16="http://schemas.microsoft.com/office/drawing/2014/main" id="{78F55954-3C73-C144-9CE9-2AA386888E4C}"/>
              </a:ext>
            </a:extLst>
          </p:cNvPr>
          <p:cNvSpPr>
            <a:spLocks noGrp="1"/>
          </p:cNvSpPr>
          <p:nvPr>
            <p:ph type="body" sz="quarter" idx="14" hasCustomPrompt="1"/>
          </p:nvPr>
        </p:nvSpPr>
        <p:spPr>
          <a:xfrm>
            <a:off x="1525587" y="12331117"/>
            <a:ext cx="5334000" cy="546683"/>
          </a:xfrm>
        </p:spPr>
        <p:txBody>
          <a:bodyPr>
            <a:normAutofit/>
          </a:bodyPr>
          <a:lstStyle>
            <a:lvl1pPr marL="0" indent="0" algn="l">
              <a:buFontTx/>
              <a:buNone/>
              <a:defRPr sz="2200" baseline="0">
                <a:latin typeface="Community" panose="02000303040000020003" pitchFamily="2" charset="0"/>
              </a:defRPr>
            </a:lvl1pPr>
          </a:lstStyle>
          <a:p>
            <a:pPr lvl="0"/>
            <a:r>
              <a:rPr lang="en-US"/>
              <a:t>Date goes here</a:t>
            </a:r>
          </a:p>
        </p:txBody>
      </p:sp>
      <p:sp>
        <p:nvSpPr>
          <p:cNvPr id="19" name="Folded Corner 18">
            <a:extLst>
              <a:ext uri="{FF2B5EF4-FFF2-40B4-BE49-F238E27FC236}">
                <a16:creationId xmlns:a16="http://schemas.microsoft.com/office/drawing/2014/main" id="{4EA957E7-04B8-754D-8BD4-AC3938AF5A9B}"/>
              </a:ext>
              <a:ext uri="{C183D7F6-B498-43B3-948B-1728B52AA6E4}">
                <adec:decorative xmlns:adec="http://schemas.microsoft.com/office/drawing/2017/decorative" val="1"/>
              </a:ext>
            </a:extLst>
          </p:cNvPr>
          <p:cNvSpPr/>
          <p:nvPr userDrawn="1"/>
        </p:nvSpPr>
        <p:spPr>
          <a:xfrm>
            <a:off x="0" y="-7518400"/>
            <a:ext cx="14362771" cy="703916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8678127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v_titles 2 charts side by side 1">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103632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12498388" y="3681663"/>
            <a:ext cx="103632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6" name="Folded Corner 15">
            <a:extLst>
              <a:ext uri="{FF2B5EF4-FFF2-40B4-BE49-F238E27FC236}">
                <a16:creationId xmlns:a16="http://schemas.microsoft.com/office/drawing/2014/main" id="{5CEA6D54-FE09-6F4B-BFC7-88B78438426C}"/>
              </a:ext>
              <a:ext uri="{C183D7F6-B498-43B3-948B-1728B52AA6E4}">
                <adec:decorative xmlns:adec="http://schemas.microsoft.com/office/drawing/2017/decorative" val="1"/>
              </a:ext>
            </a:extLst>
          </p:cNvPr>
          <p:cNvSpPr/>
          <p:nvPr userDrawn="1"/>
        </p:nvSpPr>
        <p:spPr>
          <a:xfrm>
            <a:off x="0" y="-7467600"/>
            <a:ext cx="14362771" cy="6949174"/>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2 charts with a key message about them both.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7916510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v_titles 2 charts side by side 2">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81077"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381077"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103632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12498388" y="3681663"/>
            <a:ext cx="103632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Text Placeholder 2">
            <a:extLst>
              <a:ext uri="{FF2B5EF4-FFF2-40B4-BE49-F238E27FC236}">
                <a16:creationId xmlns:a16="http://schemas.microsoft.com/office/drawing/2014/main" id="{78F55954-3C73-C144-9CE9-2AA386888E4C}"/>
              </a:ext>
            </a:extLst>
          </p:cNvPr>
          <p:cNvSpPr>
            <a:spLocks noGrp="1"/>
          </p:cNvSpPr>
          <p:nvPr>
            <p:ph type="body" sz="quarter" idx="14" hasCustomPrompt="1"/>
          </p:nvPr>
        </p:nvSpPr>
        <p:spPr>
          <a:xfrm>
            <a:off x="20864944" y="1430492"/>
            <a:ext cx="1996643" cy="622883"/>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17" name="Folded Corner 16">
            <a:extLst>
              <a:ext uri="{FF2B5EF4-FFF2-40B4-BE49-F238E27FC236}">
                <a16:creationId xmlns:a16="http://schemas.microsoft.com/office/drawing/2014/main" id="{188C8EED-AC08-9E4E-9711-6011F789F62E}"/>
              </a:ext>
              <a:ext uri="{C183D7F6-B498-43B3-948B-1728B52AA6E4}">
                <adec:decorative xmlns:adec="http://schemas.microsoft.com/office/drawing/2017/decorative" val="1"/>
              </a:ext>
            </a:extLst>
          </p:cNvPr>
          <p:cNvSpPr/>
          <p:nvPr userDrawn="1"/>
        </p:nvSpPr>
        <p:spPr>
          <a:xfrm>
            <a:off x="0" y="-7218818"/>
            <a:ext cx="14362771" cy="686136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8196091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v_titles chart image">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81077"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381077"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103632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Text Placeholder 2">
            <a:extLst>
              <a:ext uri="{FF2B5EF4-FFF2-40B4-BE49-F238E27FC236}">
                <a16:creationId xmlns:a16="http://schemas.microsoft.com/office/drawing/2014/main" id="{78F55954-3C73-C144-9CE9-2AA386888E4C}"/>
              </a:ext>
            </a:extLst>
          </p:cNvPr>
          <p:cNvSpPr>
            <a:spLocks noGrp="1"/>
          </p:cNvSpPr>
          <p:nvPr>
            <p:ph type="body" sz="quarter" idx="14" hasCustomPrompt="1"/>
          </p:nvPr>
        </p:nvSpPr>
        <p:spPr>
          <a:xfrm>
            <a:off x="1525587" y="12435895"/>
            <a:ext cx="10363200" cy="594305"/>
          </a:xfrm>
        </p:spPr>
        <p:txBody>
          <a:bodyPr>
            <a:normAutofit/>
          </a:bodyPr>
          <a:lstStyle>
            <a:lvl1pPr marL="0" indent="0" algn="l">
              <a:buFontTx/>
              <a:buNone/>
              <a:defRPr sz="2200" baseline="0">
                <a:latin typeface="Community" panose="02000303040000020003" pitchFamily="2" charset="0"/>
              </a:defRPr>
            </a:lvl1pPr>
          </a:lstStyle>
          <a:p>
            <a:pPr lvl="0"/>
            <a:r>
              <a:rPr lang="en-US"/>
              <a:t>Footnote goes here</a:t>
            </a:r>
          </a:p>
        </p:txBody>
      </p:sp>
      <p:sp>
        <p:nvSpPr>
          <p:cNvPr id="4" name="Picture Placeholder 3">
            <a:extLst>
              <a:ext uri="{FF2B5EF4-FFF2-40B4-BE49-F238E27FC236}">
                <a16:creationId xmlns:a16="http://schemas.microsoft.com/office/drawing/2014/main" id="{98AECB88-428E-6345-A71B-E948AE7961FA}"/>
              </a:ext>
            </a:extLst>
          </p:cNvPr>
          <p:cNvSpPr>
            <a:spLocks noGrp="1"/>
          </p:cNvSpPr>
          <p:nvPr>
            <p:ph type="pic" sz="quarter" idx="16" hasCustomPrompt="1"/>
          </p:nvPr>
        </p:nvSpPr>
        <p:spPr>
          <a:xfrm>
            <a:off x="12498388" y="3681663"/>
            <a:ext cx="10363200" cy="8510337"/>
          </a:xfrm>
          <a:pattFill prst="wdUpDiag">
            <a:fgClr>
              <a:srgbClr val="FADFD9"/>
            </a:fgClr>
            <a:bgClr>
              <a:schemeClr val="bg1"/>
            </a:bgClr>
          </a:pattFill>
        </p:spPr>
        <p:txBody>
          <a:bodyPr lIns="2651760" tIns="1645920"/>
          <a:lstStyle>
            <a:lvl1pPr marL="0" indent="0">
              <a:buFontTx/>
              <a:buNone/>
              <a:defRPr/>
            </a:lvl1pPr>
          </a:lstStyle>
          <a:p>
            <a:r>
              <a:rPr lang="en-US"/>
              <a:t>Drag and drop</a:t>
            </a:r>
          </a:p>
          <a:p>
            <a:r>
              <a:rPr lang="en-US"/>
              <a:t>image here</a:t>
            </a:r>
          </a:p>
        </p:txBody>
      </p:sp>
      <p:sp>
        <p:nvSpPr>
          <p:cNvPr id="12" name="Folded Corner 11">
            <a:extLst>
              <a:ext uri="{FF2B5EF4-FFF2-40B4-BE49-F238E27FC236}">
                <a16:creationId xmlns:a16="http://schemas.microsoft.com/office/drawing/2014/main" id="{79BACEE6-3D6A-7745-8268-69632A5E7986}"/>
              </a:ext>
              <a:ext uri="{C183D7F6-B498-43B3-948B-1728B52AA6E4}">
                <adec:decorative xmlns:adec="http://schemas.microsoft.com/office/drawing/2017/decorative" val="1"/>
              </a:ext>
            </a:extLst>
          </p:cNvPr>
          <p:cNvSpPr/>
          <p:nvPr userDrawn="1"/>
        </p:nvSpPr>
        <p:spPr>
          <a:xfrm>
            <a:off x="0" y="-7272125"/>
            <a:ext cx="14362771" cy="675976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charts with key point and  image for additional context.</a:t>
            </a: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4390066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v_titles 3 charts 1">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67056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8840788"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Chart Placeholder 4">
            <a:extLst>
              <a:ext uri="{FF2B5EF4-FFF2-40B4-BE49-F238E27FC236}">
                <a16:creationId xmlns:a16="http://schemas.microsoft.com/office/drawing/2014/main" id="{E440C84E-CB6E-1944-A46F-424863A13B37}"/>
              </a:ext>
            </a:extLst>
          </p:cNvPr>
          <p:cNvSpPr>
            <a:spLocks noGrp="1"/>
          </p:cNvSpPr>
          <p:nvPr>
            <p:ph type="chart" sz="quarter" idx="17"/>
          </p:nvPr>
        </p:nvSpPr>
        <p:spPr>
          <a:xfrm>
            <a:off x="16188645"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7" name="Folded Corner 16">
            <a:extLst>
              <a:ext uri="{FF2B5EF4-FFF2-40B4-BE49-F238E27FC236}">
                <a16:creationId xmlns:a16="http://schemas.microsoft.com/office/drawing/2014/main" id="{09DFF3C5-D054-6349-BEDF-72EEE6335A45}"/>
              </a:ext>
              <a:ext uri="{C183D7F6-B498-43B3-948B-1728B52AA6E4}">
                <adec:decorative xmlns:adec="http://schemas.microsoft.com/office/drawing/2017/decorative" val="1"/>
              </a:ext>
            </a:extLst>
          </p:cNvPr>
          <p:cNvSpPr/>
          <p:nvPr userDrawn="1"/>
        </p:nvSpPr>
        <p:spPr>
          <a:xfrm>
            <a:off x="0" y="-7209524"/>
            <a:ext cx="14362771" cy="671259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3 charts with a key message while highlighting a data point. </a:t>
            </a: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3860364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v_titles 3 charts 2">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27237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3" y="2429313"/>
            <a:ext cx="18339044"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67056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8840788"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Chart Placeholder 4">
            <a:extLst>
              <a:ext uri="{FF2B5EF4-FFF2-40B4-BE49-F238E27FC236}">
                <a16:creationId xmlns:a16="http://schemas.microsoft.com/office/drawing/2014/main" id="{E440C84E-CB6E-1944-A46F-424863A13B37}"/>
              </a:ext>
            </a:extLst>
          </p:cNvPr>
          <p:cNvSpPr>
            <a:spLocks noGrp="1"/>
          </p:cNvSpPr>
          <p:nvPr>
            <p:ph type="chart" sz="quarter" idx="17"/>
          </p:nvPr>
        </p:nvSpPr>
        <p:spPr>
          <a:xfrm>
            <a:off x="16188645"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6" name="Text Placeholder 2">
            <a:extLst>
              <a:ext uri="{FF2B5EF4-FFF2-40B4-BE49-F238E27FC236}">
                <a16:creationId xmlns:a16="http://schemas.microsoft.com/office/drawing/2014/main" id="{441C8A3A-4330-C041-9090-DBE00863B1E1}"/>
              </a:ext>
            </a:extLst>
          </p:cNvPr>
          <p:cNvSpPr>
            <a:spLocks noGrp="1"/>
          </p:cNvSpPr>
          <p:nvPr>
            <p:ph type="body" sz="quarter" idx="18" hasCustomPrompt="1"/>
          </p:nvPr>
        </p:nvSpPr>
        <p:spPr>
          <a:xfrm>
            <a:off x="19813588" y="1430492"/>
            <a:ext cx="3048000" cy="703108"/>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15" name="Folded Corner 14">
            <a:extLst>
              <a:ext uri="{FF2B5EF4-FFF2-40B4-BE49-F238E27FC236}">
                <a16:creationId xmlns:a16="http://schemas.microsoft.com/office/drawing/2014/main" id="{D862A9C0-8B53-C540-A7F0-A2B04D820D0A}"/>
              </a:ext>
              <a:ext uri="{C183D7F6-B498-43B3-948B-1728B52AA6E4}">
                <adec:decorative xmlns:adec="http://schemas.microsoft.com/office/drawing/2017/decorative" val="1"/>
              </a:ext>
            </a:extLst>
          </p:cNvPr>
          <p:cNvSpPr/>
          <p:nvPr userDrawn="1"/>
        </p:nvSpPr>
        <p:spPr>
          <a:xfrm>
            <a:off x="0" y="-7106111"/>
            <a:ext cx="14362771" cy="664364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3 charts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0052119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v_titles 4 charts 1">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7946898"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01238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16" name="Chart Placeholder 4">
            <a:extLst>
              <a:ext uri="{FF2B5EF4-FFF2-40B4-BE49-F238E27FC236}">
                <a16:creationId xmlns:a16="http://schemas.microsoft.com/office/drawing/2014/main" id="{90BCCE70-AAB1-8C41-A66E-DE19C39EC8EF}"/>
              </a:ext>
            </a:extLst>
          </p:cNvPr>
          <p:cNvSpPr>
            <a:spLocks noGrp="1"/>
          </p:cNvSpPr>
          <p:nvPr>
            <p:ph type="chart" sz="quarter" idx="17"/>
          </p:nvPr>
        </p:nvSpPr>
        <p:spPr>
          <a:xfrm>
            <a:off x="152558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1" name="Chart Placeholder 4">
            <a:extLst>
              <a:ext uri="{FF2B5EF4-FFF2-40B4-BE49-F238E27FC236}">
                <a16:creationId xmlns:a16="http://schemas.microsoft.com/office/drawing/2014/main" id="{D495A969-C44D-D04F-BC95-8E96D0966638}"/>
              </a:ext>
            </a:extLst>
          </p:cNvPr>
          <p:cNvSpPr>
            <a:spLocks noGrp="1"/>
          </p:cNvSpPr>
          <p:nvPr>
            <p:ph type="chart" sz="quarter" idx="18"/>
          </p:nvPr>
        </p:nvSpPr>
        <p:spPr>
          <a:xfrm>
            <a:off x="7119464"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2" name="Chart Placeholder 4">
            <a:extLst>
              <a:ext uri="{FF2B5EF4-FFF2-40B4-BE49-F238E27FC236}">
                <a16:creationId xmlns:a16="http://schemas.microsoft.com/office/drawing/2014/main" id="{24BB022F-A598-3543-B40E-83E99C6B07B6}"/>
              </a:ext>
            </a:extLst>
          </p:cNvPr>
          <p:cNvSpPr>
            <a:spLocks noGrp="1"/>
          </p:cNvSpPr>
          <p:nvPr>
            <p:ph type="chart" sz="quarter" idx="19"/>
          </p:nvPr>
        </p:nvSpPr>
        <p:spPr>
          <a:xfrm>
            <a:off x="12713341"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3" name="Chart Placeholder 4">
            <a:extLst>
              <a:ext uri="{FF2B5EF4-FFF2-40B4-BE49-F238E27FC236}">
                <a16:creationId xmlns:a16="http://schemas.microsoft.com/office/drawing/2014/main" id="{3326D2D5-EDA0-084A-9AAC-5A8BD423E327}"/>
              </a:ext>
            </a:extLst>
          </p:cNvPr>
          <p:cNvSpPr>
            <a:spLocks noGrp="1"/>
          </p:cNvSpPr>
          <p:nvPr>
            <p:ph type="chart" sz="quarter" idx="20"/>
          </p:nvPr>
        </p:nvSpPr>
        <p:spPr>
          <a:xfrm>
            <a:off x="1830721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10" name="Text Placeholder 2">
            <a:extLst>
              <a:ext uri="{FF2B5EF4-FFF2-40B4-BE49-F238E27FC236}">
                <a16:creationId xmlns:a16="http://schemas.microsoft.com/office/drawing/2014/main" id="{8AEF8777-221D-0042-BFBA-08428827EF1B}"/>
              </a:ext>
            </a:extLst>
          </p:cNvPr>
          <p:cNvSpPr>
            <a:spLocks noGrp="1"/>
          </p:cNvSpPr>
          <p:nvPr>
            <p:ph type="body" sz="quarter" idx="21" hasCustomPrompt="1"/>
          </p:nvPr>
        </p:nvSpPr>
        <p:spPr>
          <a:xfrm>
            <a:off x="19813588" y="1430492"/>
            <a:ext cx="3048000" cy="703108"/>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12" name="Folded Corner 11">
            <a:extLst>
              <a:ext uri="{FF2B5EF4-FFF2-40B4-BE49-F238E27FC236}">
                <a16:creationId xmlns:a16="http://schemas.microsoft.com/office/drawing/2014/main" id="{1EBB7D78-04E9-F246-AA4E-1B89D3025107}"/>
              </a:ext>
              <a:ext uri="{C183D7F6-B498-43B3-948B-1728B52AA6E4}">
                <adec:decorative xmlns:adec="http://schemas.microsoft.com/office/drawing/2017/decorative" val="1"/>
              </a:ext>
            </a:extLst>
          </p:cNvPr>
          <p:cNvSpPr/>
          <p:nvPr userDrawn="1"/>
        </p:nvSpPr>
        <p:spPr>
          <a:xfrm>
            <a:off x="0" y="-7385868"/>
            <a:ext cx="14362771" cy="668356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4 charts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153508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v_titles 4 charts 2">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98981"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3" y="2429313"/>
            <a:ext cx="18371016"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16" name="Chart Placeholder 4">
            <a:extLst>
              <a:ext uri="{FF2B5EF4-FFF2-40B4-BE49-F238E27FC236}">
                <a16:creationId xmlns:a16="http://schemas.microsoft.com/office/drawing/2014/main" id="{90BCCE70-AAB1-8C41-A66E-DE19C39EC8EF}"/>
              </a:ext>
            </a:extLst>
          </p:cNvPr>
          <p:cNvSpPr>
            <a:spLocks noGrp="1"/>
          </p:cNvSpPr>
          <p:nvPr>
            <p:ph type="chart" sz="quarter" idx="17"/>
          </p:nvPr>
        </p:nvSpPr>
        <p:spPr>
          <a:xfrm>
            <a:off x="152558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1" name="Chart Placeholder 4">
            <a:extLst>
              <a:ext uri="{FF2B5EF4-FFF2-40B4-BE49-F238E27FC236}">
                <a16:creationId xmlns:a16="http://schemas.microsoft.com/office/drawing/2014/main" id="{D495A969-C44D-D04F-BC95-8E96D0966638}"/>
              </a:ext>
            </a:extLst>
          </p:cNvPr>
          <p:cNvSpPr>
            <a:spLocks noGrp="1"/>
          </p:cNvSpPr>
          <p:nvPr>
            <p:ph type="chart" sz="quarter" idx="18"/>
          </p:nvPr>
        </p:nvSpPr>
        <p:spPr>
          <a:xfrm>
            <a:off x="7119464"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2" name="Chart Placeholder 4">
            <a:extLst>
              <a:ext uri="{FF2B5EF4-FFF2-40B4-BE49-F238E27FC236}">
                <a16:creationId xmlns:a16="http://schemas.microsoft.com/office/drawing/2014/main" id="{24BB022F-A598-3543-B40E-83E99C6B07B6}"/>
              </a:ext>
            </a:extLst>
          </p:cNvPr>
          <p:cNvSpPr>
            <a:spLocks noGrp="1"/>
          </p:cNvSpPr>
          <p:nvPr>
            <p:ph type="chart" sz="quarter" idx="19"/>
          </p:nvPr>
        </p:nvSpPr>
        <p:spPr>
          <a:xfrm>
            <a:off x="12713341"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3" name="Chart Placeholder 4">
            <a:extLst>
              <a:ext uri="{FF2B5EF4-FFF2-40B4-BE49-F238E27FC236}">
                <a16:creationId xmlns:a16="http://schemas.microsoft.com/office/drawing/2014/main" id="{3326D2D5-EDA0-084A-9AAC-5A8BD423E327}"/>
              </a:ext>
            </a:extLst>
          </p:cNvPr>
          <p:cNvSpPr>
            <a:spLocks noGrp="1"/>
          </p:cNvSpPr>
          <p:nvPr>
            <p:ph type="chart" sz="quarter" idx="20"/>
          </p:nvPr>
        </p:nvSpPr>
        <p:spPr>
          <a:xfrm>
            <a:off x="1830721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12" name="Text Placeholder 2">
            <a:extLst>
              <a:ext uri="{FF2B5EF4-FFF2-40B4-BE49-F238E27FC236}">
                <a16:creationId xmlns:a16="http://schemas.microsoft.com/office/drawing/2014/main" id="{EF335A88-1040-7447-AE8A-85ADC7FEDBEB}"/>
              </a:ext>
            </a:extLst>
          </p:cNvPr>
          <p:cNvSpPr>
            <a:spLocks noGrp="1"/>
          </p:cNvSpPr>
          <p:nvPr>
            <p:ph type="body" sz="quarter" idx="14" hasCustomPrompt="1"/>
          </p:nvPr>
        </p:nvSpPr>
        <p:spPr>
          <a:xfrm>
            <a:off x="19889788" y="1430493"/>
            <a:ext cx="2971800" cy="550708"/>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9" name="Folded Corner 8">
            <a:extLst>
              <a:ext uri="{FF2B5EF4-FFF2-40B4-BE49-F238E27FC236}">
                <a16:creationId xmlns:a16="http://schemas.microsoft.com/office/drawing/2014/main" id="{C2332F52-0445-B545-A291-D681C540AC8D}"/>
              </a:ext>
              <a:ext uri="{C183D7F6-B498-43B3-948B-1728B52AA6E4}">
                <adec:decorative xmlns:adec="http://schemas.microsoft.com/office/drawing/2017/decorative" val="1"/>
              </a:ext>
            </a:extLst>
          </p:cNvPr>
          <p:cNvSpPr/>
          <p:nvPr userDrawn="1"/>
        </p:nvSpPr>
        <p:spPr>
          <a:xfrm>
            <a:off x="1587" y="-7239259"/>
            <a:ext cx="14318166" cy="678205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4 charts with a key message</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5548223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v_titles chart 3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5923932" cy="384259"/>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5923932" cy="384259"/>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5923932" cy="384259"/>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7" name="Folded Corner 16">
            <a:extLst>
              <a:ext uri="{FF2B5EF4-FFF2-40B4-BE49-F238E27FC236}">
                <a16:creationId xmlns:a16="http://schemas.microsoft.com/office/drawing/2014/main" id="{A2C84CA7-4F1D-EB4F-A012-57180603228D}"/>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3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889673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v_titles 2 charts side by side 1">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103632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12498388" y="3681663"/>
            <a:ext cx="103632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6" name="Folded Corner 15">
            <a:extLst>
              <a:ext uri="{FF2B5EF4-FFF2-40B4-BE49-F238E27FC236}">
                <a16:creationId xmlns:a16="http://schemas.microsoft.com/office/drawing/2014/main" id="{5CEA6D54-FE09-6F4B-BFC7-88B78438426C}"/>
              </a:ext>
              <a:ext uri="{C183D7F6-B498-43B3-948B-1728B52AA6E4}">
                <adec:decorative xmlns:adec="http://schemas.microsoft.com/office/drawing/2017/decorative" val="1"/>
              </a:ext>
            </a:extLst>
          </p:cNvPr>
          <p:cNvSpPr/>
          <p:nvPr userDrawn="1"/>
        </p:nvSpPr>
        <p:spPr>
          <a:xfrm>
            <a:off x="0" y="-7467600"/>
            <a:ext cx="14362771" cy="6949174"/>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2 charts with a key message about them both.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5247491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v_titles chart 5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6163940" y="8822751"/>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6163940" y="10158105"/>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33877"/>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21075"/>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6937656" y="8982839"/>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6937656" y="10313233"/>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64271"/>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8" name="Folded Corner 17">
            <a:extLst>
              <a:ext uri="{FF2B5EF4-FFF2-40B4-BE49-F238E27FC236}">
                <a16:creationId xmlns:a16="http://schemas.microsoft.com/office/drawing/2014/main" id="{669DE58D-2A94-3F48-A741-5A6300E0BD18}"/>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5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0168138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v_titles chart 6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55" name="Oval 54">
            <a:extLst>
              <a:ext uri="{FF2B5EF4-FFF2-40B4-BE49-F238E27FC236}">
                <a16:creationId xmlns:a16="http://schemas.microsoft.com/office/drawing/2014/main" id="{5640F226-2EEE-C24D-9789-9706F1298F0E}"/>
              </a:ext>
              <a:ext uri="{C183D7F6-B498-43B3-948B-1728B52AA6E4}">
                <adec:decorative xmlns:adec="http://schemas.microsoft.com/office/drawing/2017/decorative" val="1"/>
              </a:ext>
            </a:extLst>
          </p:cNvPr>
          <p:cNvSpPr/>
          <p:nvPr userDrawn="1"/>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9" name="Text Placeholder 3">
            <a:extLst>
              <a:ext uri="{FF2B5EF4-FFF2-40B4-BE49-F238E27FC236}">
                <a16:creationId xmlns:a16="http://schemas.microsoft.com/office/drawing/2014/main" id="{C13628D6-3C4D-3B4C-8BD8-627CA71DBBC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23" name="Folded Corner 22">
            <a:extLst>
              <a:ext uri="{FF2B5EF4-FFF2-40B4-BE49-F238E27FC236}">
                <a16:creationId xmlns:a16="http://schemas.microsoft.com/office/drawing/2014/main" id="{92AB2038-DC11-DE43-AF1B-09CF08907528}"/>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6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9093710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v_titles chart 8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0" name="Oval 49">
            <a:extLst>
              <a:ext uri="{FF2B5EF4-FFF2-40B4-BE49-F238E27FC236}">
                <a16:creationId xmlns:a16="http://schemas.microsoft.com/office/drawing/2014/main" id="{F1F682DD-DBF9-FC43-88EB-D0DCA98879F7}"/>
              </a:ext>
              <a:ext uri="{C183D7F6-B498-43B3-948B-1728B52AA6E4}">
                <adec:decorative xmlns:adec="http://schemas.microsoft.com/office/drawing/2017/decorative" val="1"/>
              </a:ext>
            </a:extLst>
          </p:cNvPr>
          <p:cNvSpPr/>
          <p:nvPr userDrawn="1"/>
        </p:nvSpPr>
        <p:spPr>
          <a:xfrm>
            <a:off x="1615598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55" name="Oval 54">
            <a:extLst>
              <a:ext uri="{FF2B5EF4-FFF2-40B4-BE49-F238E27FC236}">
                <a16:creationId xmlns:a16="http://schemas.microsoft.com/office/drawing/2014/main" id="{5640F226-2EEE-C24D-9789-9706F1298F0E}"/>
              </a:ext>
              <a:ext uri="{C183D7F6-B498-43B3-948B-1728B52AA6E4}">
                <adec:decorative xmlns:adec="http://schemas.microsoft.com/office/drawing/2017/decorative" val="1"/>
              </a:ext>
            </a:extLst>
          </p:cNvPr>
          <p:cNvSpPr/>
          <p:nvPr userDrawn="1"/>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7</a:t>
            </a:r>
          </a:p>
        </p:txBody>
      </p:sp>
      <p:sp>
        <p:nvSpPr>
          <p:cNvPr id="56" name="Oval 55">
            <a:extLst>
              <a:ext uri="{FF2B5EF4-FFF2-40B4-BE49-F238E27FC236}">
                <a16:creationId xmlns:a16="http://schemas.microsoft.com/office/drawing/2014/main" id="{E8E3FB04-DB67-6545-BFFB-66C81F6D25F6}"/>
              </a:ext>
              <a:ext uri="{C183D7F6-B498-43B3-948B-1728B52AA6E4}">
                <adec:decorative xmlns:adec="http://schemas.microsoft.com/office/drawing/2017/decorative" val="1"/>
              </a:ext>
            </a:extLst>
          </p:cNvPr>
          <p:cNvSpPr/>
          <p:nvPr userDrawn="1"/>
        </p:nvSpPr>
        <p:spPr>
          <a:xfrm>
            <a:off x="1890394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8</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9" name="Text Placeholder 3">
            <a:extLst>
              <a:ext uri="{FF2B5EF4-FFF2-40B4-BE49-F238E27FC236}">
                <a16:creationId xmlns:a16="http://schemas.microsoft.com/office/drawing/2014/main" id="{C13628D6-3C4D-3B4C-8BD8-627CA71DBBC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0" name="Text Placeholder 3">
            <a:extLst>
              <a:ext uri="{FF2B5EF4-FFF2-40B4-BE49-F238E27FC236}">
                <a16:creationId xmlns:a16="http://schemas.microsoft.com/office/drawing/2014/main" id="{6800E14B-49D9-B24C-B53F-D890846FFDEC}"/>
              </a:ext>
            </a:extLst>
          </p:cNvPr>
          <p:cNvSpPr>
            <a:spLocks noGrp="1"/>
          </p:cNvSpPr>
          <p:nvPr>
            <p:ph type="body" sz="quarter" idx="22" hasCustomPrompt="1"/>
          </p:nvPr>
        </p:nvSpPr>
        <p:spPr>
          <a:xfrm>
            <a:off x="19677664"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2" name="Text Placeholder 3">
            <a:extLst>
              <a:ext uri="{FF2B5EF4-FFF2-40B4-BE49-F238E27FC236}">
                <a16:creationId xmlns:a16="http://schemas.microsoft.com/office/drawing/2014/main" id="{8B13F438-8E80-5F4F-B017-16E53FA08629}"/>
              </a:ext>
            </a:extLst>
          </p:cNvPr>
          <p:cNvSpPr>
            <a:spLocks noGrp="1"/>
          </p:cNvSpPr>
          <p:nvPr>
            <p:ph type="body" sz="quarter" idx="24" hasCustomPrompt="1"/>
          </p:nvPr>
        </p:nvSpPr>
        <p:spPr>
          <a:xfrm>
            <a:off x="16937656"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24" name="Folded Corner 23">
            <a:extLst>
              <a:ext uri="{FF2B5EF4-FFF2-40B4-BE49-F238E27FC236}">
                <a16:creationId xmlns:a16="http://schemas.microsoft.com/office/drawing/2014/main" id="{7CE22A94-6852-EC49-B6CA-1C02569BE304}"/>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8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40547487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v_titles charts 12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0" name="Oval 49">
            <a:extLst>
              <a:ext uri="{FF2B5EF4-FFF2-40B4-BE49-F238E27FC236}">
                <a16:creationId xmlns:a16="http://schemas.microsoft.com/office/drawing/2014/main" id="{F1F682DD-DBF9-FC43-88EB-D0DCA98879F7}"/>
              </a:ext>
              <a:ext uri="{C183D7F6-B498-43B3-948B-1728B52AA6E4}">
                <adec:decorative xmlns:adec="http://schemas.microsoft.com/office/drawing/2017/decorative" val="1"/>
              </a:ext>
            </a:extLst>
          </p:cNvPr>
          <p:cNvSpPr/>
          <p:nvPr userDrawn="1"/>
        </p:nvSpPr>
        <p:spPr>
          <a:xfrm>
            <a:off x="1615598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1" name="Oval 50">
            <a:extLst>
              <a:ext uri="{FF2B5EF4-FFF2-40B4-BE49-F238E27FC236}">
                <a16:creationId xmlns:a16="http://schemas.microsoft.com/office/drawing/2014/main" id="{1CEE505E-C8C0-504C-B7FD-D72C7BEA3B2E}"/>
              </a:ext>
              <a:ext uri="{C183D7F6-B498-43B3-948B-1728B52AA6E4}">
                <adec:decorative xmlns:adec="http://schemas.microsoft.com/office/drawing/2017/decorative" val="1"/>
              </a:ext>
            </a:extLst>
          </p:cNvPr>
          <p:cNvSpPr/>
          <p:nvPr userDrawn="1"/>
        </p:nvSpPr>
        <p:spPr>
          <a:xfrm>
            <a:off x="1615598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52" name="Oval 51">
            <a:extLst>
              <a:ext uri="{FF2B5EF4-FFF2-40B4-BE49-F238E27FC236}">
                <a16:creationId xmlns:a16="http://schemas.microsoft.com/office/drawing/2014/main" id="{3AFF7D49-58A8-814A-A0D2-15D34B9CF9E7}"/>
              </a:ext>
              <a:ext uri="{C183D7F6-B498-43B3-948B-1728B52AA6E4}">
                <adec:decorative xmlns:adec="http://schemas.microsoft.com/office/drawing/2017/decorative" val="1"/>
              </a:ext>
            </a:extLst>
          </p:cNvPr>
          <p:cNvSpPr/>
          <p:nvPr userDrawn="1"/>
        </p:nvSpPr>
        <p:spPr>
          <a:xfrm>
            <a:off x="1615598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7</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8</a:t>
            </a:r>
          </a:p>
        </p:txBody>
      </p:sp>
      <p:sp>
        <p:nvSpPr>
          <p:cNvPr id="55" name="Oval 54">
            <a:extLst>
              <a:ext uri="{FF2B5EF4-FFF2-40B4-BE49-F238E27FC236}">
                <a16:creationId xmlns:a16="http://schemas.microsoft.com/office/drawing/2014/main" id="{5640F226-2EEE-C24D-9789-9706F1298F0E}"/>
              </a:ext>
              <a:ext uri="{C183D7F6-B498-43B3-948B-1728B52AA6E4}">
                <adec:decorative xmlns:adec="http://schemas.microsoft.com/office/drawing/2017/decorative" val="1"/>
              </a:ext>
            </a:extLst>
          </p:cNvPr>
          <p:cNvSpPr/>
          <p:nvPr userDrawn="1"/>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9</a:t>
            </a:r>
          </a:p>
        </p:txBody>
      </p:sp>
      <p:sp>
        <p:nvSpPr>
          <p:cNvPr id="56" name="Oval 55">
            <a:extLst>
              <a:ext uri="{FF2B5EF4-FFF2-40B4-BE49-F238E27FC236}">
                <a16:creationId xmlns:a16="http://schemas.microsoft.com/office/drawing/2014/main" id="{E8E3FB04-DB67-6545-BFFB-66C81F6D25F6}"/>
              </a:ext>
              <a:ext uri="{C183D7F6-B498-43B3-948B-1728B52AA6E4}">
                <adec:decorative xmlns:adec="http://schemas.microsoft.com/office/drawing/2017/decorative" val="1"/>
              </a:ext>
            </a:extLst>
          </p:cNvPr>
          <p:cNvSpPr/>
          <p:nvPr userDrawn="1"/>
        </p:nvSpPr>
        <p:spPr>
          <a:xfrm>
            <a:off x="1890394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10</a:t>
            </a:r>
          </a:p>
        </p:txBody>
      </p:sp>
      <p:sp>
        <p:nvSpPr>
          <p:cNvPr id="57" name="Oval 56">
            <a:extLst>
              <a:ext uri="{FF2B5EF4-FFF2-40B4-BE49-F238E27FC236}">
                <a16:creationId xmlns:a16="http://schemas.microsoft.com/office/drawing/2014/main" id="{14ED6C68-2406-6D42-B0AC-DA64DD5A93E1}"/>
              </a:ext>
              <a:ext uri="{C183D7F6-B498-43B3-948B-1728B52AA6E4}">
                <adec:decorative xmlns:adec="http://schemas.microsoft.com/office/drawing/2017/decorative" val="1"/>
              </a:ext>
            </a:extLst>
          </p:cNvPr>
          <p:cNvSpPr/>
          <p:nvPr userDrawn="1"/>
        </p:nvSpPr>
        <p:spPr>
          <a:xfrm>
            <a:off x="1890394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11</a:t>
            </a:r>
          </a:p>
        </p:txBody>
      </p:sp>
      <p:sp>
        <p:nvSpPr>
          <p:cNvPr id="58" name="Oval 57">
            <a:extLst>
              <a:ext uri="{FF2B5EF4-FFF2-40B4-BE49-F238E27FC236}">
                <a16:creationId xmlns:a16="http://schemas.microsoft.com/office/drawing/2014/main" id="{E92B39D8-16F9-474D-8491-95B761F57AC7}"/>
              </a:ext>
              <a:ext uri="{C183D7F6-B498-43B3-948B-1728B52AA6E4}">
                <adec:decorative xmlns:adec="http://schemas.microsoft.com/office/drawing/2017/decorative" val="1"/>
              </a:ext>
            </a:extLst>
          </p:cNvPr>
          <p:cNvSpPr/>
          <p:nvPr userDrawn="1"/>
        </p:nvSpPr>
        <p:spPr>
          <a:xfrm>
            <a:off x="1890394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12</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9" name="Text Placeholder 3">
            <a:extLst>
              <a:ext uri="{FF2B5EF4-FFF2-40B4-BE49-F238E27FC236}">
                <a16:creationId xmlns:a16="http://schemas.microsoft.com/office/drawing/2014/main" id="{C13628D6-3C4D-3B4C-8BD8-627CA71DBBC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0" name="Text Placeholder 3">
            <a:extLst>
              <a:ext uri="{FF2B5EF4-FFF2-40B4-BE49-F238E27FC236}">
                <a16:creationId xmlns:a16="http://schemas.microsoft.com/office/drawing/2014/main" id="{6800E14B-49D9-B24C-B53F-D890846FFDEC}"/>
              </a:ext>
            </a:extLst>
          </p:cNvPr>
          <p:cNvSpPr>
            <a:spLocks noGrp="1"/>
          </p:cNvSpPr>
          <p:nvPr>
            <p:ph type="body" sz="quarter" idx="22" hasCustomPrompt="1"/>
          </p:nvPr>
        </p:nvSpPr>
        <p:spPr>
          <a:xfrm>
            <a:off x="19677664"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2" name="Text Placeholder 3">
            <a:extLst>
              <a:ext uri="{FF2B5EF4-FFF2-40B4-BE49-F238E27FC236}">
                <a16:creationId xmlns:a16="http://schemas.microsoft.com/office/drawing/2014/main" id="{8B13F438-8E80-5F4F-B017-16E53FA08629}"/>
              </a:ext>
            </a:extLst>
          </p:cNvPr>
          <p:cNvSpPr>
            <a:spLocks noGrp="1"/>
          </p:cNvSpPr>
          <p:nvPr>
            <p:ph type="body" sz="quarter" idx="24" hasCustomPrompt="1"/>
          </p:nvPr>
        </p:nvSpPr>
        <p:spPr>
          <a:xfrm>
            <a:off x="16937656"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3" name="Text Placeholder 3">
            <a:extLst>
              <a:ext uri="{FF2B5EF4-FFF2-40B4-BE49-F238E27FC236}">
                <a16:creationId xmlns:a16="http://schemas.microsoft.com/office/drawing/2014/main" id="{BF4346CF-4796-6B4A-85EC-D0524FE1C9A8}"/>
              </a:ext>
            </a:extLst>
          </p:cNvPr>
          <p:cNvSpPr>
            <a:spLocks noGrp="1"/>
          </p:cNvSpPr>
          <p:nvPr>
            <p:ph type="body" sz="quarter" idx="25" hasCustomPrompt="1"/>
          </p:nvPr>
        </p:nvSpPr>
        <p:spPr>
          <a:xfrm>
            <a:off x="16937656"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4" name="Text Placeholder 3">
            <a:extLst>
              <a:ext uri="{FF2B5EF4-FFF2-40B4-BE49-F238E27FC236}">
                <a16:creationId xmlns:a16="http://schemas.microsoft.com/office/drawing/2014/main" id="{F02C0B55-6D26-CC45-9C2D-8251FC33A5EB}"/>
              </a:ext>
            </a:extLst>
          </p:cNvPr>
          <p:cNvSpPr>
            <a:spLocks noGrp="1"/>
          </p:cNvSpPr>
          <p:nvPr>
            <p:ph type="body" sz="quarter" idx="26" hasCustomPrompt="1"/>
          </p:nvPr>
        </p:nvSpPr>
        <p:spPr>
          <a:xfrm>
            <a:off x="16937656"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5" name="Text Placeholder 3">
            <a:extLst>
              <a:ext uri="{FF2B5EF4-FFF2-40B4-BE49-F238E27FC236}">
                <a16:creationId xmlns:a16="http://schemas.microsoft.com/office/drawing/2014/main" id="{9DB75B0A-435A-6D4A-82AC-C93739D10EA9}"/>
              </a:ext>
            </a:extLst>
          </p:cNvPr>
          <p:cNvSpPr>
            <a:spLocks noGrp="1"/>
          </p:cNvSpPr>
          <p:nvPr>
            <p:ph type="body" sz="quarter" idx="27" hasCustomPrompt="1"/>
          </p:nvPr>
        </p:nvSpPr>
        <p:spPr>
          <a:xfrm>
            <a:off x="19677664"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6" name="Text Placeholder 3">
            <a:extLst>
              <a:ext uri="{FF2B5EF4-FFF2-40B4-BE49-F238E27FC236}">
                <a16:creationId xmlns:a16="http://schemas.microsoft.com/office/drawing/2014/main" id="{BF44FADC-0474-B940-AD29-2DACC160F1AD}"/>
              </a:ext>
            </a:extLst>
          </p:cNvPr>
          <p:cNvSpPr>
            <a:spLocks noGrp="1"/>
          </p:cNvSpPr>
          <p:nvPr>
            <p:ph type="body" sz="quarter" idx="28" hasCustomPrompt="1"/>
          </p:nvPr>
        </p:nvSpPr>
        <p:spPr>
          <a:xfrm>
            <a:off x="19677664"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35" name="Folded Corner 34">
            <a:extLst>
              <a:ext uri="{FF2B5EF4-FFF2-40B4-BE49-F238E27FC236}">
                <a16:creationId xmlns:a16="http://schemas.microsoft.com/office/drawing/2014/main" id="{E0780828-6CAE-264F-B938-559F425E1A70}"/>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12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934872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v_titles charts 18 list">
    <p:bg>
      <p:bgPr>
        <a:solidFill>
          <a:srgbClr val="FDFAF5"/>
        </a:solidFill>
        <a:effectLst/>
      </p:bgPr>
    </p:bg>
    <p:spTree>
      <p:nvGrpSpPr>
        <p:cNvPr id="1" name=""/>
        <p:cNvGrpSpPr/>
        <p:nvPr/>
      </p:nvGrpSpPr>
      <p:grpSpPr>
        <a:xfrm>
          <a:off x="0" y="0"/>
          <a:ext cx="0" cy="0"/>
          <a:chOff x="0" y="0"/>
          <a:chExt cx="0" cy="0"/>
        </a:xfrm>
      </p:grpSpPr>
      <p:sp>
        <p:nvSpPr>
          <p:cNvPr id="92" name="Oval 91">
            <a:extLst>
              <a:ext uri="{FF2B5EF4-FFF2-40B4-BE49-F238E27FC236}">
                <a16:creationId xmlns:a16="http://schemas.microsoft.com/office/drawing/2014/main" id="{5EC9F634-06DD-DB48-8B0E-C5375E73046F}"/>
              </a:ext>
              <a:ext uri="{C183D7F6-B498-43B3-948B-1728B52AA6E4}">
                <adec:decorative xmlns:adec="http://schemas.microsoft.com/office/drawing/2017/decorative" val="1"/>
              </a:ext>
            </a:extLst>
          </p:cNvPr>
          <p:cNvSpPr/>
          <p:nvPr/>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90" name="Oval 89">
            <a:extLst>
              <a:ext uri="{FF2B5EF4-FFF2-40B4-BE49-F238E27FC236}">
                <a16:creationId xmlns:a16="http://schemas.microsoft.com/office/drawing/2014/main" id="{010B8708-9FFD-1446-95CE-1A35EA7D2D4D}"/>
              </a:ext>
              <a:ext uri="{C183D7F6-B498-43B3-948B-1728B52AA6E4}">
                <adec:decorative xmlns:adec="http://schemas.microsoft.com/office/drawing/2017/decorative" val="1"/>
              </a:ext>
            </a:extLst>
          </p:cNvPr>
          <p:cNvSpPr/>
          <p:nvPr/>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88" name="Oval 87">
            <a:extLst>
              <a:ext uri="{FF2B5EF4-FFF2-40B4-BE49-F238E27FC236}">
                <a16:creationId xmlns:a16="http://schemas.microsoft.com/office/drawing/2014/main" id="{D61D7AFD-CC30-5841-9AD4-E20A7A08626A}"/>
              </a:ext>
              <a:ext uri="{C183D7F6-B498-43B3-948B-1728B52AA6E4}">
                <adec:decorative xmlns:adec="http://schemas.microsoft.com/office/drawing/2017/decorative" val="1"/>
              </a:ext>
            </a:extLst>
          </p:cNvPr>
          <p:cNvSpPr/>
          <p:nvPr/>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86" name="Oval 85">
            <a:extLst>
              <a:ext uri="{FF2B5EF4-FFF2-40B4-BE49-F238E27FC236}">
                <a16:creationId xmlns:a16="http://schemas.microsoft.com/office/drawing/2014/main" id="{445196E8-FEC9-4B41-901A-91B35AB78EED}"/>
              </a:ext>
              <a:ext uri="{C183D7F6-B498-43B3-948B-1728B52AA6E4}">
                <adec:decorative xmlns:adec="http://schemas.microsoft.com/office/drawing/2017/decorative" val="1"/>
              </a:ext>
            </a:extLst>
          </p:cNvPr>
          <p:cNvSpPr/>
          <p:nvPr/>
        </p:nvSpPr>
        <p:spPr>
          <a:xfrm>
            <a:off x="1615598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84" name="Oval 83">
            <a:extLst>
              <a:ext uri="{FF2B5EF4-FFF2-40B4-BE49-F238E27FC236}">
                <a16:creationId xmlns:a16="http://schemas.microsoft.com/office/drawing/2014/main" id="{6E4EF967-2A30-B64A-8C77-FB9F670D1792}"/>
              </a:ext>
              <a:ext uri="{C183D7F6-B498-43B3-948B-1728B52AA6E4}">
                <adec:decorative xmlns:adec="http://schemas.microsoft.com/office/drawing/2017/decorative" val="1"/>
              </a:ext>
            </a:extLst>
          </p:cNvPr>
          <p:cNvSpPr/>
          <p:nvPr/>
        </p:nvSpPr>
        <p:spPr>
          <a:xfrm>
            <a:off x="1615598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82" name="Oval 81">
            <a:extLst>
              <a:ext uri="{FF2B5EF4-FFF2-40B4-BE49-F238E27FC236}">
                <a16:creationId xmlns:a16="http://schemas.microsoft.com/office/drawing/2014/main" id="{8A0BBC8C-D4B1-3B48-B89A-0599B16063F1}"/>
              </a:ext>
              <a:ext uri="{C183D7F6-B498-43B3-948B-1728B52AA6E4}">
                <adec:decorative xmlns:adec="http://schemas.microsoft.com/office/drawing/2017/decorative" val="1"/>
              </a:ext>
            </a:extLst>
          </p:cNvPr>
          <p:cNvSpPr/>
          <p:nvPr/>
        </p:nvSpPr>
        <p:spPr>
          <a:xfrm>
            <a:off x="1615598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80" name="Oval 79">
            <a:extLst>
              <a:ext uri="{FF2B5EF4-FFF2-40B4-BE49-F238E27FC236}">
                <a16:creationId xmlns:a16="http://schemas.microsoft.com/office/drawing/2014/main" id="{5F71F225-DC4B-5A44-B171-7DFC6ECB9C69}"/>
              </a:ext>
              <a:ext uri="{C183D7F6-B498-43B3-948B-1728B52AA6E4}">
                <adec:decorative xmlns:adec="http://schemas.microsoft.com/office/drawing/2017/decorative" val="1"/>
              </a:ext>
            </a:extLst>
          </p:cNvPr>
          <p:cNvSpPr/>
          <p:nvPr/>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7</a:t>
            </a:r>
          </a:p>
        </p:txBody>
      </p:sp>
      <p:sp>
        <p:nvSpPr>
          <p:cNvPr id="78" name="Oval 77">
            <a:extLst>
              <a:ext uri="{FF2B5EF4-FFF2-40B4-BE49-F238E27FC236}">
                <a16:creationId xmlns:a16="http://schemas.microsoft.com/office/drawing/2014/main" id="{0B9ABB09-93F9-7546-B14D-32D5007D600D}"/>
              </a:ext>
              <a:ext uri="{C183D7F6-B498-43B3-948B-1728B52AA6E4}">
                <adec:decorative xmlns:adec="http://schemas.microsoft.com/office/drawing/2017/decorative" val="1"/>
              </a:ext>
            </a:extLst>
          </p:cNvPr>
          <p:cNvSpPr/>
          <p:nvPr/>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8</a:t>
            </a:r>
          </a:p>
        </p:txBody>
      </p:sp>
      <p:sp>
        <p:nvSpPr>
          <p:cNvPr id="76" name="Oval 75">
            <a:extLst>
              <a:ext uri="{FF2B5EF4-FFF2-40B4-BE49-F238E27FC236}">
                <a16:creationId xmlns:a16="http://schemas.microsoft.com/office/drawing/2014/main" id="{5726135D-0006-4343-A6FB-D640207F92BB}"/>
              </a:ext>
              <a:ext uri="{C183D7F6-B498-43B3-948B-1728B52AA6E4}">
                <adec:decorative xmlns:adec="http://schemas.microsoft.com/office/drawing/2017/decorative" val="1"/>
              </a:ext>
            </a:extLst>
          </p:cNvPr>
          <p:cNvSpPr/>
          <p:nvPr/>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9</a:t>
            </a:r>
          </a:p>
        </p:txBody>
      </p:sp>
      <p:sp>
        <p:nvSpPr>
          <p:cNvPr id="74" name="Oval 73">
            <a:extLst>
              <a:ext uri="{FF2B5EF4-FFF2-40B4-BE49-F238E27FC236}">
                <a16:creationId xmlns:a16="http://schemas.microsoft.com/office/drawing/2014/main" id="{9A14F383-0C7E-6442-A996-54B09D97D6A5}"/>
              </a:ext>
              <a:ext uri="{C183D7F6-B498-43B3-948B-1728B52AA6E4}">
                <adec:decorative xmlns:adec="http://schemas.microsoft.com/office/drawing/2017/decorative" val="1"/>
              </a:ext>
            </a:extLst>
          </p:cNvPr>
          <p:cNvSpPr/>
          <p:nvPr/>
        </p:nvSpPr>
        <p:spPr>
          <a:xfrm>
            <a:off x="1890394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10</a:t>
            </a:r>
          </a:p>
        </p:txBody>
      </p:sp>
      <p:sp>
        <p:nvSpPr>
          <p:cNvPr id="72" name="Oval 71">
            <a:extLst>
              <a:ext uri="{FF2B5EF4-FFF2-40B4-BE49-F238E27FC236}">
                <a16:creationId xmlns:a16="http://schemas.microsoft.com/office/drawing/2014/main" id="{BAEB2906-4AB7-7F40-A1E1-F011FD5E45A2}"/>
              </a:ext>
              <a:ext uri="{C183D7F6-B498-43B3-948B-1728B52AA6E4}">
                <adec:decorative xmlns:adec="http://schemas.microsoft.com/office/drawing/2017/decorative" val="1"/>
              </a:ext>
            </a:extLst>
          </p:cNvPr>
          <p:cNvSpPr/>
          <p:nvPr/>
        </p:nvSpPr>
        <p:spPr>
          <a:xfrm>
            <a:off x="1890394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11</a:t>
            </a:r>
          </a:p>
        </p:txBody>
      </p:sp>
      <p:sp>
        <p:nvSpPr>
          <p:cNvPr id="70" name="Oval 69">
            <a:extLst>
              <a:ext uri="{FF2B5EF4-FFF2-40B4-BE49-F238E27FC236}">
                <a16:creationId xmlns:a16="http://schemas.microsoft.com/office/drawing/2014/main" id="{DA380F1A-63B5-8B46-BEFC-C72D6F427B59}"/>
              </a:ext>
              <a:ext uri="{C183D7F6-B498-43B3-948B-1728B52AA6E4}">
                <adec:decorative xmlns:adec="http://schemas.microsoft.com/office/drawing/2017/decorative" val="1"/>
              </a:ext>
            </a:extLst>
          </p:cNvPr>
          <p:cNvSpPr/>
          <p:nvPr/>
        </p:nvSpPr>
        <p:spPr>
          <a:xfrm>
            <a:off x="1890394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12</a:t>
            </a:r>
          </a:p>
        </p:txBody>
      </p:sp>
      <p:sp>
        <p:nvSpPr>
          <p:cNvPr id="68" name="Oval 67">
            <a:extLst>
              <a:ext uri="{FF2B5EF4-FFF2-40B4-BE49-F238E27FC236}">
                <a16:creationId xmlns:a16="http://schemas.microsoft.com/office/drawing/2014/main" id="{3A2E349E-0939-2E44-8497-C970E8491707}"/>
              </a:ext>
              <a:ext uri="{C183D7F6-B498-43B3-948B-1728B52AA6E4}">
                <adec:decorative xmlns:adec="http://schemas.microsoft.com/office/drawing/2017/decorative" val="1"/>
              </a:ext>
            </a:extLst>
          </p:cNvPr>
          <p:cNvSpPr/>
          <p:nvPr/>
        </p:nvSpPr>
        <p:spPr>
          <a:xfrm>
            <a:off x="21484401"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13</a:t>
            </a:r>
          </a:p>
        </p:txBody>
      </p:sp>
      <p:sp>
        <p:nvSpPr>
          <p:cNvPr id="66" name="Oval 65">
            <a:extLst>
              <a:ext uri="{FF2B5EF4-FFF2-40B4-BE49-F238E27FC236}">
                <a16:creationId xmlns:a16="http://schemas.microsoft.com/office/drawing/2014/main" id="{CAECBC40-11CE-3540-A0EA-57148B6006E6}"/>
              </a:ext>
              <a:ext uri="{C183D7F6-B498-43B3-948B-1728B52AA6E4}">
                <adec:decorative xmlns:adec="http://schemas.microsoft.com/office/drawing/2017/decorative" val="1"/>
              </a:ext>
            </a:extLst>
          </p:cNvPr>
          <p:cNvSpPr/>
          <p:nvPr/>
        </p:nvSpPr>
        <p:spPr>
          <a:xfrm>
            <a:off x="21484401"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14</a:t>
            </a:r>
          </a:p>
        </p:txBody>
      </p:sp>
      <p:sp>
        <p:nvSpPr>
          <p:cNvPr id="64" name="Oval 63">
            <a:extLst>
              <a:ext uri="{FF2B5EF4-FFF2-40B4-BE49-F238E27FC236}">
                <a16:creationId xmlns:a16="http://schemas.microsoft.com/office/drawing/2014/main" id="{6231F381-0BBD-1543-8F48-2801072B33A6}"/>
              </a:ext>
              <a:ext uri="{C183D7F6-B498-43B3-948B-1728B52AA6E4}">
                <adec:decorative xmlns:adec="http://schemas.microsoft.com/office/drawing/2017/decorative" val="1"/>
              </a:ext>
            </a:extLst>
          </p:cNvPr>
          <p:cNvSpPr/>
          <p:nvPr/>
        </p:nvSpPr>
        <p:spPr>
          <a:xfrm>
            <a:off x="21484401"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15</a:t>
            </a:r>
          </a:p>
        </p:txBody>
      </p:sp>
      <p:sp>
        <p:nvSpPr>
          <p:cNvPr id="62" name="Oval 61">
            <a:extLst>
              <a:ext uri="{FF2B5EF4-FFF2-40B4-BE49-F238E27FC236}">
                <a16:creationId xmlns:a16="http://schemas.microsoft.com/office/drawing/2014/main" id="{E5FE55CE-142E-274C-8C28-9DFA57582976}"/>
              </a:ext>
              <a:ext uri="{C183D7F6-B498-43B3-948B-1728B52AA6E4}">
                <adec:decorative xmlns:adec="http://schemas.microsoft.com/office/drawing/2017/decorative" val="1"/>
              </a:ext>
            </a:extLst>
          </p:cNvPr>
          <p:cNvSpPr/>
          <p:nvPr/>
        </p:nvSpPr>
        <p:spPr>
          <a:xfrm>
            <a:off x="21484401"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16</a:t>
            </a:r>
          </a:p>
        </p:txBody>
      </p:sp>
      <p:sp>
        <p:nvSpPr>
          <p:cNvPr id="58" name="Oval 57">
            <a:extLst>
              <a:ext uri="{FF2B5EF4-FFF2-40B4-BE49-F238E27FC236}">
                <a16:creationId xmlns:a16="http://schemas.microsoft.com/office/drawing/2014/main" id="{44ADACB8-DE83-B146-8FB4-BD83F31826A7}"/>
              </a:ext>
              <a:ext uri="{C183D7F6-B498-43B3-948B-1728B52AA6E4}">
                <adec:decorative xmlns:adec="http://schemas.microsoft.com/office/drawing/2017/decorative" val="1"/>
              </a:ext>
            </a:extLst>
          </p:cNvPr>
          <p:cNvSpPr/>
          <p:nvPr/>
        </p:nvSpPr>
        <p:spPr>
          <a:xfrm>
            <a:off x="21484401" y="9999196"/>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17</a:t>
            </a:r>
          </a:p>
        </p:txBody>
      </p:sp>
      <p:sp>
        <p:nvSpPr>
          <p:cNvPr id="60" name="Oval 59">
            <a:extLst>
              <a:ext uri="{FF2B5EF4-FFF2-40B4-BE49-F238E27FC236}">
                <a16:creationId xmlns:a16="http://schemas.microsoft.com/office/drawing/2014/main" id="{FFB39145-553F-B646-A64D-B59976EA7997}"/>
              </a:ext>
              <a:ext uri="{C183D7F6-B498-43B3-948B-1728B52AA6E4}">
                <adec:decorative xmlns:adec="http://schemas.microsoft.com/office/drawing/2017/decorative" val="1"/>
              </a:ext>
            </a:extLst>
          </p:cNvPr>
          <p:cNvSpPr/>
          <p:nvPr/>
        </p:nvSpPr>
        <p:spPr>
          <a:xfrm>
            <a:off x="21484401" y="11308732"/>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18</a:t>
            </a:r>
          </a:p>
        </p:txBody>
      </p:sp>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 name="Text Placeholder 3">
            <a:extLst>
              <a:ext uri="{FF2B5EF4-FFF2-40B4-BE49-F238E27FC236}">
                <a16:creationId xmlns:a16="http://schemas.microsoft.com/office/drawing/2014/main" id="{72861879-B00A-1C4E-8892-EE7B2782B868}"/>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2" name="Text Placeholder 3">
            <a:extLst>
              <a:ext uri="{FF2B5EF4-FFF2-40B4-BE49-F238E27FC236}">
                <a16:creationId xmlns:a16="http://schemas.microsoft.com/office/drawing/2014/main" id="{815A4CAA-3C0F-314E-B8ED-D0C0CC208251}"/>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3" name="Text Placeholder 3">
            <a:extLst>
              <a:ext uri="{FF2B5EF4-FFF2-40B4-BE49-F238E27FC236}">
                <a16:creationId xmlns:a16="http://schemas.microsoft.com/office/drawing/2014/main" id="{C27ED31E-4D98-3A40-B0D6-0B03E83F1E99}"/>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4" name="Text Placeholder 3">
            <a:extLst>
              <a:ext uri="{FF2B5EF4-FFF2-40B4-BE49-F238E27FC236}">
                <a16:creationId xmlns:a16="http://schemas.microsoft.com/office/drawing/2014/main" id="{D88268D0-C5FE-524E-ABD6-73770D555C5E}"/>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5" name="Text Placeholder 3">
            <a:extLst>
              <a:ext uri="{FF2B5EF4-FFF2-40B4-BE49-F238E27FC236}">
                <a16:creationId xmlns:a16="http://schemas.microsoft.com/office/drawing/2014/main" id="{C3F4EC36-502F-5949-907F-41C92D0645B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6" name="Text Placeholder 3">
            <a:extLst>
              <a:ext uri="{FF2B5EF4-FFF2-40B4-BE49-F238E27FC236}">
                <a16:creationId xmlns:a16="http://schemas.microsoft.com/office/drawing/2014/main" id="{FC901104-2C40-7C41-ABF6-C7F9CF9A24A6}"/>
              </a:ext>
            </a:extLst>
          </p:cNvPr>
          <p:cNvSpPr>
            <a:spLocks noGrp="1"/>
          </p:cNvSpPr>
          <p:nvPr>
            <p:ph type="body" sz="quarter" idx="22" hasCustomPrompt="1"/>
          </p:nvPr>
        </p:nvSpPr>
        <p:spPr>
          <a:xfrm>
            <a:off x="19677664"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4" name="Text Placeholder 3">
            <a:extLst>
              <a:ext uri="{FF2B5EF4-FFF2-40B4-BE49-F238E27FC236}">
                <a16:creationId xmlns:a16="http://schemas.microsoft.com/office/drawing/2014/main" id="{44C26A3B-A217-E948-85E7-2331F9DC4B22}"/>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5" name="Text Placeholder 3">
            <a:extLst>
              <a:ext uri="{FF2B5EF4-FFF2-40B4-BE49-F238E27FC236}">
                <a16:creationId xmlns:a16="http://schemas.microsoft.com/office/drawing/2014/main" id="{FC504041-AD0A-F147-8C8D-DEAAF85948B8}"/>
              </a:ext>
            </a:extLst>
          </p:cNvPr>
          <p:cNvSpPr>
            <a:spLocks noGrp="1"/>
          </p:cNvSpPr>
          <p:nvPr>
            <p:ph type="body" sz="quarter" idx="24" hasCustomPrompt="1"/>
          </p:nvPr>
        </p:nvSpPr>
        <p:spPr>
          <a:xfrm>
            <a:off x="16937656"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6" name="Text Placeholder 3">
            <a:extLst>
              <a:ext uri="{FF2B5EF4-FFF2-40B4-BE49-F238E27FC236}">
                <a16:creationId xmlns:a16="http://schemas.microsoft.com/office/drawing/2014/main" id="{888AD8DE-5813-9446-BA0F-2DE597ADC005}"/>
              </a:ext>
            </a:extLst>
          </p:cNvPr>
          <p:cNvSpPr>
            <a:spLocks noGrp="1"/>
          </p:cNvSpPr>
          <p:nvPr>
            <p:ph type="body" sz="quarter" idx="25" hasCustomPrompt="1"/>
          </p:nvPr>
        </p:nvSpPr>
        <p:spPr>
          <a:xfrm>
            <a:off x="16937656"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7" name="Text Placeholder 3">
            <a:extLst>
              <a:ext uri="{FF2B5EF4-FFF2-40B4-BE49-F238E27FC236}">
                <a16:creationId xmlns:a16="http://schemas.microsoft.com/office/drawing/2014/main" id="{E70F26C5-ABFB-4D4F-8BFD-5C507AAAB287}"/>
              </a:ext>
            </a:extLst>
          </p:cNvPr>
          <p:cNvSpPr>
            <a:spLocks noGrp="1"/>
          </p:cNvSpPr>
          <p:nvPr>
            <p:ph type="body" sz="quarter" idx="26" hasCustomPrompt="1"/>
          </p:nvPr>
        </p:nvSpPr>
        <p:spPr>
          <a:xfrm>
            <a:off x="16937656"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8" name="Text Placeholder 3">
            <a:extLst>
              <a:ext uri="{FF2B5EF4-FFF2-40B4-BE49-F238E27FC236}">
                <a16:creationId xmlns:a16="http://schemas.microsoft.com/office/drawing/2014/main" id="{E3929854-2532-C84D-BBED-AA63A7145DEC}"/>
              </a:ext>
            </a:extLst>
          </p:cNvPr>
          <p:cNvSpPr>
            <a:spLocks noGrp="1"/>
          </p:cNvSpPr>
          <p:nvPr>
            <p:ph type="body" sz="quarter" idx="27" hasCustomPrompt="1"/>
          </p:nvPr>
        </p:nvSpPr>
        <p:spPr>
          <a:xfrm>
            <a:off x="19677664"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9" name="Text Placeholder 3">
            <a:extLst>
              <a:ext uri="{FF2B5EF4-FFF2-40B4-BE49-F238E27FC236}">
                <a16:creationId xmlns:a16="http://schemas.microsoft.com/office/drawing/2014/main" id="{D23C93BA-CB23-3D4D-BB2B-29E653BBE96B}"/>
              </a:ext>
            </a:extLst>
          </p:cNvPr>
          <p:cNvSpPr>
            <a:spLocks noGrp="1"/>
          </p:cNvSpPr>
          <p:nvPr>
            <p:ph type="body" sz="quarter" idx="28" hasCustomPrompt="1"/>
          </p:nvPr>
        </p:nvSpPr>
        <p:spPr>
          <a:xfrm>
            <a:off x="19677664"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0" name="Text Placeholder 3">
            <a:extLst>
              <a:ext uri="{FF2B5EF4-FFF2-40B4-BE49-F238E27FC236}">
                <a16:creationId xmlns:a16="http://schemas.microsoft.com/office/drawing/2014/main" id="{ABE907A4-CCF3-D046-BA5F-2A0EEF02A69D}"/>
              </a:ext>
            </a:extLst>
          </p:cNvPr>
          <p:cNvSpPr>
            <a:spLocks noGrp="1"/>
          </p:cNvSpPr>
          <p:nvPr>
            <p:ph type="body" sz="quarter" idx="29" hasCustomPrompt="1"/>
          </p:nvPr>
        </p:nvSpPr>
        <p:spPr>
          <a:xfrm>
            <a:off x="22254693"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1" name="Text Placeholder 3">
            <a:extLst>
              <a:ext uri="{FF2B5EF4-FFF2-40B4-BE49-F238E27FC236}">
                <a16:creationId xmlns:a16="http://schemas.microsoft.com/office/drawing/2014/main" id="{8B39797D-22AE-454A-AFD4-6ED517BD8DD4}"/>
              </a:ext>
            </a:extLst>
          </p:cNvPr>
          <p:cNvSpPr>
            <a:spLocks noGrp="1"/>
          </p:cNvSpPr>
          <p:nvPr>
            <p:ph type="body" sz="quarter" idx="30" hasCustomPrompt="1"/>
          </p:nvPr>
        </p:nvSpPr>
        <p:spPr>
          <a:xfrm>
            <a:off x="22254693"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2" name="Text Placeholder 3">
            <a:extLst>
              <a:ext uri="{FF2B5EF4-FFF2-40B4-BE49-F238E27FC236}">
                <a16:creationId xmlns:a16="http://schemas.microsoft.com/office/drawing/2014/main" id="{2BDADCA4-A789-3149-8992-D9A3A6F5FB5A}"/>
              </a:ext>
            </a:extLst>
          </p:cNvPr>
          <p:cNvSpPr>
            <a:spLocks noGrp="1"/>
          </p:cNvSpPr>
          <p:nvPr>
            <p:ph type="body" sz="quarter" idx="31" hasCustomPrompt="1"/>
          </p:nvPr>
        </p:nvSpPr>
        <p:spPr>
          <a:xfrm>
            <a:off x="22254693"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3" name="Text Placeholder 3">
            <a:extLst>
              <a:ext uri="{FF2B5EF4-FFF2-40B4-BE49-F238E27FC236}">
                <a16:creationId xmlns:a16="http://schemas.microsoft.com/office/drawing/2014/main" id="{01457121-7E74-6644-AC6C-3C19741D556C}"/>
              </a:ext>
            </a:extLst>
          </p:cNvPr>
          <p:cNvSpPr>
            <a:spLocks noGrp="1"/>
          </p:cNvSpPr>
          <p:nvPr>
            <p:ph type="body" sz="quarter" idx="32" hasCustomPrompt="1"/>
          </p:nvPr>
        </p:nvSpPr>
        <p:spPr>
          <a:xfrm>
            <a:off x="22254693"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4" name="Text Placeholder 3">
            <a:extLst>
              <a:ext uri="{FF2B5EF4-FFF2-40B4-BE49-F238E27FC236}">
                <a16:creationId xmlns:a16="http://schemas.microsoft.com/office/drawing/2014/main" id="{AAB7CC7C-A240-3D4F-BE8E-F10D5CBB99F0}"/>
              </a:ext>
            </a:extLst>
          </p:cNvPr>
          <p:cNvSpPr>
            <a:spLocks noGrp="1"/>
          </p:cNvSpPr>
          <p:nvPr>
            <p:ph type="body" sz="quarter" idx="33" hasCustomPrompt="1"/>
          </p:nvPr>
        </p:nvSpPr>
        <p:spPr>
          <a:xfrm>
            <a:off x="22254693"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5" name="Text Placeholder 3">
            <a:extLst>
              <a:ext uri="{FF2B5EF4-FFF2-40B4-BE49-F238E27FC236}">
                <a16:creationId xmlns:a16="http://schemas.microsoft.com/office/drawing/2014/main" id="{3B5FD129-7116-E048-B43D-5A7CB520FB0E}"/>
              </a:ext>
            </a:extLst>
          </p:cNvPr>
          <p:cNvSpPr>
            <a:spLocks noGrp="1"/>
          </p:cNvSpPr>
          <p:nvPr>
            <p:ph type="body" sz="quarter" idx="34" hasCustomPrompt="1"/>
          </p:nvPr>
        </p:nvSpPr>
        <p:spPr>
          <a:xfrm>
            <a:off x="22254693"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9" name="Folded Corner 48">
            <a:extLst>
              <a:ext uri="{FF2B5EF4-FFF2-40B4-BE49-F238E27FC236}">
                <a16:creationId xmlns:a16="http://schemas.microsoft.com/office/drawing/2014/main" id="{51D33E9E-AF46-1547-9131-582F295DA8DA}"/>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18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8488648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v_titles + graph right">
    <p:bg>
      <p:bgPr>
        <a:solidFill>
          <a:srgbClr val="FDFAF5"/>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1B221A8-0CBA-4740-B203-4AF657FAA3DD}"/>
              </a:ext>
              <a:ext uri="{C183D7F6-B498-43B3-948B-1728B52AA6E4}">
                <adec:decorative xmlns:adec="http://schemas.microsoft.com/office/drawing/2017/decorative" val="1"/>
              </a:ext>
            </a:extLst>
          </p:cNvPr>
          <p:cNvSpPr/>
          <p:nvPr userDrawn="1"/>
        </p:nvSpPr>
        <p:spPr>
          <a:xfrm>
            <a:off x="-2089931" y="3261864"/>
            <a:ext cx="7192272" cy="7192272"/>
          </a:xfrm>
          <a:prstGeom prst="ellipse">
            <a:avLst/>
          </a:prstGeom>
          <a:solidFill>
            <a:srgbClr val="FCE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B7DF4F43-529C-BB46-B90D-EBD576172CF5}"/>
              </a:ext>
            </a:extLst>
          </p:cNvPr>
          <p:cNvSpPr>
            <a:spLocks noGrp="1"/>
          </p:cNvSpPr>
          <p:nvPr>
            <p:ph type="title" hasCustomPrompt="1"/>
          </p:nvPr>
        </p:nvSpPr>
        <p:spPr>
          <a:xfrm>
            <a:off x="1445070" y="4724400"/>
            <a:ext cx="5871717" cy="2499099"/>
          </a:xfrm>
          <a:noFill/>
        </p:spPr>
        <p:txBody>
          <a:bodyPr vert="horz" lIns="0" tIns="45720" rIns="0" bIns="45720" rtlCol="0" anchor="b" anchorCtr="0">
            <a:noAutofit/>
          </a:bodyPr>
          <a:lstStyle>
            <a:lvl1pPr>
              <a:defRPr lang="en-US" sz="8800">
                <a:ea typeface="+mn-ea"/>
                <a:cs typeface="+mn-cs"/>
              </a:defRPr>
            </a:lvl1pPr>
          </a:lstStyle>
          <a:p>
            <a:pPr marL="0" lvl="0" indent="0">
              <a:spcBef>
                <a:spcPts val="2000"/>
              </a:spcBef>
              <a:buFont typeface="Arial" panose="020B0604020202020204" pitchFamily="34" charset="0"/>
            </a:pPr>
            <a:r>
              <a:rPr lang="en-US"/>
              <a:t>Enter slide title here</a:t>
            </a:r>
          </a:p>
        </p:txBody>
      </p:sp>
      <p:sp>
        <p:nvSpPr>
          <p:cNvPr id="12" name="Text Placeholder 30">
            <a:extLst>
              <a:ext uri="{FF2B5EF4-FFF2-40B4-BE49-F238E27FC236}">
                <a16:creationId xmlns:a16="http://schemas.microsoft.com/office/drawing/2014/main" id="{2D1C46AE-0D6B-354C-9CE3-82C3D8BA1564}"/>
              </a:ext>
            </a:extLst>
          </p:cNvPr>
          <p:cNvSpPr>
            <a:spLocks noGrp="1"/>
          </p:cNvSpPr>
          <p:nvPr>
            <p:ph type="body" sz="quarter" idx="12" hasCustomPrompt="1"/>
          </p:nvPr>
        </p:nvSpPr>
        <p:spPr>
          <a:xfrm>
            <a:off x="1474788" y="7430079"/>
            <a:ext cx="5871717" cy="1502393"/>
          </a:xfrm>
        </p:spPr>
        <p:txBody>
          <a:bodyPr>
            <a:noAutofit/>
          </a:bodyPr>
          <a:lstStyle>
            <a:lvl1pPr marL="0" indent="0">
              <a:buFontTx/>
              <a:buNone/>
              <a:defRPr sz="3600">
                <a:solidFill>
                  <a:srgbClr val="5B696B"/>
                </a:solidFill>
              </a:defRPr>
            </a:lvl1pPr>
            <a:lvl2pPr marL="914400" indent="0">
              <a:buFontTx/>
              <a:buNone/>
              <a:defRPr sz="3600"/>
            </a:lvl2pPr>
            <a:lvl3pPr marL="1828800" indent="0">
              <a:buFontTx/>
              <a:buNone/>
              <a:defRPr sz="3600"/>
            </a:lvl3pPr>
            <a:lvl4pPr marL="2743200" indent="0">
              <a:buFontTx/>
              <a:buNone/>
              <a:defRPr sz="3600"/>
            </a:lvl4pPr>
            <a:lvl5pPr marL="3657600" indent="0">
              <a:buFontTx/>
              <a:buNone/>
              <a:defRPr sz="3600"/>
            </a:lvl5pPr>
          </a:lstStyle>
          <a:p>
            <a:pPr lvl="0"/>
            <a:r>
              <a:rPr lang="en-US"/>
              <a:t>Enter subtitle here,</a:t>
            </a:r>
            <a:br>
              <a:rPr lang="en-US"/>
            </a:br>
            <a:r>
              <a:rPr lang="en-US"/>
              <a:t>no more than two lines.</a:t>
            </a:r>
          </a:p>
        </p:txBody>
      </p:sp>
      <p:sp>
        <p:nvSpPr>
          <p:cNvPr id="5" name="Chart Placeholder 4">
            <a:extLst>
              <a:ext uri="{FF2B5EF4-FFF2-40B4-BE49-F238E27FC236}">
                <a16:creationId xmlns:a16="http://schemas.microsoft.com/office/drawing/2014/main" id="{65E42800-C59B-A34C-B189-2269111E467A}"/>
              </a:ext>
            </a:extLst>
          </p:cNvPr>
          <p:cNvSpPr>
            <a:spLocks noGrp="1"/>
          </p:cNvSpPr>
          <p:nvPr>
            <p:ph type="chart" sz="quarter" idx="13"/>
          </p:nvPr>
        </p:nvSpPr>
        <p:spPr>
          <a:xfrm>
            <a:off x="8193088" y="1524000"/>
            <a:ext cx="14592300" cy="10668000"/>
          </a:xfrm>
          <a:solidFill>
            <a:srgbClr val="F1EDE6"/>
          </a:solidFill>
        </p:spPr>
        <p:txBody>
          <a:bodyPr anchor="t" anchorCtr="0"/>
          <a:lstStyle>
            <a:lvl1pPr marL="0" indent="0" algn="ctr">
              <a:buNone/>
              <a:defRPr>
                <a:solidFill>
                  <a:srgbClr val="56687A"/>
                </a:solidFill>
              </a:defRPr>
            </a:lvl1pPr>
          </a:lstStyle>
          <a:p>
            <a:endParaRPr lang="en-US"/>
          </a:p>
          <a:p>
            <a:endParaRPr lang="en-US"/>
          </a:p>
          <a:p>
            <a:endParaRPr lang="en-US"/>
          </a:p>
          <a:p>
            <a:r>
              <a:rPr lang="en-US"/>
              <a:t>Click table icon below</a:t>
            </a:r>
          </a:p>
          <a:p>
            <a:r>
              <a:rPr lang="en-US"/>
              <a:t>to create your own graph</a:t>
            </a:r>
          </a:p>
        </p:txBody>
      </p:sp>
      <p:sp>
        <p:nvSpPr>
          <p:cNvPr id="3" name="Text Placeholder 2">
            <a:extLst>
              <a:ext uri="{FF2B5EF4-FFF2-40B4-BE49-F238E27FC236}">
                <a16:creationId xmlns:a16="http://schemas.microsoft.com/office/drawing/2014/main" id="{1B512DB5-7A30-F949-8BB0-DA3DC7C06189}"/>
              </a:ext>
            </a:extLst>
          </p:cNvPr>
          <p:cNvSpPr>
            <a:spLocks noGrp="1"/>
          </p:cNvSpPr>
          <p:nvPr>
            <p:ph type="body" sz="quarter" idx="14" hasCustomPrompt="1"/>
          </p:nvPr>
        </p:nvSpPr>
        <p:spPr>
          <a:xfrm>
            <a:off x="81930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2" name="TextBox 1">
            <a:extLst>
              <a:ext uri="{FF2B5EF4-FFF2-40B4-BE49-F238E27FC236}">
                <a16:creationId xmlns:a16="http://schemas.microsoft.com/office/drawing/2014/main" id="{3672F8A6-FDBC-964F-94A1-5165D6EAC1E4}"/>
              </a:ext>
            </a:extLst>
          </p:cNvPr>
          <p:cNvSpPr txBox="1"/>
          <p:nvPr userDrawn="1"/>
        </p:nvSpPr>
        <p:spPr>
          <a:xfrm>
            <a:off x="26517600" y="-320040"/>
            <a:ext cx="0" cy="0"/>
          </a:xfrm>
          <a:prstGeom prst="rect">
            <a:avLst/>
          </a:prstGeom>
          <a:noFill/>
        </p:spPr>
        <p:txBody>
          <a:bodyPr wrap="none" lIns="0" tIns="0" rIns="0" bIns="0" rtlCol="0">
            <a:noAutofit/>
          </a:bodyPr>
          <a:lstStyle/>
          <a:p>
            <a:pPr algn="l"/>
            <a:endParaRPr lang="en-US">
              <a:latin typeface="LKN Sans" panose="02000503040000020003" pitchFamily="2" charset="0"/>
            </a:endParaRPr>
          </a:p>
        </p:txBody>
      </p:sp>
      <p:sp>
        <p:nvSpPr>
          <p:cNvPr id="10" name="Folded Corner 9">
            <a:extLst>
              <a:ext uri="{FF2B5EF4-FFF2-40B4-BE49-F238E27FC236}">
                <a16:creationId xmlns:a16="http://schemas.microsoft.com/office/drawing/2014/main" id="{A64BAAB2-ABFA-714D-9E0A-554A96F61549}"/>
              </a:ext>
              <a:ext uri="{C183D7F6-B498-43B3-948B-1728B52AA6E4}">
                <adec:decorative xmlns:adec="http://schemas.microsoft.com/office/drawing/2017/decorative" val="1"/>
              </a:ext>
            </a:extLst>
          </p:cNvPr>
          <p:cNvSpPr/>
          <p:nvPr userDrawn="1"/>
        </p:nvSpPr>
        <p:spPr>
          <a:xfrm>
            <a:off x="25399" y="-6857999"/>
            <a:ext cx="14682788" cy="6320358"/>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on in palette to the right of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Eyedrop from the palette below the canvas.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a:t>
            </a:r>
            <a:r>
              <a:rPr kumimoji="0" lang="en-US" sz="2400" b="0" i="0" u="none" strike="noStrike" kern="1200" cap="none" spc="0" normalizeH="0" baseline="0" noProof="0">
                <a:ln>
                  <a:noFill/>
                </a:ln>
                <a:solidFill>
                  <a:schemeClr val="tx1"/>
                </a:solidFill>
                <a:effectLst/>
                <a:uLnTx/>
                <a:uFillTx/>
                <a:latin typeface="Source Sans Pro" charset="0"/>
                <a:ea typeface="+mn-ea"/>
                <a:cs typeface="+mn-cs"/>
              </a:rPr>
              <a:t>o use to de-highlight or ‘dim’ out portions of tables that aren’t important.</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chemeClr val="tx1"/>
                </a:solidFill>
              </a:rPr>
              <a:t>Make sure to properly name your data, it will appear in the legend (on the right)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chemeClr val="tx1"/>
                </a:solidFill>
              </a:rPr>
              <a:t>Each line will/should rep. an item in the legend.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40369778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v_titles world map bg">
    <p:spTree>
      <p:nvGrpSpPr>
        <p:cNvPr id="1" name=""/>
        <p:cNvGrpSpPr/>
        <p:nvPr/>
      </p:nvGrpSpPr>
      <p:grpSpPr>
        <a:xfrm>
          <a:off x="0" y="0"/>
          <a:ext cx="0" cy="0"/>
          <a:chOff x="0" y="0"/>
          <a:chExt cx="0" cy="0"/>
        </a:xfrm>
      </p:grpSpPr>
      <p:pic>
        <p:nvPicPr>
          <p:cNvPr id="25" name="Picture 24" descr="World map as background">
            <a:extLst>
              <a:ext uri="{FF2B5EF4-FFF2-40B4-BE49-F238E27FC236}">
                <a16:creationId xmlns:a16="http://schemas.microsoft.com/office/drawing/2014/main" id="{3EA86540-381C-504A-8F11-05F3F636CE76}"/>
              </a:ext>
              <a:ext uri="{C183D7F6-B498-43B3-948B-1728B52AA6E4}">
                <adec:decorative xmlns:adec="http://schemas.microsoft.com/office/drawing/2017/decorative" val="0"/>
              </a:ext>
            </a:extLst>
          </p:cNvPr>
          <p:cNvPicPr>
            <a:picLocks noChangeAspect="1"/>
          </p:cNvPicPr>
          <p:nvPr/>
        </p:nvPicPr>
        <p:blipFill>
          <a:blip r:embed="rId2" cstate="screen">
            <a:alphaModFix amt="30000"/>
            <a:extLst>
              <a:ext uri="{28A0092B-C50C-407E-A947-70E740481C1C}">
                <a14:useLocalDpi xmlns:a14="http://schemas.microsoft.com/office/drawing/2010/main"/>
              </a:ext>
            </a:extLst>
          </a:blip>
          <a:stretch>
            <a:fillRect/>
          </a:stretch>
        </p:blipFill>
        <p:spPr>
          <a:xfrm>
            <a:off x="8432574" y="2067001"/>
            <a:ext cx="15080569" cy="9734546"/>
          </a:xfrm>
          <a:prstGeom prst="rect">
            <a:avLst/>
          </a:prstGeom>
          <a:noFill/>
        </p:spPr>
      </p:pic>
      <p:sp>
        <p:nvSpPr>
          <p:cNvPr id="10" name="Oval 9">
            <a:extLst>
              <a:ext uri="{FF2B5EF4-FFF2-40B4-BE49-F238E27FC236}">
                <a16:creationId xmlns:a16="http://schemas.microsoft.com/office/drawing/2014/main" id="{3802ECCA-3B04-244A-937B-297719CBCB37}"/>
              </a:ext>
              <a:ext uri="{C183D7F6-B498-43B3-948B-1728B52AA6E4}">
                <adec:decorative xmlns:adec="http://schemas.microsoft.com/office/drawing/2017/decorative" val="1"/>
              </a:ext>
            </a:extLst>
          </p:cNvPr>
          <p:cNvSpPr/>
          <p:nvPr userDrawn="1"/>
        </p:nvSpPr>
        <p:spPr>
          <a:xfrm>
            <a:off x="-2176725" y="2347666"/>
            <a:ext cx="9020668" cy="9020668"/>
          </a:xfrm>
          <a:prstGeom prst="ellipse">
            <a:avLst/>
          </a:prstGeom>
          <a:solidFill>
            <a:srgbClr val="FDE3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F1594A0A-3260-BF4E-9447-F8FCE66517B2}"/>
              </a:ext>
            </a:extLst>
          </p:cNvPr>
          <p:cNvSpPr>
            <a:spLocks noGrp="1"/>
          </p:cNvSpPr>
          <p:nvPr>
            <p:ph type="title" hasCustomPrompt="1"/>
          </p:nvPr>
        </p:nvSpPr>
        <p:spPr>
          <a:xfrm>
            <a:off x="1423990" y="4744995"/>
            <a:ext cx="7008584" cy="2478504"/>
          </a:xfrm>
          <a:noFill/>
        </p:spPr>
        <p:txBody>
          <a:bodyPr vert="horz" lIns="0" tIns="45720" rIns="0" bIns="45720" rtlCol="0" anchor="b" anchorCtr="0">
            <a:noAutofit/>
          </a:bodyPr>
          <a:lstStyle>
            <a:lvl1pPr>
              <a:defRPr lang="en-US" sz="8800">
                <a:ea typeface="+mn-ea"/>
                <a:cs typeface="+mn-cs"/>
              </a:defRPr>
            </a:lvl1pPr>
          </a:lstStyle>
          <a:p>
            <a:pPr lvl="0"/>
            <a:r>
              <a:rPr lang="en-US"/>
              <a:t>Enter slide title here in two lines</a:t>
            </a:r>
          </a:p>
        </p:txBody>
      </p:sp>
      <p:sp>
        <p:nvSpPr>
          <p:cNvPr id="12" name="Text Placeholder 30">
            <a:extLst>
              <a:ext uri="{FF2B5EF4-FFF2-40B4-BE49-F238E27FC236}">
                <a16:creationId xmlns:a16="http://schemas.microsoft.com/office/drawing/2014/main" id="{D9155DAF-E6C9-DF49-916E-C3F72FA1D446}"/>
              </a:ext>
            </a:extLst>
          </p:cNvPr>
          <p:cNvSpPr>
            <a:spLocks noGrp="1"/>
          </p:cNvSpPr>
          <p:nvPr>
            <p:ph type="body" sz="quarter" idx="11" hasCustomPrompt="1"/>
          </p:nvPr>
        </p:nvSpPr>
        <p:spPr>
          <a:xfrm>
            <a:off x="1474788" y="7430079"/>
            <a:ext cx="6186401" cy="1502393"/>
          </a:xfrm>
        </p:spPr>
        <p:txBody>
          <a:bodyPr>
            <a:noAutofit/>
          </a:bodyPr>
          <a:lstStyle>
            <a:lvl1pPr marL="0" indent="0">
              <a:buFontTx/>
              <a:buNone/>
              <a:defRPr sz="4400">
                <a:solidFill>
                  <a:srgbClr val="5B696B"/>
                </a:solidFill>
              </a:defRPr>
            </a:lvl1pPr>
            <a:lvl2pPr marL="914400" indent="0">
              <a:buFontTx/>
              <a:buNone/>
              <a:defRPr sz="3600"/>
            </a:lvl2pPr>
            <a:lvl3pPr marL="1828800" indent="0">
              <a:buFontTx/>
              <a:buNone/>
              <a:defRPr sz="3600"/>
            </a:lvl3pPr>
            <a:lvl4pPr marL="2743200" indent="0">
              <a:buFontTx/>
              <a:buNone/>
              <a:defRPr sz="3600"/>
            </a:lvl4pPr>
            <a:lvl5pPr marL="3657600" indent="0">
              <a:buFontTx/>
              <a:buNone/>
              <a:defRPr sz="3600"/>
            </a:lvl5pPr>
          </a:lstStyle>
          <a:p>
            <a:pPr lvl="0"/>
            <a:r>
              <a:rPr lang="en-US"/>
              <a:t>Enter your subtitle here,</a:t>
            </a:r>
            <a:br>
              <a:rPr lang="en-US"/>
            </a:br>
            <a:r>
              <a:rPr lang="en-US"/>
              <a:t>no more than two lines.</a:t>
            </a:r>
          </a:p>
        </p:txBody>
      </p:sp>
      <p:sp>
        <p:nvSpPr>
          <p:cNvPr id="9" name="Folded Corner 8">
            <a:extLst>
              <a:ext uri="{FF2B5EF4-FFF2-40B4-BE49-F238E27FC236}">
                <a16:creationId xmlns:a16="http://schemas.microsoft.com/office/drawing/2014/main" id="{B2369DF8-3270-F54C-B5DB-B9CF3770A6F8}"/>
              </a:ext>
              <a:ext uri="{C183D7F6-B498-43B3-948B-1728B52AA6E4}">
                <adec:decorative xmlns:adec="http://schemas.microsoft.com/office/drawing/2017/decorative" val="1"/>
              </a:ext>
            </a:extLst>
          </p:cNvPr>
          <p:cNvSpPr/>
          <p:nvPr userDrawn="1"/>
        </p:nvSpPr>
        <p:spPr>
          <a:xfrm>
            <a:off x="0" y="-3403601"/>
            <a:ext cx="9601200" cy="2820801"/>
          </a:xfrm>
          <a:prstGeom prst="foldedCorner">
            <a:avLst>
              <a:gd name="adj" fmla="val 8607"/>
            </a:avLst>
          </a:prstGeom>
          <a:solidFill>
            <a:srgbClr val="FCE3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r>
              <a:rPr lang="en-US" sz="2400" b="1">
                <a:solidFill>
                  <a:schemeClr val="tx1"/>
                </a:solidFill>
                <a:latin typeface="Source Sans Pro" charset="0"/>
                <a:ea typeface="Source Sans Pro" charset="0"/>
                <a:cs typeface="Arial" panose="020B0604020202020204" pitchFamily="34" charset="0"/>
              </a:rPr>
              <a:t>Purpose of Layout</a:t>
            </a:r>
            <a:r>
              <a:rPr lang="en-US" sz="2400">
                <a:solidFill>
                  <a:schemeClr val="tx1"/>
                </a:solidFill>
                <a:latin typeface="Source Sans Pro" charset="0"/>
                <a:ea typeface="Source Sans Pro" charset="0"/>
                <a:cs typeface="Arial" panose="020B0604020202020204" pitchFamily="34" charset="0"/>
              </a:rPr>
              <a:t>: To show a map of the world with several countries called out with labels. </a:t>
            </a:r>
          </a:p>
          <a:p>
            <a:endParaRPr lang="en-US" sz="2400">
              <a:solidFill>
                <a:schemeClr val="tx1"/>
              </a:solidFill>
              <a:latin typeface="Source Sans Pro" charset="0"/>
            </a:endParaRPr>
          </a:p>
          <a:p>
            <a:r>
              <a:rPr lang="en-US" sz="2400" b="1">
                <a:solidFill>
                  <a:schemeClr val="tx1"/>
                </a:solidFill>
                <a:latin typeface="Source Sans Pro" charset="0"/>
                <a:ea typeface="Source Sans Pro" charset="0"/>
                <a:cs typeface="Arial" panose="020B0604020202020204" pitchFamily="34" charset="0"/>
              </a:rPr>
              <a:t>Tip</a:t>
            </a:r>
            <a:r>
              <a:rPr lang="en-US" sz="2400">
                <a:solidFill>
                  <a:schemeClr val="tx1"/>
                </a:solidFill>
                <a:latin typeface="Source Sans Pro" charset="0"/>
                <a:ea typeface="Source Sans Pro" charset="0"/>
                <a:cs typeface="Arial" panose="020B0604020202020204" pitchFamily="34" charset="0"/>
              </a:rPr>
              <a:t>: </a:t>
            </a:r>
            <a:r>
              <a:rPr lang="en-US" sz="2400">
                <a:solidFill>
                  <a:schemeClr val="tx1"/>
                </a:solidFill>
                <a:latin typeface="Source Sans Pro" panose="020B0503030403020204" pitchFamily="34" charset="77"/>
                <a:ea typeface="Source Sans Pro" charset="0"/>
                <a:cs typeface="Arial" panose="020B0604020202020204" pitchFamily="34" charset="0"/>
              </a:rPr>
              <a:t>Find editable map labels and pins on “Iconography and resources”. Copy and paste into your map. Enter the country name of your choice, and adjust the size of the rectangle if necessary.  </a:t>
            </a:r>
          </a:p>
        </p:txBody>
      </p:sp>
    </p:spTree>
    <p:extLst>
      <p:ext uri="{BB962C8B-B14F-4D97-AF65-F5344CB8AC3E}">
        <p14:creationId xmlns:p14="http://schemas.microsoft.com/office/powerpoint/2010/main" val="40964753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v_full width chart">
    <p:bg>
      <p:bgPr>
        <a:solidFill>
          <a:srgbClr val="FDFAF5"/>
        </a:solid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65E42800-C59B-A34C-B189-2269111E467A}"/>
              </a:ext>
            </a:extLst>
          </p:cNvPr>
          <p:cNvSpPr>
            <a:spLocks noGrp="1"/>
          </p:cNvSpPr>
          <p:nvPr>
            <p:ph type="chart" sz="quarter" idx="13"/>
          </p:nvPr>
        </p:nvSpPr>
        <p:spPr>
          <a:xfrm>
            <a:off x="1525588" y="1524000"/>
            <a:ext cx="21259800" cy="10183091"/>
          </a:xfrm>
          <a:solidFill>
            <a:srgbClr val="F1EDE6"/>
          </a:solidFill>
        </p:spPr>
        <p:txBody>
          <a:bodyPr anchor="t" anchorCtr="0"/>
          <a:lstStyle>
            <a:lvl1pPr marL="0" indent="0" algn="ctr">
              <a:buNone/>
              <a:defRPr>
                <a:solidFill>
                  <a:srgbClr val="56687A"/>
                </a:solidFill>
              </a:defRPr>
            </a:lvl1pPr>
          </a:lstStyle>
          <a:p>
            <a:endParaRPr lang="en-US"/>
          </a:p>
          <a:p>
            <a:endParaRPr lang="en-US"/>
          </a:p>
          <a:p>
            <a:endParaRPr lang="en-US"/>
          </a:p>
          <a:p>
            <a:r>
              <a:rPr lang="en-US"/>
              <a:t>Click table icon below</a:t>
            </a:r>
          </a:p>
          <a:p>
            <a:r>
              <a:rPr lang="en-US"/>
              <a:t>to create your own chart</a:t>
            </a:r>
          </a:p>
        </p:txBody>
      </p:sp>
      <p:sp>
        <p:nvSpPr>
          <p:cNvPr id="3" name="Text Placeholder 2">
            <a:extLst>
              <a:ext uri="{FF2B5EF4-FFF2-40B4-BE49-F238E27FC236}">
                <a16:creationId xmlns:a16="http://schemas.microsoft.com/office/drawing/2014/main" id="{1B512DB5-7A30-F949-8BB0-DA3DC7C06189}"/>
              </a:ext>
            </a:extLst>
          </p:cNvPr>
          <p:cNvSpPr>
            <a:spLocks noGrp="1"/>
          </p:cNvSpPr>
          <p:nvPr>
            <p:ph type="body" sz="quarter" idx="14" hasCustomPrompt="1"/>
          </p:nvPr>
        </p:nvSpPr>
        <p:spPr>
          <a:xfrm>
            <a:off x="1525588" y="121920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2" name="TextBox 1">
            <a:extLst>
              <a:ext uri="{FF2B5EF4-FFF2-40B4-BE49-F238E27FC236}">
                <a16:creationId xmlns:a16="http://schemas.microsoft.com/office/drawing/2014/main" id="{3672F8A6-FDBC-964F-94A1-5165D6EAC1E4}"/>
              </a:ext>
            </a:extLst>
          </p:cNvPr>
          <p:cNvSpPr txBox="1"/>
          <p:nvPr userDrawn="1"/>
        </p:nvSpPr>
        <p:spPr>
          <a:xfrm>
            <a:off x="26517600" y="-320040"/>
            <a:ext cx="0" cy="0"/>
          </a:xfrm>
          <a:prstGeom prst="rect">
            <a:avLst/>
          </a:prstGeom>
          <a:noFill/>
        </p:spPr>
        <p:txBody>
          <a:bodyPr wrap="none" lIns="0" tIns="0" rIns="0" bIns="0" rtlCol="0">
            <a:noAutofit/>
          </a:bodyPr>
          <a:lstStyle/>
          <a:p>
            <a:pPr algn="l"/>
            <a:endParaRPr lang="en-US">
              <a:latin typeface="LKN Sans" panose="02000503040000020003" pitchFamily="2" charset="0"/>
            </a:endParaRPr>
          </a:p>
        </p:txBody>
      </p:sp>
      <p:sp>
        <p:nvSpPr>
          <p:cNvPr id="8" name="Folded Corner 7">
            <a:extLst>
              <a:ext uri="{FF2B5EF4-FFF2-40B4-BE49-F238E27FC236}">
                <a16:creationId xmlns:a16="http://schemas.microsoft.com/office/drawing/2014/main" id="{D522D9F9-3AFB-3645-B73C-4CF5D1909D70}"/>
              </a:ext>
              <a:ext uri="{C183D7F6-B498-43B3-948B-1728B52AA6E4}">
                <adec:decorative xmlns:adec="http://schemas.microsoft.com/office/drawing/2017/decorative" val="1"/>
              </a:ext>
            </a:extLst>
          </p:cNvPr>
          <p:cNvSpPr/>
          <p:nvPr userDrawn="1"/>
        </p:nvSpPr>
        <p:spPr>
          <a:xfrm>
            <a:off x="0" y="-7340600"/>
            <a:ext cx="14362771" cy="690880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full width of page.</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240128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v_full width table">
    <p:bg>
      <p:bgPr>
        <a:solidFill>
          <a:srgbClr val="FDFAF5"/>
        </a:solidFill>
        <a:effectLst/>
      </p:bgPr>
    </p:bg>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8C0F01DE-6D78-2148-916B-698B0BF00BA4}"/>
              </a:ext>
            </a:extLst>
          </p:cNvPr>
          <p:cNvSpPr>
            <a:spLocks noGrp="1"/>
          </p:cNvSpPr>
          <p:nvPr>
            <p:ph type="tbl" sz="quarter" idx="10"/>
          </p:nvPr>
        </p:nvSpPr>
        <p:spPr>
          <a:xfrm>
            <a:off x="1525588" y="1524001"/>
            <a:ext cx="21259800" cy="10183090"/>
          </a:xfrm>
          <a:solidFill>
            <a:srgbClr val="F1EDE6"/>
          </a:solidFill>
        </p:spPr>
        <p:txBody>
          <a:bodyPr anchor="t" anchorCtr="0"/>
          <a:lstStyle>
            <a:lvl1pPr marL="0" indent="0" algn="ctr">
              <a:buFontTx/>
              <a:buNone/>
              <a:defRPr>
                <a:solidFill>
                  <a:srgbClr val="56687A"/>
                </a:solidFill>
              </a:defRPr>
            </a:lvl1pPr>
          </a:lstStyle>
          <a:p>
            <a:endParaRPr lang="en-US"/>
          </a:p>
          <a:p>
            <a:endParaRPr lang="en-US"/>
          </a:p>
          <a:p>
            <a:endParaRPr lang="en-US"/>
          </a:p>
          <a:p>
            <a:r>
              <a:rPr lang="en-US"/>
              <a:t>Click table icon below</a:t>
            </a:r>
          </a:p>
          <a:p>
            <a:r>
              <a:rPr lang="en-US"/>
              <a:t>to create your own table</a:t>
            </a:r>
          </a:p>
        </p:txBody>
      </p:sp>
      <p:sp>
        <p:nvSpPr>
          <p:cNvPr id="6" name="Text Placeholder 2">
            <a:extLst>
              <a:ext uri="{FF2B5EF4-FFF2-40B4-BE49-F238E27FC236}">
                <a16:creationId xmlns:a16="http://schemas.microsoft.com/office/drawing/2014/main" id="{B32C6E15-6DAF-E848-8D43-F052E24D93E8}"/>
              </a:ext>
            </a:extLst>
          </p:cNvPr>
          <p:cNvSpPr>
            <a:spLocks noGrp="1"/>
          </p:cNvSpPr>
          <p:nvPr>
            <p:ph type="body" sz="quarter" idx="14" hasCustomPrompt="1"/>
          </p:nvPr>
        </p:nvSpPr>
        <p:spPr>
          <a:xfrm>
            <a:off x="1525588" y="121920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7" name="Folded Corner 6">
            <a:extLst>
              <a:ext uri="{FF2B5EF4-FFF2-40B4-BE49-F238E27FC236}">
                <a16:creationId xmlns:a16="http://schemas.microsoft.com/office/drawing/2014/main" id="{9AB4F772-6FB8-8A43-9A49-AE5A2E34690A}"/>
              </a:ext>
              <a:ext uri="{C183D7F6-B498-43B3-948B-1728B52AA6E4}">
                <adec:decorative xmlns:adec="http://schemas.microsoft.com/office/drawing/2017/decorative" val="1"/>
              </a:ext>
            </a:extLst>
          </p:cNvPr>
          <p:cNvSpPr/>
          <p:nvPr userDrawn="1"/>
        </p:nvSpPr>
        <p:spPr>
          <a:xfrm>
            <a:off x="0" y="-6375400"/>
            <a:ext cx="13716000" cy="5892800"/>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full page.</a:t>
            </a: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a:t>
            </a:r>
            <a:br>
              <a:rPr kumimoji="0" lang="en-US" sz="2400" b="0" i="0" u="none" strike="noStrike" kern="1200" cap="none" spc="0" normalizeH="0" baseline="0" noProof="0">
                <a:ln>
                  <a:noFill/>
                </a:ln>
                <a:solidFill>
                  <a:srgbClr val="000000"/>
                </a:solidFill>
                <a:effectLst/>
                <a:uLnTx/>
                <a:uFillTx/>
                <a:latin typeface="Source Sans Pro" charset="0"/>
                <a:ea typeface="+mn-ea"/>
                <a:cs typeface="+mn-cs"/>
              </a:rPr>
            </a:b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They are available </a:t>
            </a:r>
            <a:r>
              <a:rPr lang="en-US" sz="2400">
                <a:solidFill>
                  <a:srgbClr val="000000"/>
                </a:solidFill>
                <a:latin typeface="Source Sans Pro" charset="0"/>
              </a:rPr>
              <a:t>to eyedrop below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2322438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v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lded Corner 2">
            <a:extLst>
              <a:ext uri="{FF2B5EF4-FFF2-40B4-BE49-F238E27FC236}">
                <a16:creationId xmlns:a16="http://schemas.microsoft.com/office/drawing/2014/main" id="{8BB306B4-AC39-A946-954A-18E831591AB9}"/>
              </a:ext>
            </a:extLst>
          </p:cNvPr>
          <p:cNvSpPr/>
          <p:nvPr userDrawn="1"/>
        </p:nvSpPr>
        <p:spPr>
          <a:xfrm>
            <a:off x="0" y="-2438400"/>
            <a:ext cx="12574587" cy="187598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r>
              <a:rPr lang="en-US" sz="2400" b="1">
                <a:solidFill>
                  <a:schemeClr val="tx1"/>
                </a:solidFill>
                <a:latin typeface="Source Sans Pro" charset="0"/>
                <a:ea typeface="Source Sans Pro" charset="0"/>
                <a:cs typeface="Arial" panose="020B0604020202020204" pitchFamily="34" charset="0"/>
              </a:rPr>
              <a:t>Purpose of Layout</a:t>
            </a:r>
            <a:r>
              <a:rPr lang="en-US" sz="2400">
                <a:solidFill>
                  <a:schemeClr val="tx1"/>
                </a:solidFill>
                <a:latin typeface="Source Sans Pro" charset="0"/>
                <a:ea typeface="Source Sans Pro" charset="0"/>
                <a:cs typeface="Arial" panose="020B0604020202020204" pitchFamily="34" charset="0"/>
              </a:rPr>
              <a:t>: This is the grid upon which designs in this template have been made.</a:t>
            </a:r>
          </a:p>
          <a:p>
            <a:endParaRPr lang="en-US" sz="2400" b="1">
              <a:solidFill>
                <a:schemeClr val="tx1"/>
              </a:solidFill>
              <a:latin typeface="Source Sans Pro" charset="0"/>
              <a:ea typeface="Source Sans Pro" charset="0"/>
              <a:cs typeface="Arial" panose="020B0604020202020204" pitchFamily="34" charset="0"/>
            </a:endParaRPr>
          </a:p>
          <a:p>
            <a:r>
              <a:rPr lang="en-US" sz="2400" b="1">
                <a:solidFill>
                  <a:schemeClr val="tx1"/>
                </a:solidFill>
                <a:latin typeface="Source Sans Pro" charset="0"/>
                <a:ea typeface="Source Sans Pro" charset="0"/>
                <a:cs typeface="Arial" panose="020B0604020202020204" pitchFamily="34" charset="0"/>
              </a:rPr>
              <a:t>Tip: </a:t>
            </a:r>
            <a:r>
              <a:rPr lang="en-US" sz="2400" b="0">
                <a:solidFill>
                  <a:schemeClr val="tx1"/>
                </a:solidFill>
                <a:latin typeface="Source Sans Pro" charset="0"/>
                <a:ea typeface="Source Sans Pro" charset="0"/>
                <a:cs typeface="Arial" panose="020B0604020202020204" pitchFamily="34" charset="0"/>
              </a:rPr>
              <a:t> In the very rare case you need to design a layout from scratch, please consider using this as foundational guidance, in addition to the guides.</a:t>
            </a:r>
            <a:endParaRPr lang="en-US" sz="2400" b="1">
              <a:solidFill>
                <a:schemeClr val="tx1"/>
              </a:solidFill>
              <a:latin typeface="Source Sans Pro" panose="020B0503030403020204" pitchFamily="34" charset="77"/>
              <a:ea typeface="Source Sans Pro" charset="0"/>
              <a:cs typeface="Arial" panose="020B0604020202020204" pitchFamily="34" charset="0"/>
            </a:endParaRPr>
          </a:p>
        </p:txBody>
      </p:sp>
    </p:spTree>
    <p:extLst>
      <p:ext uri="{BB962C8B-B14F-4D97-AF65-F5344CB8AC3E}">
        <p14:creationId xmlns:p14="http://schemas.microsoft.com/office/powerpoint/2010/main" val="2930196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v_titles 2 charts side by side 2">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81077"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381077"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103632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12498388" y="3681663"/>
            <a:ext cx="103632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Text Placeholder 2">
            <a:extLst>
              <a:ext uri="{FF2B5EF4-FFF2-40B4-BE49-F238E27FC236}">
                <a16:creationId xmlns:a16="http://schemas.microsoft.com/office/drawing/2014/main" id="{78F55954-3C73-C144-9CE9-2AA386888E4C}"/>
              </a:ext>
            </a:extLst>
          </p:cNvPr>
          <p:cNvSpPr>
            <a:spLocks noGrp="1"/>
          </p:cNvSpPr>
          <p:nvPr>
            <p:ph type="body" sz="quarter" idx="14" hasCustomPrompt="1"/>
          </p:nvPr>
        </p:nvSpPr>
        <p:spPr>
          <a:xfrm>
            <a:off x="20864944" y="1430492"/>
            <a:ext cx="1996643" cy="622883"/>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17" name="Folded Corner 16">
            <a:extLst>
              <a:ext uri="{FF2B5EF4-FFF2-40B4-BE49-F238E27FC236}">
                <a16:creationId xmlns:a16="http://schemas.microsoft.com/office/drawing/2014/main" id="{188C8EED-AC08-9E4E-9711-6011F789F62E}"/>
              </a:ext>
              <a:ext uri="{C183D7F6-B498-43B3-948B-1728B52AA6E4}">
                <adec:decorative xmlns:adec="http://schemas.microsoft.com/office/drawing/2017/decorative" val="1"/>
              </a:ext>
            </a:extLst>
          </p:cNvPr>
          <p:cNvSpPr/>
          <p:nvPr userDrawn="1"/>
        </p:nvSpPr>
        <p:spPr>
          <a:xfrm>
            <a:off x="0" y="-7218818"/>
            <a:ext cx="14362771" cy="686136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40533718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v_titles">
    <p:bg>
      <p:bgPr>
        <a:solidFill>
          <a:srgbClr val="FDFAF5"/>
        </a:solidFill>
        <a:effectLst/>
      </p:bgPr>
    </p:bg>
    <p:spTree>
      <p:nvGrpSpPr>
        <p:cNvPr id="1" name=""/>
        <p:cNvGrpSpPr/>
        <p:nvPr/>
      </p:nvGrpSpPr>
      <p:grpSpPr>
        <a:xfrm>
          <a:off x="0" y="0"/>
          <a:ext cx="0" cy="0"/>
          <a:chOff x="0" y="0"/>
          <a:chExt cx="0" cy="0"/>
        </a:xfrm>
      </p:grpSpPr>
      <p:sp>
        <p:nvSpPr>
          <p:cNvPr id="4" name="Title Placeholder 46">
            <a:extLst>
              <a:ext uri="{FF2B5EF4-FFF2-40B4-BE49-F238E27FC236}">
                <a16:creationId xmlns:a16="http://schemas.microsoft.com/office/drawing/2014/main" id="{05FB43C3-A1E2-F245-8732-2F15C05FC76B}"/>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solidFill>
                  <a:srgbClr val="915907"/>
                </a:solidFill>
              </a:defRPr>
            </a:lvl1pPr>
          </a:lstStyle>
          <a:p>
            <a:r>
              <a:rPr lang="en-US"/>
              <a:t>Enter slide title here</a:t>
            </a:r>
          </a:p>
        </p:txBody>
      </p:sp>
      <p:sp>
        <p:nvSpPr>
          <p:cNvPr id="16" name="Text Placeholder 8">
            <a:extLst>
              <a:ext uri="{FF2B5EF4-FFF2-40B4-BE49-F238E27FC236}">
                <a16:creationId xmlns:a16="http://schemas.microsoft.com/office/drawing/2014/main" id="{862C563E-1C76-004E-9470-67C8287E2234}"/>
              </a:ext>
            </a:extLst>
          </p:cNvPr>
          <p:cNvSpPr>
            <a:spLocks noGrp="1"/>
          </p:cNvSpPr>
          <p:nvPr>
            <p:ph type="body" sz="quarter" idx="11" hasCustomPrompt="1"/>
          </p:nvPr>
        </p:nvSpPr>
        <p:spPr>
          <a:xfrm>
            <a:off x="1496402" y="2429313"/>
            <a:ext cx="21337375" cy="1371600"/>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your subtitle here</a:t>
            </a:r>
          </a:p>
        </p:txBody>
      </p:sp>
      <p:sp>
        <p:nvSpPr>
          <p:cNvPr id="6" name="Folded Corner 5">
            <a:extLst>
              <a:ext uri="{FF2B5EF4-FFF2-40B4-BE49-F238E27FC236}">
                <a16:creationId xmlns:a16="http://schemas.microsoft.com/office/drawing/2014/main" id="{856B7529-31FA-C44C-B764-CF75D2919909}"/>
              </a:ext>
            </a:extLst>
          </p:cNvPr>
          <p:cNvSpPr/>
          <p:nvPr userDrawn="1"/>
        </p:nvSpPr>
        <p:spPr>
          <a:xfrm>
            <a:off x="0" y="-2438400"/>
            <a:ext cx="8916987" cy="187598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r>
              <a:rPr lang="en-US" sz="2400" b="1">
                <a:solidFill>
                  <a:schemeClr val="tx1"/>
                </a:solidFill>
                <a:latin typeface="Source Sans Pro" charset="0"/>
                <a:ea typeface="Source Sans Pro" charset="0"/>
                <a:cs typeface="Arial" panose="020B0604020202020204" pitchFamily="34" charset="0"/>
              </a:rPr>
              <a:t>Purpose of Layout</a:t>
            </a:r>
            <a:r>
              <a:rPr lang="en-US" sz="2400">
                <a:solidFill>
                  <a:schemeClr val="tx1"/>
                </a:solidFill>
                <a:latin typeface="Source Sans Pro" charset="0"/>
                <a:ea typeface="Source Sans Pro" charset="0"/>
                <a:cs typeface="Arial" panose="020B0604020202020204" pitchFamily="34" charset="0"/>
              </a:rPr>
              <a:t>: This a multi-purpose title and subtitle layout.</a:t>
            </a:r>
          </a:p>
          <a:p>
            <a:endParaRPr lang="en-US" sz="2400" b="1">
              <a:solidFill>
                <a:schemeClr val="tx1"/>
              </a:solidFill>
              <a:latin typeface="Source Sans Pro" charset="0"/>
              <a:ea typeface="Source Sans Pro" charset="0"/>
              <a:cs typeface="Arial" panose="020B0604020202020204" pitchFamily="34" charset="0"/>
            </a:endParaRPr>
          </a:p>
          <a:p>
            <a:r>
              <a:rPr lang="en-US" sz="2400" b="1">
                <a:solidFill>
                  <a:schemeClr val="tx1"/>
                </a:solidFill>
                <a:latin typeface="Source Sans Pro" charset="0"/>
                <a:ea typeface="Source Sans Pro" charset="0"/>
                <a:cs typeface="Arial" panose="020B0604020202020204" pitchFamily="34" charset="0"/>
              </a:rPr>
              <a:t>Tip: </a:t>
            </a:r>
            <a:r>
              <a:rPr lang="en-US" sz="2400" b="0">
                <a:solidFill>
                  <a:schemeClr val="tx1"/>
                </a:solidFill>
                <a:latin typeface="Source Sans Pro" charset="0"/>
                <a:ea typeface="Source Sans Pro" charset="0"/>
                <a:cs typeface="Arial" panose="020B0604020202020204" pitchFamily="34" charset="0"/>
              </a:rPr>
              <a:t>Make sure to keep your slide titles short and clear. Only add subtitles if it adds the message.</a:t>
            </a:r>
            <a:endParaRPr lang="en-US" sz="2400" b="1">
              <a:solidFill>
                <a:schemeClr val="tx1"/>
              </a:solidFill>
              <a:latin typeface="Source Sans Pro" panose="020B0503030403020204" pitchFamily="34" charset="77"/>
              <a:ea typeface="Source Sans Pro" charset="0"/>
              <a:cs typeface="Arial" panose="020B0604020202020204" pitchFamily="34" charset="0"/>
            </a:endParaRPr>
          </a:p>
        </p:txBody>
      </p:sp>
    </p:spTree>
    <p:extLst>
      <p:ext uri="{BB962C8B-B14F-4D97-AF65-F5344CB8AC3E}">
        <p14:creationId xmlns:p14="http://schemas.microsoft.com/office/powerpoint/2010/main" val="21533155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v_title full width table">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4AFAF545-DD8C-3745-868C-68485EDE4B8C}"/>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4" name="Table Placeholder 3">
            <a:extLst>
              <a:ext uri="{FF2B5EF4-FFF2-40B4-BE49-F238E27FC236}">
                <a16:creationId xmlns:a16="http://schemas.microsoft.com/office/drawing/2014/main" id="{8C0F01DE-6D78-2148-916B-698B0BF00BA4}"/>
              </a:ext>
            </a:extLst>
          </p:cNvPr>
          <p:cNvSpPr>
            <a:spLocks noGrp="1"/>
          </p:cNvSpPr>
          <p:nvPr>
            <p:ph type="tbl" sz="quarter" idx="10" hasCustomPrompt="1"/>
          </p:nvPr>
        </p:nvSpPr>
        <p:spPr>
          <a:xfrm>
            <a:off x="1525588" y="3048001"/>
            <a:ext cx="21259800" cy="9143998"/>
          </a:xfrm>
          <a:solidFill>
            <a:srgbClr val="F1EDE6"/>
          </a:solidFill>
        </p:spPr>
        <p:txBody>
          <a:bodyPr anchor="ctr" anchorCtr="0"/>
          <a:lstStyle>
            <a:lvl1pPr marL="0" indent="0" algn="ctr">
              <a:buFontTx/>
              <a:buNone/>
              <a:defRPr>
                <a:solidFill>
                  <a:schemeClr val="tx1"/>
                </a:solidFill>
              </a:defRPr>
            </a:lvl1pPr>
          </a:lstStyle>
          <a:p>
            <a:r>
              <a:rPr lang="en-US"/>
              <a:t>Click table icon below to create your own table</a:t>
            </a:r>
          </a:p>
          <a:p>
            <a:endParaRPr lang="en-US"/>
          </a:p>
          <a:p>
            <a:endParaRPr lang="en-US"/>
          </a:p>
        </p:txBody>
      </p:sp>
      <p:sp>
        <p:nvSpPr>
          <p:cNvPr id="5" name="Text Placeholder 2">
            <a:extLst>
              <a:ext uri="{FF2B5EF4-FFF2-40B4-BE49-F238E27FC236}">
                <a16:creationId xmlns:a16="http://schemas.microsoft.com/office/drawing/2014/main" id="{7BE87D2F-8E4C-5D49-83CF-65A5912D2D20}"/>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6" name="Folded Corner 5">
            <a:extLst>
              <a:ext uri="{FF2B5EF4-FFF2-40B4-BE49-F238E27FC236}">
                <a16:creationId xmlns:a16="http://schemas.microsoft.com/office/drawing/2014/main" id="{E1C9FBF5-886B-0543-9C75-291C3B65A768}"/>
              </a:ext>
              <a:ext uri="{C183D7F6-B498-43B3-948B-1728B52AA6E4}">
                <adec:decorative xmlns:adec="http://schemas.microsoft.com/office/drawing/2017/decorative" val="1"/>
              </a:ext>
            </a:extLst>
          </p:cNvPr>
          <p:cNvSpPr/>
          <p:nvPr userDrawn="1"/>
        </p:nvSpPr>
        <p:spPr>
          <a:xfrm>
            <a:off x="-1" y="-5867400"/>
            <a:ext cx="15087601" cy="558727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on in palette to the below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Warm</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42194976"/>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v_title full width chart">
    <p:bg>
      <p:bgPr>
        <a:solidFill>
          <a:srgbClr val="FDFAF5"/>
        </a:solidFill>
        <a:effectLst/>
      </p:bgPr>
    </p:bg>
    <p:spTree>
      <p:nvGrpSpPr>
        <p:cNvPr id="1" name=""/>
        <p:cNvGrpSpPr/>
        <p:nvPr/>
      </p:nvGrpSpPr>
      <p:grpSpPr>
        <a:xfrm>
          <a:off x="0" y="0"/>
          <a:ext cx="0" cy="0"/>
          <a:chOff x="0" y="0"/>
          <a:chExt cx="0" cy="0"/>
        </a:xfrm>
      </p:grpSpPr>
      <p:sp>
        <p:nvSpPr>
          <p:cNvPr id="12" name="Title Placeholder 46">
            <a:extLst>
              <a:ext uri="{FF2B5EF4-FFF2-40B4-BE49-F238E27FC236}">
                <a16:creationId xmlns:a16="http://schemas.microsoft.com/office/drawing/2014/main" id="{36603D8D-6E50-4B44-882F-77B8D7EB7E49}"/>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5" name="Chart Placeholder 4">
            <a:extLst>
              <a:ext uri="{FF2B5EF4-FFF2-40B4-BE49-F238E27FC236}">
                <a16:creationId xmlns:a16="http://schemas.microsoft.com/office/drawing/2014/main" id="{8C30BFDB-644F-A34A-8082-EAB030952AF4}"/>
              </a:ext>
            </a:extLst>
          </p:cNvPr>
          <p:cNvSpPr>
            <a:spLocks noGrp="1"/>
          </p:cNvSpPr>
          <p:nvPr>
            <p:ph type="chart" sz="quarter" idx="13"/>
          </p:nvPr>
        </p:nvSpPr>
        <p:spPr>
          <a:xfrm>
            <a:off x="1555750" y="3048001"/>
            <a:ext cx="21229638" cy="9143999"/>
          </a:xfrm>
          <a:solidFill>
            <a:srgbClr val="F1EDE6"/>
          </a:solidFill>
        </p:spPr>
        <p:txBody>
          <a:bodyPr anchor="t" anchorCtr="0"/>
          <a:lstStyle>
            <a:lvl1pPr marL="0" indent="0" algn="ctr">
              <a:buNone/>
              <a:defRPr>
                <a:solidFill>
                  <a:schemeClr val="tx1"/>
                </a:solidFill>
              </a:defRPr>
            </a:lvl1pPr>
          </a:lstStyle>
          <a:p>
            <a:endParaRPr lang="en-US"/>
          </a:p>
          <a:p>
            <a:endParaRPr lang="en-US"/>
          </a:p>
          <a:p>
            <a:r>
              <a:rPr lang="en-US"/>
              <a:t>Click table icon below</a:t>
            </a:r>
          </a:p>
          <a:p>
            <a:r>
              <a:rPr lang="en-US"/>
              <a:t>to create your own chart</a:t>
            </a:r>
          </a:p>
        </p:txBody>
      </p:sp>
      <p:sp>
        <p:nvSpPr>
          <p:cNvPr id="4" name="Text Placeholder 2">
            <a:extLst>
              <a:ext uri="{FF2B5EF4-FFF2-40B4-BE49-F238E27FC236}">
                <a16:creationId xmlns:a16="http://schemas.microsoft.com/office/drawing/2014/main" id="{903E278F-A7EF-E14F-A06F-98D35D765743}"/>
              </a:ext>
            </a:extLst>
          </p:cNvPr>
          <p:cNvSpPr>
            <a:spLocks noGrp="1"/>
          </p:cNvSpPr>
          <p:nvPr>
            <p:ph type="body" sz="quarter" idx="14" hasCustomPrompt="1"/>
          </p:nvPr>
        </p:nvSpPr>
        <p:spPr>
          <a:xfrm>
            <a:off x="15636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6" name="Folded Corner 5">
            <a:extLst>
              <a:ext uri="{FF2B5EF4-FFF2-40B4-BE49-F238E27FC236}">
                <a16:creationId xmlns:a16="http://schemas.microsoft.com/office/drawing/2014/main" id="{BB418E1F-DDF3-4146-97C3-30C33F65CA34}"/>
              </a:ext>
              <a:ext uri="{C183D7F6-B498-43B3-948B-1728B52AA6E4}">
                <adec:decorative xmlns:adec="http://schemas.microsoft.com/office/drawing/2017/decorative" val="1"/>
              </a:ext>
            </a:extLst>
          </p:cNvPr>
          <p:cNvSpPr/>
          <p:nvPr userDrawn="1"/>
        </p:nvSpPr>
        <p:spPr>
          <a:xfrm>
            <a:off x="0" y="-7357730"/>
            <a:ext cx="14362771" cy="6918504"/>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the canvas.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5938499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v_titles full width table">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4" name="Table Placeholder 3">
            <a:extLst>
              <a:ext uri="{FF2B5EF4-FFF2-40B4-BE49-F238E27FC236}">
                <a16:creationId xmlns:a16="http://schemas.microsoft.com/office/drawing/2014/main" id="{8C0F01DE-6D78-2148-916B-698B0BF00BA4}"/>
              </a:ext>
            </a:extLst>
          </p:cNvPr>
          <p:cNvSpPr>
            <a:spLocks noGrp="1"/>
          </p:cNvSpPr>
          <p:nvPr>
            <p:ph type="tbl" sz="quarter" idx="10" hasCustomPrompt="1"/>
          </p:nvPr>
        </p:nvSpPr>
        <p:spPr>
          <a:xfrm>
            <a:off x="1525588" y="3681663"/>
            <a:ext cx="21259800" cy="8510335"/>
          </a:xfrm>
          <a:solidFill>
            <a:srgbClr val="F1EDE6"/>
          </a:solidFill>
        </p:spPr>
        <p:txBody>
          <a:bodyPr anchor="ctr" anchorCtr="0"/>
          <a:lstStyle>
            <a:lvl1pPr marL="0" indent="0" algn="ctr">
              <a:buFontTx/>
              <a:buNone/>
              <a:defRPr>
                <a:solidFill>
                  <a:schemeClr val="tx1"/>
                </a:solidFill>
              </a:defRPr>
            </a:lvl1pPr>
          </a:lstStyle>
          <a:p>
            <a:r>
              <a:rPr lang="en-US"/>
              <a:t>Click table icon below to create your own table</a:t>
            </a:r>
          </a:p>
          <a:p>
            <a:endParaRPr lang="en-US"/>
          </a:p>
          <a:p>
            <a:endParaRPr lang="en-US"/>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14" name="Folded Corner 13">
            <a:extLst>
              <a:ext uri="{FF2B5EF4-FFF2-40B4-BE49-F238E27FC236}">
                <a16:creationId xmlns:a16="http://schemas.microsoft.com/office/drawing/2014/main" id="{5AC74A64-59E7-104C-96E0-A0B4C6051ACD}"/>
              </a:ext>
              <a:ext uri="{C183D7F6-B498-43B3-948B-1728B52AA6E4}">
                <adec:decorative xmlns:adec="http://schemas.microsoft.com/office/drawing/2017/decorative" val="1"/>
              </a:ext>
            </a:extLst>
          </p:cNvPr>
          <p:cNvSpPr/>
          <p:nvPr userDrawn="1"/>
        </p:nvSpPr>
        <p:spPr>
          <a:xfrm>
            <a:off x="0" y="-6070600"/>
            <a:ext cx="13716000" cy="5649434"/>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a:t>
            </a:r>
            <a:br>
              <a:rPr kumimoji="0" lang="en-US" sz="2400" b="0" i="0" u="none" strike="noStrike" kern="1200" cap="none" spc="0" normalizeH="0" baseline="0" noProof="0">
                <a:ln>
                  <a:noFill/>
                </a:ln>
                <a:solidFill>
                  <a:srgbClr val="000000"/>
                </a:solidFill>
                <a:effectLst/>
                <a:uLnTx/>
                <a:uFillTx/>
                <a:latin typeface="Source Sans Pro" charset="0"/>
                <a:ea typeface="+mn-ea"/>
                <a:cs typeface="+mn-cs"/>
              </a:rPr>
            </a:b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They are available </a:t>
            </a:r>
            <a:r>
              <a:rPr lang="en-US" sz="2400">
                <a:solidFill>
                  <a:srgbClr val="000000"/>
                </a:solidFill>
                <a:latin typeface="Source Sans Pro" charset="0"/>
              </a:rPr>
              <a:t>to eyedrop below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6258829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v_titles full width chart">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81077"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381077" cy="848277"/>
          </a:xfrm>
          <a:noFill/>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213360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chart</a:t>
            </a:r>
          </a:p>
        </p:txBody>
      </p:sp>
      <p:sp>
        <p:nvSpPr>
          <p:cNvPr id="14" name="Text Placeholder 2">
            <a:extLst>
              <a:ext uri="{FF2B5EF4-FFF2-40B4-BE49-F238E27FC236}">
                <a16:creationId xmlns:a16="http://schemas.microsoft.com/office/drawing/2014/main" id="{78F55954-3C73-C144-9CE9-2AA386888E4C}"/>
              </a:ext>
            </a:extLst>
          </p:cNvPr>
          <p:cNvSpPr>
            <a:spLocks noGrp="1"/>
          </p:cNvSpPr>
          <p:nvPr>
            <p:ph type="body" sz="quarter" idx="14" hasCustomPrompt="1"/>
          </p:nvPr>
        </p:nvSpPr>
        <p:spPr>
          <a:xfrm>
            <a:off x="1525587" y="12331117"/>
            <a:ext cx="5334000" cy="546683"/>
          </a:xfrm>
        </p:spPr>
        <p:txBody>
          <a:bodyPr>
            <a:normAutofit/>
          </a:bodyPr>
          <a:lstStyle>
            <a:lvl1pPr marL="0" indent="0" algn="l">
              <a:buFontTx/>
              <a:buNone/>
              <a:defRPr sz="2200" baseline="0">
                <a:latin typeface="Community" panose="02000303040000020003" pitchFamily="2" charset="0"/>
              </a:defRPr>
            </a:lvl1pPr>
          </a:lstStyle>
          <a:p>
            <a:pPr lvl="0"/>
            <a:r>
              <a:rPr lang="en-US"/>
              <a:t>Date goes here</a:t>
            </a:r>
          </a:p>
        </p:txBody>
      </p:sp>
      <p:sp>
        <p:nvSpPr>
          <p:cNvPr id="19" name="Folded Corner 18">
            <a:extLst>
              <a:ext uri="{FF2B5EF4-FFF2-40B4-BE49-F238E27FC236}">
                <a16:creationId xmlns:a16="http://schemas.microsoft.com/office/drawing/2014/main" id="{4EA957E7-04B8-754D-8BD4-AC3938AF5A9B}"/>
              </a:ext>
              <a:ext uri="{C183D7F6-B498-43B3-948B-1728B52AA6E4}">
                <adec:decorative xmlns:adec="http://schemas.microsoft.com/office/drawing/2017/decorative" val="1"/>
              </a:ext>
            </a:extLst>
          </p:cNvPr>
          <p:cNvSpPr/>
          <p:nvPr userDrawn="1"/>
        </p:nvSpPr>
        <p:spPr>
          <a:xfrm>
            <a:off x="0" y="-7518400"/>
            <a:ext cx="14362771" cy="703916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6365528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v_titles 2 charts side by side 1">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103632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12498388" y="3681663"/>
            <a:ext cx="103632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6" name="Folded Corner 15">
            <a:extLst>
              <a:ext uri="{FF2B5EF4-FFF2-40B4-BE49-F238E27FC236}">
                <a16:creationId xmlns:a16="http://schemas.microsoft.com/office/drawing/2014/main" id="{5CEA6D54-FE09-6F4B-BFC7-88B78438426C}"/>
              </a:ext>
              <a:ext uri="{C183D7F6-B498-43B3-948B-1728B52AA6E4}">
                <adec:decorative xmlns:adec="http://schemas.microsoft.com/office/drawing/2017/decorative" val="1"/>
              </a:ext>
            </a:extLst>
          </p:cNvPr>
          <p:cNvSpPr/>
          <p:nvPr userDrawn="1"/>
        </p:nvSpPr>
        <p:spPr>
          <a:xfrm>
            <a:off x="0" y="-7467600"/>
            <a:ext cx="14362771" cy="6949174"/>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2 charts with a key message about them both.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2829040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v_titles 2 charts side by side 2">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81077"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381077"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103632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12498388" y="3681663"/>
            <a:ext cx="103632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Text Placeholder 2">
            <a:extLst>
              <a:ext uri="{FF2B5EF4-FFF2-40B4-BE49-F238E27FC236}">
                <a16:creationId xmlns:a16="http://schemas.microsoft.com/office/drawing/2014/main" id="{78F55954-3C73-C144-9CE9-2AA386888E4C}"/>
              </a:ext>
            </a:extLst>
          </p:cNvPr>
          <p:cNvSpPr>
            <a:spLocks noGrp="1"/>
          </p:cNvSpPr>
          <p:nvPr>
            <p:ph type="body" sz="quarter" idx="14" hasCustomPrompt="1"/>
          </p:nvPr>
        </p:nvSpPr>
        <p:spPr>
          <a:xfrm>
            <a:off x="20864944" y="1430492"/>
            <a:ext cx="1996643" cy="622883"/>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17" name="Folded Corner 16">
            <a:extLst>
              <a:ext uri="{FF2B5EF4-FFF2-40B4-BE49-F238E27FC236}">
                <a16:creationId xmlns:a16="http://schemas.microsoft.com/office/drawing/2014/main" id="{188C8EED-AC08-9E4E-9711-6011F789F62E}"/>
              </a:ext>
              <a:ext uri="{C183D7F6-B498-43B3-948B-1728B52AA6E4}">
                <adec:decorative xmlns:adec="http://schemas.microsoft.com/office/drawing/2017/decorative" val="1"/>
              </a:ext>
            </a:extLst>
          </p:cNvPr>
          <p:cNvSpPr/>
          <p:nvPr userDrawn="1"/>
        </p:nvSpPr>
        <p:spPr>
          <a:xfrm>
            <a:off x="0" y="-7218818"/>
            <a:ext cx="14362771" cy="686136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9712310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v_titles chart image">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81077"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381077"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103632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Text Placeholder 2">
            <a:extLst>
              <a:ext uri="{FF2B5EF4-FFF2-40B4-BE49-F238E27FC236}">
                <a16:creationId xmlns:a16="http://schemas.microsoft.com/office/drawing/2014/main" id="{78F55954-3C73-C144-9CE9-2AA386888E4C}"/>
              </a:ext>
            </a:extLst>
          </p:cNvPr>
          <p:cNvSpPr>
            <a:spLocks noGrp="1"/>
          </p:cNvSpPr>
          <p:nvPr>
            <p:ph type="body" sz="quarter" idx="14" hasCustomPrompt="1"/>
          </p:nvPr>
        </p:nvSpPr>
        <p:spPr>
          <a:xfrm>
            <a:off x="1525587" y="12435895"/>
            <a:ext cx="10363200" cy="594305"/>
          </a:xfrm>
        </p:spPr>
        <p:txBody>
          <a:bodyPr>
            <a:normAutofit/>
          </a:bodyPr>
          <a:lstStyle>
            <a:lvl1pPr marL="0" indent="0" algn="l">
              <a:buFontTx/>
              <a:buNone/>
              <a:defRPr sz="2200" baseline="0">
                <a:latin typeface="Community" panose="02000303040000020003" pitchFamily="2" charset="0"/>
              </a:defRPr>
            </a:lvl1pPr>
          </a:lstStyle>
          <a:p>
            <a:pPr lvl="0"/>
            <a:r>
              <a:rPr lang="en-US"/>
              <a:t>Footnote goes here</a:t>
            </a:r>
          </a:p>
        </p:txBody>
      </p:sp>
      <p:sp>
        <p:nvSpPr>
          <p:cNvPr id="4" name="Picture Placeholder 3">
            <a:extLst>
              <a:ext uri="{FF2B5EF4-FFF2-40B4-BE49-F238E27FC236}">
                <a16:creationId xmlns:a16="http://schemas.microsoft.com/office/drawing/2014/main" id="{98AECB88-428E-6345-A71B-E948AE7961FA}"/>
              </a:ext>
            </a:extLst>
          </p:cNvPr>
          <p:cNvSpPr>
            <a:spLocks noGrp="1"/>
          </p:cNvSpPr>
          <p:nvPr>
            <p:ph type="pic" sz="quarter" idx="16" hasCustomPrompt="1"/>
          </p:nvPr>
        </p:nvSpPr>
        <p:spPr>
          <a:xfrm>
            <a:off x="12498388" y="3681663"/>
            <a:ext cx="10363200" cy="8510337"/>
          </a:xfrm>
          <a:pattFill prst="wdUpDiag">
            <a:fgClr>
              <a:srgbClr val="FADFD9"/>
            </a:fgClr>
            <a:bgClr>
              <a:schemeClr val="bg1"/>
            </a:bgClr>
          </a:pattFill>
        </p:spPr>
        <p:txBody>
          <a:bodyPr lIns="2651760" tIns="1645920"/>
          <a:lstStyle>
            <a:lvl1pPr marL="0" indent="0">
              <a:buFontTx/>
              <a:buNone/>
              <a:defRPr/>
            </a:lvl1pPr>
          </a:lstStyle>
          <a:p>
            <a:r>
              <a:rPr lang="en-US"/>
              <a:t>Drag and drop</a:t>
            </a:r>
          </a:p>
          <a:p>
            <a:r>
              <a:rPr lang="en-US"/>
              <a:t>image here</a:t>
            </a:r>
          </a:p>
        </p:txBody>
      </p:sp>
      <p:sp>
        <p:nvSpPr>
          <p:cNvPr id="12" name="Folded Corner 11">
            <a:extLst>
              <a:ext uri="{FF2B5EF4-FFF2-40B4-BE49-F238E27FC236}">
                <a16:creationId xmlns:a16="http://schemas.microsoft.com/office/drawing/2014/main" id="{79BACEE6-3D6A-7745-8268-69632A5E7986}"/>
              </a:ext>
              <a:ext uri="{C183D7F6-B498-43B3-948B-1728B52AA6E4}">
                <adec:decorative xmlns:adec="http://schemas.microsoft.com/office/drawing/2017/decorative" val="1"/>
              </a:ext>
            </a:extLst>
          </p:cNvPr>
          <p:cNvSpPr/>
          <p:nvPr userDrawn="1"/>
        </p:nvSpPr>
        <p:spPr>
          <a:xfrm>
            <a:off x="0" y="-7272125"/>
            <a:ext cx="14362771" cy="675976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charts with key point and  image for additional context.</a:t>
            </a: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1606919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v_titles 3 charts 1">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67056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8840788"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Chart Placeholder 4">
            <a:extLst>
              <a:ext uri="{FF2B5EF4-FFF2-40B4-BE49-F238E27FC236}">
                <a16:creationId xmlns:a16="http://schemas.microsoft.com/office/drawing/2014/main" id="{E440C84E-CB6E-1944-A46F-424863A13B37}"/>
              </a:ext>
            </a:extLst>
          </p:cNvPr>
          <p:cNvSpPr>
            <a:spLocks noGrp="1"/>
          </p:cNvSpPr>
          <p:nvPr>
            <p:ph type="chart" sz="quarter" idx="17"/>
          </p:nvPr>
        </p:nvSpPr>
        <p:spPr>
          <a:xfrm>
            <a:off x="16188645"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7" name="Folded Corner 16">
            <a:extLst>
              <a:ext uri="{FF2B5EF4-FFF2-40B4-BE49-F238E27FC236}">
                <a16:creationId xmlns:a16="http://schemas.microsoft.com/office/drawing/2014/main" id="{09DFF3C5-D054-6349-BEDF-72EEE6335A45}"/>
              </a:ext>
              <a:ext uri="{C183D7F6-B498-43B3-948B-1728B52AA6E4}">
                <adec:decorative xmlns:adec="http://schemas.microsoft.com/office/drawing/2017/decorative" val="1"/>
              </a:ext>
            </a:extLst>
          </p:cNvPr>
          <p:cNvSpPr/>
          <p:nvPr userDrawn="1"/>
        </p:nvSpPr>
        <p:spPr>
          <a:xfrm>
            <a:off x="0" y="-7209524"/>
            <a:ext cx="14362771" cy="671259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3 charts with a key message while highlighting a data point. </a:t>
            </a: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4813417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v_titles 3 charts 2">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27237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3" y="2429313"/>
            <a:ext cx="18339044"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67056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8840788"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Chart Placeholder 4">
            <a:extLst>
              <a:ext uri="{FF2B5EF4-FFF2-40B4-BE49-F238E27FC236}">
                <a16:creationId xmlns:a16="http://schemas.microsoft.com/office/drawing/2014/main" id="{E440C84E-CB6E-1944-A46F-424863A13B37}"/>
              </a:ext>
            </a:extLst>
          </p:cNvPr>
          <p:cNvSpPr>
            <a:spLocks noGrp="1"/>
          </p:cNvSpPr>
          <p:nvPr>
            <p:ph type="chart" sz="quarter" idx="17"/>
          </p:nvPr>
        </p:nvSpPr>
        <p:spPr>
          <a:xfrm>
            <a:off x="16188645"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6" name="Text Placeholder 2">
            <a:extLst>
              <a:ext uri="{FF2B5EF4-FFF2-40B4-BE49-F238E27FC236}">
                <a16:creationId xmlns:a16="http://schemas.microsoft.com/office/drawing/2014/main" id="{441C8A3A-4330-C041-9090-DBE00863B1E1}"/>
              </a:ext>
            </a:extLst>
          </p:cNvPr>
          <p:cNvSpPr>
            <a:spLocks noGrp="1"/>
          </p:cNvSpPr>
          <p:nvPr>
            <p:ph type="body" sz="quarter" idx="18" hasCustomPrompt="1"/>
          </p:nvPr>
        </p:nvSpPr>
        <p:spPr>
          <a:xfrm>
            <a:off x="19813588" y="1430492"/>
            <a:ext cx="3048000" cy="703108"/>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15" name="Folded Corner 14">
            <a:extLst>
              <a:ext uri="{FF2B5EF4-FFF2-40B4-BE49-F238E27FC236}">
                <a16:creationId xmlns:a16="http://schemas.microsoft.com/office/drawing/2014/main" id="{D862A9C0-8B53-C540-A7F0-A2B04D820D0A}"/>
              </a:ext>
              <a:ext uri="{C183D7F6-B498-43B3-948B-1728B52AA6E4}">
                <adec:decorative xmlns:adec="http://schemas.microsoft.com/office/drawing/2017/decorative" val="1"/>
              </a:ext>
            </a:extLst>
          </p:cNvPr>
          <p:cNvSpPr/>
          <p:nvPr userDrawn="1"/>
        </p:nvSpPr>
        <p:spPr>
          <a:xfrm>
            <a:off x="0" y="-7106111"/>
            <a:ext cx="14362771" cy="664364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3 charts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4154813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v_titles chart image">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81077"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381077"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103632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Text Placeholder 2">
            <a:extLst>
              <a:ext uri="{FF2B5EF4-FFF2-40B4-BE49-F238E27FC236}">
                <a16:creationId xmlns:a16="http://schemas.microsoft.com/office/drawing/2014/main" id="{78F55954-3C73-C144-9CE9-2AA386888E4C}"/>
              </a:ext>
            </a:extLst>
          </p:cNvPr>
          <p:cNvSpPr>
            <a:spLocks noGrp="1"/>
          </p:cNvSpPr>
          <p:nvPr>
            <p:ph type="body" sz="quarter" idx="14" hasCustomPrompt="1"/>
          </p:nvPr>
        </p:nvSpPr>
        <p:spPr>
          <a:xfrm>
            <a:off x="1525587" y="12435895"/>
            <a:ext cx="10363200" cy="594305"/>
          </a:xfrm>
        </p:spPr>
        <p:txBody>
          <a:bodyPr>
            <a:normAutofit/>
          </a:bodyPr>
          <a:lstStyle>
            <a:lvl1pPr marL="0" indent="0" algn="l">
              <a:buFontTx/>
              <a:buNone/>
              <a:defRPr sz="2200" baseline="0">
                <a:latin typeface="Community" panose="02000303040000020003" pitchFamily="2" charset="0"/>
              </a:defRPr>
            </a:lvl1pPr>
          </a:lstStyle>
          <a:p>
            <a:pPr lvl="0"/>
            <a:r>
              <a:rPr lang="en-US"/>
              <a:t>Footnote goes here</a:t>
            </a:r>
          </a:p>
        </p:txBody>
      </p:sp>
      <p:sp>
        <p:nvSpPr>
          <p:cNvPr id="4" name="Picture Placeholder 3">
            <a:extLst>
              <a:ext uri="{FF2B5EF4-FFF2-40B4-BE49-F238E27FC236}">
                <a16:creationId xmlns:a16="http://schemas.microsoft.com/office/drawing/2014/main" id="{98AECB88-428E-6345-A71B-E948AE7961FA}"/>
              </a:ext>
            </a:extLst>
          </p:cNvPr>
          <p:cNvSpPr>
            <a:spLocks noGrp="1"/>
          </p:cNvSpPr>
          <p:nvPr>
            <p:ph type="pic" sz="quarter" idx="16" hasCustomPrompt="1"/>
          </p:nvPr>
        </p:nvSpPr>
        <p:spPr>
          <a:xfrm>
            <a:off x="12498388" y="3681663"/>
            <a:ext cx="10363200" cy="8510337"/>
          </a:xfrm>
          <a:pattFill prst="wdUpDiag">
            <a:fgClr>
              <a:srgbClr val="FADFD9"/>
            </a:fgClr>
            <a:bgClr>
              <a:schemeClr val="bg1"/>
            </a:bgClr>
          </a:pattFill>
        </p:spPr>
        <p:txBody>
          <a:bodyPr lIns="2651760" tIns="1645920"/>
          <a:lstStyle>
            <a:lvl1pPr marL="0" indent="0">
              <a:buFontTx/>
              <a:buNone/>
              <a:defRPr/>
            </a:lvl1pPr>
          </a:lstStyle>
          <a:p>
            <a:r>
              <a:rPr lang="en-US"/>
              <a:t>Drag and drop</a:t>
            </a:r>
          </a:p>
          <a:p>
            <a:r>
              <a:rPr lang="en-US"/>
              <a:t>image here</a:t>
            </a:r>
          </a:p>
        </p:txBody>
      </p:sp>
      <p:sp>
        <p:nvSpPr>
          <p:cNvPr id="12" name="Folded Corner 11">
            <a:extLst>
              <a:ext uri="{FF2B5EF4-FFF2-40B4-BE49-F238E27FC236}">
                <a16:creationId xmlns:a16="http://schemas.microsoft.com/office/drawing/2014/main" id="{79BACEE6-3D6A-7745-8268-69632A5E7986}"/>
              </a:ext>
              <a:ext uri="{C183D7F6-B498-43B3-948B-1728B52AA6E4}">
                <adec:decorative xmlns:adec="http://schemas.microsoft.com/office/drawing/2017/decorative" val="1"/>
              </a:ext>
            </a:extLst>
          </p:cNvPr>
          <p:cNvSpPr/>
          <p:nvPr userDrawn="1"/>
        </p:nvSpPr>
        <p:spPr>
          <a:xfrm>
            <a:off x="0" y="-7272125"/>
            <a:ext cx="14362771" cy="675976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charts with key point and  image for additional context.</a:t>
            </a: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9090535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v_titles 4 charts 1">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7946898"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01238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16" name="Chart Placeholder 4">
            <a:extLst>
              <a:ext uri="{FF2B5EF4-FFF2-40B4-BE49-F238E27FC236}">
                <a16:creationId xmlns:a16="http://schemas.microsoft.com/office/drawing/2014/main" id="{90BCCE70-AAB1-8C41-A66E-DE19C39EC8EF}"/>
              </a:ext>
            </a:extLst>
          </p:cNvPr>
          <p:cNvSpPr>
            <a:spLocks noGrp="1"/>
          </p:cNvSpPr>
          <p:nvPr>
            <p:ph type="chart" sz="quarter" idx="17"/>
          </p:nvPr>
        </p:nvSpPr>
        <p:spPr>
          <a:xfrm>
            <a:off x="152558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1" name="Chart Placeholder 4">
            <a:extLst>
              <a:ext uri="{FF2B5EF4-FFF2-40B4-BE49-F238E27FC236}">
                <a16:creationId xmlns:a16="http://schemas.microsoft.com/office/drawing/2014/main" id="{D495A969-C44D-D04F-BC95-8E96D0966638}"/>
              </a:ext>
            </a:extLst>
          </p:cNvPr>
          <p:cNvSpPr>
            <a:spLocks noGrp="1"/>
          </p:cNvSpPr>
          <p:nvPr>
            <p:ph type="chart" sz="quarter" idx="18"/>
          </p:nvPr>
        </p:nvSpPr>
        <p:spPr>
          <a:xfrm>
            <a:off x="7119464"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2" name="Chart Placeholder 4">
            <a:extLst>
              <a:ext uri="{FF2B5EF4-FFF2-40B4-BE49-F238E27FC236}">
                <a16:creationId xmlns:a16="http://schemas.microsoft.com/office/drawing/2014/main" id="{24BB022F-A598-3543-B40E-83E99C6B07B6}"/>
              </a:ext>
            </a:extLst>
          </p:cNvPr>
          <p:cNvSpPr>
            <a:spLocks noGrp="1"/>
          </p:cNvSpPr>
          <p:nvPr>
            <p:ph type="chart" sz="quarter" idx="19"/>
          </p:nvPr>
        </p:nvSpPr>
        <p:spPr>
          <a:xfrm>
            <a:off x="12713341"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3" name="Chart Placeholder 4">
            <a:extLst>
              <a:ext uri="{FF2B5EF4-FFF2-40B4-BE49-F238E27FC236}">
                <a16:creationId xmlns:a16="http://schemas.microsoft.com/office/drawing/2014/main" id="{3326D2D5-EDA0-084A-9AAC-5A8BD423E327}"/>
              </a:ext>
            </a:extLst>
          </p:cNvPr>
          <p:cNvSpPr>
            <a:spLocks noGrp="1"/>
          </p:cNvSpPr>
          <p:nvPr>
            <p:ph type="chart" sz="quarter" idx="20"/>
          </p:nvPr>
        </p:nvSpPr>
        <p:spPr>
          <a:xfrm>
            <a:off x="1830721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10" name="Text Placeholder 2">
            <a:extLst>
              <a:ext uri="{FF2B5EF4-FFF2-40B4-BE49-F238E27FC236}">
                <a16:creationId xmlns:a16="http://schemas.microsoft.com/office/drawing/2014/main" id="{8AEF8777-221D-0042-BFBA-08428827EF1B}"/>
              </a:ext>
            </a:extLst>
          </p:cNvPr>
          <p:cNvSpPr>
            <a:spLocks noGrp="1"/>
          </p:cNvSpPr>
          <p:nvPr>
            <p:ph type="body" sz="quarter" idx="21" hasCustomPrompt="1"/>
          </p:nvPr>
        </p:nvSpPr>
        <p:spPr>
          <a:xfrm>
            <a:off x="19813588" y="1430492"/>
            <a:ext cx="3048000" cy="703108"/>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12" name="Folded Corner 11">
            <a:extLst>
              <a:ext uri="{FF2B5EF4-FFF2-40B4-BE49-F238E27FC236}">
                <a16:creationId xmlns:a16="http://schemas.microsoft.com/office/drawing/2014/main" id="{1EBB7D78-04E9-F246-AA4E-1B89D3025107}"/>
              </a:ext>
              <a:ext uri="{C183D7F6-B498-43B3-948B-1728B52AA6E4}">
                <adec:decorative xmlns:adec="http://schemas.microsoft.com/office/drawing/2017/decorative" val="1"/>
              </a:ext>
            </a:extLst>
          </p:cNvPr>
          <p:cNvSpPr/>
          <p:nvPr userDrawn="1"/>
        </p:nvSpPr>
        <p:spPr>
          <a:xfrm>
            <a:off x="0" y="-7385868"/>
            <a:ext cx="14362771" cy="668356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4 charts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7545669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v_titles 4 charts 2">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98981"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3" y="2429313"/>
            <a:ext cx="18371016"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16" name="Chart Placeholder 4">
            <a:extLst>
              <a:ext uri="{FF2B5EF4-FFF2-40B4-BE49-F238E27FC236}">
                <a16:creationId xmlns:a16="http://schemas.microsoft.com/office/drawing/2014/main" id="{90BCCE70-AAB1-8C41-A66E-DE19C39EC8EF}"/>
              </a:ext>
            </a:extLst>
          </p:cNvPr>
          <p:cNvSpPr>
            <a:spLocks noGrp="1"/>
          </p:cNvSpPr>
          <p:nvPr>
            <p:ph type="chart" sz="quarter" idx="17"/>
          </p:nvPr>
        </p:nvSpPr>
        <p:spPr>
          <a:xfrm>
            <a:off x="152558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1" name="Chart Placeholder 4">
            <a:extLst>
              <a:ext uri="{FF2B5EF4-FFF2-40B4-BE49-F238E27FC236}">
                <a16:creationId xmlns:a16="http://schemas.microsoft.com/office/drawing/2014/main" id="{D495A969-C44D-D04F-BC95-8E96D0966638}"/>
              </a:ext>
            </a:extLst>
          </p:cNvPr>
          <p:cNvSpPr>
            <a:spLocks noGrp="1"/>
          </p:cNvSpPr>
          <p:nvPr>
            <p:ph type="chart" sz="quarter" idx="18"/>
          </p:nvPr>
        </p:nvSpPr>
        <p:spPr>
          <a:xfrm>
            <a:off x="7119464"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2" name="Chart Placeholder 4">
            <a:extLst>
              <a:ext uri="{FF2B5EF4-FFF2-40B4-BE49-F238E27FC236}">
                <a16:creationId xmlns:a16="http://schemas.microsoft.com/office/drawing/2014/main" id="{24BB022F-A598-3543-B40E-83E99C6B07B6}"/>
              </a:ext>
            </a:extLst>
          </p:cNvPr>
          <p:cNvSpPr>
            <a:spLocks noGrp="1"/>
          </p:cNvSpPr>
          <p:nvPr>
            <p:ph type="chart" sz="quarter" idx="19"/>
          </p:nvPr>
        </p:nvSpPr>
        <p:spPr>
          <a:xfrm>
            <a:off x="12713341"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23" name="Chart Placeholder 4">
            <a:extLst>
              <a:ext uri="{FF2B5EF4-FFF2-40B4-BE49-F238E27FC236}">
                <a16:creationId xmlns:a16="http://schemas.microsoft.com/office/drawing/2014/main" id="{3326D2D5-EDA0-084A-9AAC-5A8BD423E327}"/>
              </a:ext>
            </a:extLst>
          </p:cNvPr>
          <p:cNvSpPr>
            <a:spLocks noGrp="1"/>
          </p:cNvSpPr>
          <p:nvPr>
            <p:ph type="chart" sz="quarter" idx="20"/>
          </p:nvPr>
        </p:nvSpPr>
        <p:spPr>
          <a:xfrm>
            <a:off x="18307217" y="3681663"/>
            <a:ext cx="4554371" cy="8510336"/>
          </a:xfrm>
          <a:solidFill>
            <a:srgbClr val="F1EDE6"/>
          </a:solidFill>
        </p:spPr>
        <p:txBody>
          <a:bodyPr>
            <a:normAutofit/>
          </a:bodyPr>
          <a:lstStyle>
            <a:lvl1pPr marL="0" indent="0" algn="ctr">
              <a:buFontTx/>
              <a:buNone/>
              <a:defRPr sz="2400"/>
            </a:lvl1pPr>
          </a:lstStyle>
          <a:p>
            <a:endParaRPr lang="en-US"/>
          </a:p>
          <a:p>
            <a:endParaRPr lang="en-US"/>
          </a:p>
          <a:p>
            <a:r>
              <a:rPr lang="en-US"/>
              <a:t>Click table icon below</a:t>
            </a:r>
          </a:p>
          <a:p>
            <a:r>
              <a:rPr lang="en-US"/>
              <a:t>to create your own graph.</a:t>
            </a:r>
          </a:p>
          <a:p>
            <a:endParaRPr lang="en-US"/>
          </a:p>
          <a:p>
            <a:r>
              <a:rPr lang="en-US"/>
              <a:t>To reformat, select this placeholder frame and paste another chart into this format</a:t>
            </a:r>
          </a:p>
        </p:txBody>
      </p:sp>
      <p:sp>
        <p:nvSpPr>
          <p:cNvPr id="12" name="Text Placeholder 2">
            <a:extLst>
              <a:ext uri="{FF2B5EF4-FFF2-40B4-BE49-F238E27FC236}">
                <a16:creationId xmlns:a16="http://schemas.microsoft.com/office/drawing/2014/main" id="{EF335A88-1040-7447-AE8A-85ADC7FEDBEB}"/>
              </a:ext>
            </a:extLst>
          </p:cNvPr>
          <p:cNvSpPr>
            <a:spLocks noGrp="1"/>
          </p:cNvSpPr>
          <p:nvPr>
            <p:ph type="body" sz="quarter" idx="14" hasCustomPrompt="1"/>
          </p:nvPr>
        </p:nvSpPr>
        <p:spPr>
          <a:xfrm>
            <a:off x="19889788" y="1430493"/>
            <a:ext cx="2971800" cy="550708"/>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9" name="Folded Corner 8">
            <a:extLst>
              <a:ext uri="{FF2B5EF4-FFF2-40B4-BE49-F238E27FC236}">
                <a16:creationId xmlns:a16="http://schemas.microsoft.com/office/drawing/2014/main" id="{C2332F52-0445-B545-A291-D681C540AC8D}"/>
              </a:ext>
              <a:ext uri="{C183D7F6-B498-43B3-948B-1728B52AA6E4}">
                <adec:decorative xmlns:adec="http://schemas.microsoft.com/office/drawing/2017/decorative" val="1"/>
              </a:ext>
            </a:extLst>
          </p:cNvPr>
          <p:cNvSpPr/>
          <p:nvPr userDrawn="1"/>
        </p:nvSpPr>
        <p:spPr>
          <a:xfrm>
            <a:off x="1587" y="-7239259"/>
            <a:ext cx="14318166" cy="678205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4 charts with a key message</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6688109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v_titles chart 3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5923932" cy="384259"/>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5923932" cy="384259"/>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5923932" cy="384259"/>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7" name="Folded Corner 16">
            <a:extLst>
              <a:ext uri="{FF2B5EF4-FFF2-40B4-BE49-F238E27FC236}">
                <a16:creationId xmlns:a16="http://schemas.microsoft.com/office/drawing/2014/main" id="{A2C84CA7-4F1D-EB4F-A012-57180603228D}"/>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3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0544996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v_titles chart 5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6163940" y="8822751"/>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6163940" y="10158105"/>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33877"/>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21075"/>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6937656" y="8982839"/>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6937656" y="10313233"/>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64271"/>
            <a:ext cx="5923932" cy="343744"/>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8" name="Folded Corner 17">
            <a:extLst>
              <a:ext uri="{FF2B5EF4-FFF2-40B4-BE49-F238E27FC236}">
                <a16:creationId xmlns:a16="http://schemas.microsoft.com/office/drawing/2014/main" id="{669DE58D-2A94-3F48-A741-5A6300E0BD18}"/>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5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4599545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v_titles chart 6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55" name="Oval 54">
            <a:extLst>
              <a:ext uri="{FF2B5EF4-FFF2-40B4-BE49-F238E27FC236}">
                <a16:creationId xmlns:a16="http://schemas.microsoft.com/office/drawing/2014/main" id="{5640F226-2EEE-C24D-9789-9706F1298F0E}"/>
              </a:ext>
              <a:ext uri="{C183D7F6-B498-43B3-948B-1728B52AA6E4}">
                <adec:decorative xmlns:adec="http://schemas.microsoft.com/office/drawing/2017/decorative" val="1"/>
              </a:ext>
            </a:extLst>
          </p:cNvPr>
          <p:cNvSpPr/>
          <p:nvPr userDrawn="1"/>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9" name="Text Placeholder 3">
            <a:extLst>
              <a:ext uri="{FF2B5EF4-FFF2-40B4-BE49-F238E27FC236}">
                <a16:creationId xmlns:a16="http://schemas.microsoft.com/office/drawing/2014/main" id="{C13628D6-3C4D-3B4C-8BD8-627CA71DBBC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23" name="Folded Corner 22">
            <a:extLst>
              <a:ext uri="{FF2B5EF4-FFF2-40B4-BE49-F238E27FC236}">
                <a16:creationId xmlns:a16="http://schemas.microsoft.com/office/drawing/2014/main" id="{92AB2038-DC11-DE43-AF1B-09CF08907528}"/>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6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9336717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v_titles chart 8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0" name="Oval 49">
            <a:extLst>
              <a:ext uri="{FF2B5EF4-FFF2-40B4-BE49-F238E27FC236}">
                <a16:creationId xmlns:a16="http://schemas.microsoft.com/office/drawing/2014/main" id="{F1F682DD-DBF9-FC43-88EB-D0DCA98879F7}"/>
              </a:ext>
              <a:ext uri="{C183D7F6-B498-43B3-948B-1728B52AA6E4}">
                <adec:decorative xmlns:adec="http://schemas.microsoft.com/office/drawing/2017/decorative" val="1"/>
              </a:ext>
            </a:extLst>
          </p:cNvPr>
          <p:cNvSpPr/>
          <p:nvPr userDrawn="1"/>
        </p:nvSpPr>
        <p:spPr>
          <a:xfrm>
            <a:off x="1615598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55" name="Oval 54">
            <a:extLst>
              <a:ext uri="{FF2B5EF4-FFF2-40B4-BE49-F238E27FC236}">
                <a16:creationId xmlns:a16="http://schemas.microsoft.com/office/drawing/2014/main" id="{5640F226-2EEE-C24D-9789-9706F1298F0E}"/>
              </a:ext>
              <a:ext uri="{C183D7F6-B498-43B3-948B-1728B52AA6E4}">
                <adec:decorative xmlns:adec="http://schemas.microsoft.com/office/drawing/2017/decorative" val="1"/>
              </a:ext>
            </a:extLst>
          </p:cNvPr>
          <p:cNvSpPr/>
          <p:nvPr userDrawn="1"/>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7</a:t>
            </a:r>
          </a:p>
        </p:txBody>
      </p:sp>
      <p:sp>
        <p:nvSpPr>
          <p:cNvPr id="56" name="Oval 55">
            <a:extLst>
              <a:ext uri="{FF2B5EF4-FFF2-40B4-BE49-F238E27FC236}">
                <a16:creationId xmlns:a16="http://schemas.microsoft.com/office/drawing/2014/main" id="{E8E3FB04-DB67-6545-BFFB-66C81F6D25F6}"/>
              </a:ext>
              <a:ext uri="{C183D7F6-B498-43B3-948B-1728B52AA6E4}">
                <adec:decorative xmlns:adec="http://schemas.microsoft.com/office/drawing/2017/decorative" val="1"/>
              </a:ext>
            </a:extLst>
          </p:cNvPr>
          <p:cNvSpPr/>
          <p:nvPr userDrawn="1"/>
        </p:nvSpPr>
        <p:spPr>
          <a:xfrm>
            <a:off x="1890394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8</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9" name="Text Placeholder 3">
            <a:extLst>
              <a:ext uri="{FF2B5EF4-FFF2-40B4-BE49-F238E27FC236}">
                <a16:creationId xmlns:a16="http://schemas.microsoft.com/office/drawing/2014/main" id="{C13628D6-3C4D-3B4C-8BD8-627CA71DBBC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0" name="Text Placeholder 3">
            <a:extLst>
              <a:ext uri="{FF2B5EF4-FFF2-40B4-BE49-F238E27FC236}">
                <a16:creationId xmlns:a16="http://schemas.microsoft.com/office/drawing/2014/main" id="{6800E14B-49D9-B24C-B53F-D890846FFDEC}"/>
              </a:ext>
            </a:extLst>
          </p:cNvPr>
          <p:cNvSpPr>
            <a:spLocks noGrp="1"/>
          </p:cNvSpPr>
          <p:nvPr>
            <p:ph type="body" sz="quarter" idx="22" hasCustomPrompt="1"/>
          </p:nvPr>
        </p:nvSpPr>
        <p:spPr>
          <a:xfrm>
            <a:off x="19677664"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2" name="Text Placeholder 3">
            <a:extLst>
              <a:ext uri="{FF2B5EF4-FFF2-40B4-BE49-F238E27FC236}">
                <a16:creationId xmlns:a16="http://schemas.microsoft.com/office/drawing/2014/main" id="{8B13F438-8E80-5F4F-B017-16E53FA08629}"/>
              </a:ext>
            </a:extLst>
          </p:cNvPr>
          <p:cNvSpPr>
            <a:spLocks noGrp="1"/>
          </p:cNvSpPr>
          <p:nvPr>
            <p:ph type="body" sz="quarter" idx="24" hasCustomPrompt="1"/>
          </p:nvPr>
        </p:nvSpPr>
        <p:spPr>
          <a:xfrm>
            <a:off x="16937656"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24" name="Folded Corner 23">
            <a:extLst>
              <a:ext uri="{FF2B5EF4-FFF2-40B4-BE49-F238E27FC236}">
                <a16:creationId xmlns:a16="http://schemas.microsoft.com/office/drawing/2014/main" id="{7CE22A94-6852-EC49-B6CA-1C02569BE304}"/>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8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1789683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v_titles charts 12 list">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7" name="Oval 46">
            <a:extLst>
              <a:ext uri="{FF2B5EF4-FFF2-40B4-BE49-F238E27FC236}">
                <a16:creationId xmlns:a16="http://schemas.microsoft.com/office/drawing/2014/main" id="{918FBBED-4EC5-8141-A144-D17631644FAC}"/>
              </a:ext>
              <a:ext uri="{C183D7F6-B498-43B3-948B-1728B52AA6E4}">
                <adec:decorative xmlns:adec="http://schemas.microsoft.com/office/drawing/2017/decorative" val="1"/>
              </a:ext>
            </a:extLst>
          </p:cNvPr>
          <p:cNvSpPr/>
          <p:nvPr userDrawn="1"/>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48" name="Oval 47">
            <a:extLst>
              <a:ext uri="{FF2B5EF4-FFF2-40B4-BE49-F238E27FC236}">
                <a16:creationId xmlns:a16="http://schemas.microsoft.com/office/drawing/2014/main" id="{CB1D6D25-51CE-DC4C-B3A4-9C07394D4EF5}"/>
              </a:ext>
              <a:ext uri="{C183D7F6-B498-43B3-948B-1728B52AA6E4}">
                <adec:decorative xmlns:adec="http://schemas.microsoft.com/office/drawing/2017/decorative" val="1"/>
              </a:ext>
            </a:extLst>
          </p:cNvPr>
          <p:cNvSpPr/>
          <p:nvPr userDrawn="1"/>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49" name="Oval 48">
            <a:extLst>
              <a:ext uri="{FF2B5EF4-FFF2-40B4-BE49-F238E27FC236}">
                <a16:creationId xmlns:a16="http://schemas.microsoft.com/office/drawing/2014/main" id="{B44400A0-4DB5-5345-8D5F-23B6E412261A}"/>
              </a:ext>
              <a:ext uri="{C183D7F6-B498-43B3-948B-1728B52AA6E4}">
                <adec:decorative xmlns:adec="http://schemas.microsoft.com/office/drawing/2017/decorative" val="1"/>
              </a:ext>
            </a:extLst>
          </p:cNvPr>
          <p:cNvSpPr/>
          <p:nvPr userDrawn="1"/>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50" name="Oval 49">
            <a:extLst>
              <a:ext uri="{FF2B5EF4-FFF2-40B4-BE49-F238E27FC236}">
                <a16:creationId xmlns:a16="http://schemas.microsoft.com/office/drawing/2014/main" id="{F1F682DD-DBF9-FC43-88EB-D0DCA98879F7}"/>
              </a:ext>
              <a:ext uri="{C183D7F6-B498-43B3-948B-1728B52AA6E4}">
                <adec:decorative xmlns:adec="http://schemas.microsoft.com/office/drawing/2017/decorative" val="1"/>
              </a:ext>
            </a:extLst>
          </p:cNvPr>
          <p:cNvSpPr/>
          <p:nvPr userDrawn="1"/>
        </p:nvSpPr>
        <p:spPr>
          <a:xfrm>
            <a:off x="1615598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51" name="Oval 50">
            <a:extLst>
              <a:ext uri="{FF2B5EF4-FFF2-40B4-BE49-F238E27FC236}">
                <a16:creationId xmlns:a16="http://schemas.microsoft.com/office/drawing/2014/main" id="{1CEE505E-C8C0-504C-B7FD-D72C7BEA3B2E}"/>
              </a:ext>
              <a:ext uri="{C183D7F6-B498-43B3-948B-1728B52AA6E4}">
                <adec:decorative xmlns:adec="http://schemas.microsoft.com/office/drawing/2017/decorative" val="1"/>
              </a:ext>
            </a:extLst>
          </p:cNvPr>
          <p:cNvSpPr/>
          <p:nvPr userDrawn="1"/>
        </p:nvSpPr>
        <p:spPr>
          <a:xfrm>
            <a:off x="1615598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52" name="Oval 51">
            <a:extLst>
              <a:ext uri="{FF2B5EF4-FFF2-40B4-BE49-F238E27FC236}">
                <a16:creationId xmlns:a16="http://schemas.microsoft.com/office/drawing/2014/main" id="{3AFF7D49-58A8-814A-A0D2-15D34B9CF9E7}"/>
              </a:ext>
              <a:ext uri="{C183D7F6-B498-43B3-948B-1728B52AA6E4}">
                <adec:decorative xmlns:adec="http://schemas.microsoft.com/office/drawing/2017/decorative" val="1"/>
              </a:ext>
            </a:extLst>
          </p:cNvPr>
          <p:cNvSpPr/>
          <p:nvPr userDrawn="1"/>
        </p:nvSpPr>
        <p:spPr>
          <a:xfrm>
            <a:off x="1615598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53" name="Oval 52">
            <a:extLst>
              <a:ext uri="{FF2B5EF4-FFF2-40B4-BE49-F238E27FC236}">
                <a16:creationId xmlns:a16="http://schemas.microsoft.com/office/drawing/2014/main" id="{C103ED06-4023-AF4B-A9E9-CCA125DB7005}"/>
              </a:ext>
              <a:ext uri="{C183D7F6-B498-43B3-948B-1728B52AA6E4}">
                <adec:decorative xmlns:adec="http://schemas.microsoft.com/office/drawing/2017/decorative" val="1"/>
              </a:ext>
            </a:extLst>
          </p:cNvPr>
          <p:cNvSpPr/>
          <p:nvPr userDrawn="1"/>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7</a:t>
            </a:r>
          </a:p>
        </p:txBody>
      </p:sp>
      <p:sp>
        <p:nvSpPr>
          <p:cNvPr id="54" name="Oval 53">
            <a:extLst>
              <a:ext uri="{FF2B5EF4-FFF2-40B4-BE49-F238E27FC236}">
                <a16:creationId xmlns:a16="http://schemas.microsoft.com/office/drawing/2014/main" id="{F3A960AD-29BA-D347-917D-2367D0DB20BC}"/>
              </a:ext>
              <a:ext uri="{C183D7F6-B498-43B3-948B-1728B52AA6E4}">
                <adec:decorative xmlns:adec="http://schemas.microsoft.com/office/drawing/2017/decorative" val="1"/>
              </a:ext>
            </a:extLst>
          </p:cNvPr>
          <p:cNvSpPr/>
          <p:nvPr userDrawn="1"/>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8</a:t>
            </a:r>
          </a:p>
        </p:txBody>
      </p:sp>
      <p:sp>
        <p:nvSpPr>
          <p:cNvPr id="55" name="Oval 54">
            <a:extLst>
              <a:ext uri="{FF2B5EF4-FFF2-40B4-BE49-F238E27FC236}">
                <a16:creationId xmlns:a16="http://schemas.microsoft.com/office/drawing/2014/main" id="{5640F226-2EEE-C24D-9789-9706F1298F0E}"/>
              </a:ext>
              <a:ext uri="{C183D7F6-B498-43B3-948B-1728B52AA6E4}">
                <adec:decorative xmlns:adec="http://schemas.microsoft.com/office/drawing/2017/decorative" val="1"/>
              </a:ext>
            </a:extLst>
          </p:cNvPr>
          <p:cNvSpPr/>
          <p:nvPr userDrawn="1"/>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9</a:t>
            </a:r>
          </a:p>
        </p:txBody>
      </p:sp>
      <p:sp>
        <p:nvSpPr>
          <p:cNvPr id="56" name="Oval 55">
            <a:extLst>
              <a:ext uri="{FF2B5EF4-FFF2-40B4-BE49-F238E27FC236}">
                <a16:creationId xmlns:a16="http://schemas.microsoft.com/office/drawing/2014/main" id="{E8E3FB04-DB67-6545-BFFB-66C81F6D25F6}"/>
              </a:ext>
              <a:ext uri="{C183D7F6-B498-43B3-948B-1728B52AA6E4}">
                <adec:decorative xmlns:adec="http://schemas.microsoft.com/office/drawing/2017/decorative" val="1"/>
              </a:ext>
            </a:extLst>
          </p:cNvPr>
          <p:cNvSpPr/>
          <p:nvPr userDrawn="1"/>
        </p:nvSpPr>
        <p:spPr>
          <a:xfrm>
            <a:off x="1890394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10</a:t>
            </a:r>
          </a:p>
        </p:txBody>
      </p:sp>
      <p:sp>
        <p:nvSpPr>
          <p:cNvPr id="57" name="Oval 56">
            <a:extLst>
              <a:ext uri="{FF2B5EF4-FFF2-40B4-BE49-F238E27FC236}">
                <a16:creationId xmlns:a16="http://schemas.microsoft.com/office/drawing/2014/main" id="{14ED6C68-2406-6D42-B0AC-DA64DD5A93E1}"/>
              </a:ext>
              <a:ext uri="{C183D7F6-B498-43B3-948B-1728B52AA6E4}">
                <adec:decorative xmlns:adec="http://schemas.microsoft.com/office/drawing/2017/decorative" val="1"/>
              </a:ext>
            </a:extLst>
          </p:cNvPr>
          <p:cNvSpPr/>
          <p:nvPr userDrawn="1"/>
        </p:nvSpPr>
        <p:spPr>
          <a:xfrm>
            <a:off x="1890394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11</a:t>
            </a:r>
          </a:p>
        </p:txBody>
      </p:sp>
      <p:sp>
        <p:nvSpPr>
          <p:cNvPr id="58" name="Oval 57">
            <a:extLst>
              <a:ext uri="{FF2B5EF4-FFF2-40B4-BE49-F238E27FC236}">
                <a16:creationId xmlns:a16="http://schemas.microsoft.com/office/drawing/2014/main" id="{E92B39D8-16F9-474D-8491-95B761F57AC7}"/>
              </a:ext>
              <a:ext uri="{C183D7F6-B498-43B3-948B-1728B52AA6E4}">
                <adec:decorative xmlns:adec="http://schemas.microsoft.com/office/drawing/2017/decorative" val="1"/>
              </a:ext>
            </a:extLst>
          </p:cNvPr>
          <p:cNvSpPr/>
          <p:nvPr userDrawn="1"/>
        </p:nvSpPr>
        <p:spPr>
          <a:xfrm>
            <a:off x="1890394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12</a:t>
            </a:r>
          </a:p>
        </p:txBody>
      </p:sp>
      <p:sp>
        <p:nvSpPr>
          <p:cNvPr id="65" name="Text Placeholder 3">
            <a:extLst>
              <a:ext uri="{FF2B5EF4-FFF2-40B4-BE49-F238E27FC236}">
                <a16:creationId xmlns:a16="http://schemas.microsoft.com/office/drawing/2014/main" id="{F1FD99F6-D6D7-5F45-8D48-327FC3799A7F}"/>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6" name="Text Placeholder 3">
            <a:extLst>
              <a:ext uri="{FF2B5EF4-FFF2-40B4-BE49-F238E27FC236}">
                <a16:creationId xmlns:a16="http://schemas.microsoft.com/office/drawing/2014/main" id="{2C0A6DB0-9A15-1946-9401-F6DA67BCE70C}"/>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7" name="Text Placeholder 3">
            <a:extLst>
              <a:ext uri="{FF2B5EF4-FFF2-40B4-BE49-F238E27FC236}">
                <a16:creationId xmlns:a16="http://schemas.microsoft.com/office/drawing/2014/main" id="{938ABEAD-9555-9549-9FCD-F8138D6F68B2}"/>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8" name="Text Placeholder 3">
            <a:extLst>
              <a:ext uri="{FF2B5EF4-FFF2-40B4-BE49-F238E27FC236}">
                <a16:creationId xmlns:a16="http://schemas.microsoft.com/office/drawing/2014/main" id="{37D9ED7D-6263-DD4D-881D-9D6986A39B77}"/>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69" name="Text Placeholder 3">
            <a:extLst>
              <a:ext uri="{FF2B5EF4-FFF2-40B4-BE49-F238E27FC236}">
                <a16:creationId xmlns:a16="http://schemas.microsoft.com/office/drawing/2014/main" id="{C13628D6-3C4D-3B4C-8BD8-627CA71DBBC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0" name="Text Placeholder 3">
            <a:extLst>
              <a:ext uri="{FF2B5EF4-FFF2-40B4-BE49-F238E27FC236}">
                <a16:creationId xmlns:a16="http://schemas.microsoft.com/office/drawing/2014/main" id="{6800E14B-49D9-B24C-B53F-D890846FFDEC}"/>
              </a:ext>
            </a:extLst>
          </p:cNvPr>
          <p:cNvSpPr>
            <a:spLocks noGrp="1"/>
          </p:cNvSpPr>
          <p:nvPr>
            <p:ph type="body" sz="quarter" idx="22" hasCustomPrompt="1"/>
          </p:nvPr>
        </p:nvSpPr>
        <p:spPr>
          <a:xfrm>
            <a:off x="19677664"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1" name="Text Placeholder 3">
            <a:extLst>
              <a:ext uri="{FF2B5EF4-FFF2-40B4-BE49-F238E27FC236}">
                <a16:creationId xmlns:a16="http://schemas.microsoft.com/office/drawing/2014/main" id="{48A5901B-C557-2148-90A8-FCB5C9D30621}"/>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2" name="Text Placeholder 3">
            <a:extLst>
              <a:ext uri="{FF2B5EF4-FFF2-40B4-BE49-F238E27FC236}">
                <a16:creationId xmlns:a16="http://schemas.microsoft.com/office/drawing/2014/main" id="{8B13F438-8E80-5F4F-B017-16E53FA08629}"/>
              </a:ext>
            </a:extLst>
          </p:cNvPr>
          <p:cNvSpPr>
            <a:spLocks noGrp="1"/>
          </p:cNvSpPr>
          <p:nvPr>
            <p:ph type="body" sz="quarter" idx="24" hasCustomPrompt="1"/>
          </p:nvPr>
        </p:nvSpPr>
        <p:spPr>
          <a:xfrm>
            <a:off x="16937656"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3" name="Text Placeholder 3">
            <a:extLst>
              <a:ext uri="{FF2B5EF4-FFF2-40B4-BE49-F238E27FC236}">
                <a16:creationId xmlns:a16="http://schemas.microsoft.com/office/drawing/2014/main" id="{BF4346CF-4796-6B4A-85EC-D0524FE1C9A8}"/>
              </a:ext>
            </a:extLst>
          </p:cNvPr>
          <p:cNvSpPr>
            <a:spLocks noGrp="1"/>
          </p:cNvSpPr>
          <p:nvPr>
            <p:ph type="body" sz="quarter" idx="25" hasCustomPrompt="1"/>
          </p:nvPr>
        </p:nvSpPr>
        <p:spPr>
          <a:xfrm>
            <a:off x="16937656"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4" name="Text Placeholder 3">
            <a:extLst>
              <a:ext uri="{FF2B5EF4-FFF2-40B4-BE49-F238E27FC236}">
                <a16:creationId xmlns:a16="http://schemas.microsoft.com/office/drawing/2014/main" id="{F02C0B55-6D26-CC45-9C2D-8251FC33A5EB}"/>
              </a:ext>
            </a:extLst>
          </p:cNvPr>
          <p:cNvSpPr>
            <a:spLocks noGrp="1"/>
          </p:cNvSpPr>
          <p:nvPr>
            <p:ph type="body" sz="quarter" idx="26" hasCustomPrompt="1"/>
          </p:nvPr>
        </p:nvSpPr>
        <p:spPr>
          <a:xfrm>
            <a:off x="16937656"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5" name="Text Placeholder 3">
            <a:extLst>
              <a:ext uri="{FF2B5EF4-FFF2-40B4-BE49-F238E27FC236}">
                <a16:creationId xmlns:a16="http://schemas.microsoft.com/office/drawing/2014/main" id="{9DB75B0A-435A-6D4A-82AC-C93739D10EA9}"/>
              </a:ext>
            </a:extLst>
          </p:cNvPr>
          <p:cNvSpPr>
            <a:spLocks noGrp="1"/>
          </p:cNvSpPr>
          <p:nvPr>
            <p:ph type="body" sz="quarter" idx="27" hasCustomPrompt="1"/>
          </p:nvPr>
        </p:nvSpPr>
        <p:spPr>
          <a:xfrm>
            <a:off x="19677664"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76" name="Text Placeholder 3">
            <a:extLst>
              <a:ext uri="{FF2B5EF4-FFF2-40B4-BE49-F238E27FC236}">
                <a16:creationId xmlns:a16="http://schemas.microsoft.com/office/drawing/2014/main" id="{BF44FADC-0474-B940-AD29-2DACC160F1AD}"/>
              </a:ext>
            </a:extLst>
          </p:cNvPr>
          <p:cNvSpPr>
            <a:spLocks noGrp="1"/>
          </p:cNvSpPr>
          <p:nvPr>
            <p:ph type="body" sz="quarter" idx="28" hasCustomPrompt="1"/>
          </p:nvPr>
        </p:nvSpPr>
        <p:spPr>
          <a:xfrm>
            <a:off x="19677664"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35" name="Folded Corner 34">
            <a:extLst>
              <a:ext uri="{FF2B5EF4-FFF2-40B4-BE49-F238E27FC236}">
                <a16:creationId xmlns:a16="http://schemas.microsoft.com/office/drawing/2014/main" id="{E0780828-6CAE-264F-B938-559F425E1A70}"/>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12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9629196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v_titles charts 18 list">
    <p:bg>
      <p:bgPr>
        <a:solidFill>
          <a:srgbClr val="FDFAF5"/>
        </a:solidFill>
        <a:effectLst/>
      </p:bgPr>
    </p:bg>
    <p:spTree>
      <p:nvGrpSpPr>
        <p:cNvPr id="1" name=""/>
        <p:cNvGrpSpPr/>
        <p:nvPr/>
      </p:nvGrpSpPr>
      <p:grpSpPr>
        <a:xfrm>
          <a:off x="0" y="0"/>
          <a:ext cx="0" cy="0"/>
          <a:chOff x="0" y="0"/>
          <a:chExt cx="0" cy="0"/>
        </a:xfrm>
      </p:grpSpPr>
      <p:sp>
        <p:nvSpPr>
          <p:cNvPr id="92" name="Oval 91">
            <a:extLst>
              <a:ext uri="{FF2B5EF4-FFF2-40B4-BE49-F238E27FC236}">
                <a16:creationId xmlns:a16="http://schemas.microsoft.com/office/drawing/2014/main" id="{5EC9F634-06DD-DB48-8B0E-C5375E73046F}"/>
              </a:ext>
              <a:ext uri="{C183D7F6-B498-43B3-948B-1728B52AA6E4}">
                <adec:decorative xmlns:adec="http://schemas.microsoft.com/office/drawing/2017/decorative" val="1"/>
              </a:ext>
            </a:extLst>
          </p:cNvPr>
          <p:cNvSpPr/>
          <p:nvPr/>
        </p:nvSpPr>
        <p:spPr>
          <a:xfrm>
            <a:off x="1615598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a:t>
            </a:r>
          </a:p>
        </p:txBody>
      </p:sp>
      <p:sp>
        <p:nvSpPr>
          <p:cNvPr id="90" name="Oval 89">
            <a:extLst>
              <a:ext uri="{FF2B5EF4-FFF2-40B4-BE49-F238E27FC236}">
                <a16:creationId xmlns:a16="http://schemas.microsoft.com/office/drawing/2014/main" id="{010B8708-9FFD-1446-95CE-1A35EA7D2D4D}"/>
              </a:ext>
              <a:ext uri="{C183D7F6-B498-43B3-948B-1728B52AA6E4}">
                <adec:decorative xmlns:adec="http://schemas.microsoft.com/office/drawing/2017/decorative" val="1"/>
              </a:ext>
            </a:extLst>
          </p:cNvPr>
          <p:cNvSpPr/>
          <p:nvPr/>
        </p:nvSpPr>
        <p:spPr>
          <a:xfrm>
            <a:off x="1615598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2</a:t>
            </a:r>
          </a:p>
        </p:txBody>
      </p:sp>
      <p:sp>
        <p:nvSpPr>
          <p:cNvPr id="88" name="Oval 87">
            <a:extLst>
              <a:ext uri="{FF2B5EF4-FFF2-40B4-BE49-F238E27FC236}">
                <a16:creationId xmlns:a16="http://schemas.microsoft.com/office/drawing/2014/main" id="{D61D7AFD-CC30-5841-9AD4-E20A7A08626A}"/>
              </a:ext>
              <a:ext uri="{C183D7F6-B498-43B3-948B-1728B52AA6E4}">
                <adec:decorative xmlns:adec="http://schemas.microsoft.com/office/drawing/2017/decorative" val="1"/>
              </a:ext>
            </a:extLst>
          </p:cNvPr>
          <p:cNvSpPr/>
          <p:nvPr/>
        </p:nvSpPr>
        <p:spPr>
          <a:xfrm>
            <a:off x="1615598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3</a:t>
            </a:r>
          </a:p>
        </p:txBody>
      </p:sp>
      <p:sp>
        <p:nvSpPr>
          <p:cNvPr id="86" name="Oval 85">
            <a:extLst>
              <a:ext uri="{FF2B5EF4-FFF2-40B4-BE49-F238E27FC236}">
                <a16:creationId xmlns:a16="http://schemas.microsoft.com/office/drawing/2014/main" id="{445196E8-FEC9-4B41-901A-91B35AB78EED}"/>
              </a:ext>
              <a:ext uri="{C183D7F6-B498-43B3-948B-1728B52AA6E4}">
                <adec:decorative xmlns:adec="http://schemas.microsoft.com/office/drawing/2017/decorative" val="1"/>
              </a:ext>
            </a:extLst>
          </p:cNvPr>
          <p:cNvSpPr/>
          <p:nvPr/>
        </p:nvSpPr>
        <p:spPr>
          <a:xfrm>
            <a:off x="1615598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4</a:t>
            </a:r>
          </a:p>
        </p:txBody>
      </p:sp>
      <p:sp>
        <p:nvSpPr>
          <p:cNvPr id="84" name="Oval 83">
            <a:extLst>
              <a:ext uri="{FF2B5EF4-FFF2-40B4-BE49-F238E27FC236}">
                <a16:creationId xmlns:a16="http://schemas.microsoft.com/office/drawing/2014/main" id="{6E4EF967-2A30-B64A-8C77-FB9F670D1792}"/>
              </a:ext>
              <a:ext uri="{C183D7F6-B498-43B3-948B-1728B52AA6E4}">
                <adec:decorative xmlns:adec="http://schemas.microsoft.com/office/drawing/2017/decorative" val="1"/>
              </a:ext>
            </a:extLst>
          </p:cNvPr>
          <p:cNvSpPr/>
          <p:nvPr/>
        </p:nvSpPr>
        <p:spPr>
          <a:xfrm>
            <a:off x="1615598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5</a:t>
            </a:r>
          </a:p>
        </p:txBody>
      </p:sp>
      <p:sp>
        <p:nvSpPr>
          <p:cNvPr id="82" name="Oval 81">
            <a:extLst>
              <a:ext uri="{FF2B5EF4-FFF2-40B4-BE49-F238E27FC236}">
                <a16:creationId xmlns:a16="http://schemas.microsoft.com/office/drawing/2014/main" id="{8A0BBC8C-D4B1-3B48-B89A-0599B16063F1}"/>
              </a:ext>
              <a:ext uri="{C183D7F6-B498-43B3-948B-1728B52AA6E4}">
                <adec:decorative xmlns:adec="http://schemas.microsoft.com/office/drawing/2017/decorative" val="1"/>
              </a:ext>
            </a:extLst>
          </p:cNvPr>
          <p:cNvSpPr/>
          <p:nvPr/>
        </p:nvSpPr>
        <p:spPr>
          <a:xfrm>
            <a:off x="1615598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6</a:t>
            </a:r>
          </a:p>
        </p:txBody>
      </p:sp>
      <p:sp>
        <p:nvSpPr>
          <p:cNvPr id="80" name="Oval 79">
            <a:extLst>
              <a:ext uri="{FF2B5EF4-FFF2-40B4-BE49-F238E27FC236}">
                <a16:creationId xmlns:a16="http://schemas.microsoft.com/office/drawing/2014/main" id="{5F71F225-DC4B-5A44-B171-7DFC6ECB9C69}"/>
              </a:ext>
              <a:ext uri="{C183D7F6-B498-43B3-948B-1728B52AA6E4}">
                <adec:decorative xmlns:adec="http://schemas.microsoft.com/office/drawing/2017/decorative" val="1"/>
              </a:ext>
            </a:extLst>
          </p:cNvPr>
          <p:cNvSpPr/>
          <p:nvPr/>
        </p:nvSpPr>
        <p:spPr>
          <a:xfrm>
            <a:off x="18903948"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7</a:t>
            </a:r>
          </a:p>
        </p:txBody>
      </p:sp>
      <p:sp>
        <p:nvSpPr>
          <p:cNvPr id="78" name="Oval 77">
            <a:extLst>
              <a:ext uri="{FF2B5EF4-FFF2-40B4-BE49-F238E27FC236}">
                <a16:creationId xmlns:a16="http://schemas.microsoft.com/office/drawing/2014/main" id="{0B9ABB09-93F9-7546-B14D-32D5007D600D}"/>
              </a:ext>
              <a:ext uri="{C183D7F6-B498-43B3-948B-1728B52AA6E4}">
                <adec:decorative xmlns:adec="http://schemas.microsoft.com/office/drawing/2017/decorative" val="1"/>
              </a:ext>
            </a:extLst>
          </p:cNvPr>
          <p:cNvSpPr/>
          <p:nvPr/>
        </p:nvSpPr>
        <p:spPr>
          <a:xfrm>
            <a:off x="18903948"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8</a:t>
            </a:r>
          </a:p>
        </p:txBody>
      </p:sp>
      <p:sp>
        <p:nvSpPr>
          <p:cNvPr id="76" name="Oval 75">
            <a:extLst>
              <a:ext uri="{FF2B5EF4-FFF2-40B4-BE49-F238E27FC236}">
                <a16:creationId xmlns:a16="http://schemas.microsoft.com/office/drawing/2014/main" id="{5726135D-0006-4343-A6FB-D640207F92BB}"/>
              </a:ext>
              <a:ext uri="{C183D7F6-B498-43B3-948B-1728B52AA6E4}">
                <adec:decorative xmlns:adec="http://schemas.microsoft.com/office/drawing/2017/decorative" val="1"/>
              </a:ext>
            </a:extLst>
          </p:cNvPr>
          <p:cNvSpPr/>
          <p:nvPr/>
        </p:nvSpPr>
        <p:spPr>
          <a:xfrm>
            <a:off x="18903948"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9</a:t>
            </a:r>
          </a:p>
        </p:txBody>
      </p:sp>
      <p:sp>
        <p:nvSpPr>
          <p:cNvPr id="74" name="Oval 73">
            <a:extLst>
              <a:ext uri="{FF2B5EF4-FFF2-40B4-BE49-F238E27FC236}">
                <a16:creationId xmlns:a16="http://schemas.microsoft.com/office/drawing/2014/main" id="{9A14F383-0C7E-6442-A996-54B09D97D6A5}"/>
              </a:ext>
              <a:ext uri="{C183D7F6-B498-43B3-948B-1728B52AA6E4}">
                <adec:decorative xmlns:adec="http://schemas.microsoft.com/office/drawing/2017/decorative" val="1"/>
              </a:ext>
            </a:extLst>
          </p:cNvPr>
          <p:cNvSpPr/>
          <p:nvPr/>
        </p:nvSpPr>
        <p:spPr>
          <a:xfrm>
            <a:off x="18903948"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10</a:t>
            </a:r>
          </a:p>
        </p:txBody>
      </p:sp>
      <p:sp>
        <p:nvSpPr>
          <p:cNvPr id="72" name="Oval 71">
            <a:extLst>
              <a:ext uri="{FF2B5EF4-FFF2-40B4-BE49-F238E27FC236}">
                <a16:creationId xmlns:a16="http://schemas.microsoft.com/office/drawing/2014/main" id="{BAEB2906-4AB7-7F40-A1E1-F011FD5E45A2}"/>
              </a:ext>
              <a:ext uri="{C183D7F6-B498-43B3-948B-1728B52AA6E4}">
                <adec:decorative xmlns:adec="http://schemas.microsoft.com/office/drawing/2017/decorative" val="1"/>
              </a:ext>
            </a:extLst>
          </p:cNvPr>
          <p:cNvSpPr/>
          <p:nvPr/>
        </p:nvSpPr>
        <p:spPr>
          <a:xfrm>
            <a:off x="18903948" y="1002606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11</a:t>
            </a:r>
          </a:p>
        </p:txBody>
      </p:sp>
      <p:sp>
        <p:nvSpPr>
          <p:cNvPr id="70" name="Oval 69">
            <a:extLst>
              <a:ext uri="{FF2B5EF4-FFF2-40B4-BE49-F238E27FC236}">
                <a16:creationId xmlns:a16="http://schemas.microsoft.com/office/drawing/2014/main" id="{DA380F1A-63B5-8B46-BEFC-C72D6F427B59}"/>
              </a:ext>
              <a:ext uri="{C183D7F6-B498-43B3-948B-1728B52AA6E4}">
                <adec:decorative xmlns:adec="http://schemas.microsoft.com/office/drawing/2017/decorative" val="1"/>
              </a:ext>
            </a:extLst>
          </p:cNvPr>
          <p:cNvSpPr/>
          <p:nvPr/>
        </p:nvSpPr>
        <p:spPr>
          <a:xfrm>
            <a:off x="18903948" y="1128270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12</a:t>
            </a:r>
          </a:p>
        </p:txBody>
      </p:sp>
      <p:sp>
        <p:nvSpPr>
          <p:cNvPr id="68" name="Oval 67">
            <a:extLst>
              <a:ext uri="{FF2B5EF4-FFF2-40B4-BE49-F238E27FC236}">
                <a16:creationId xmlns:a16="http://schemas.microsoft.com/office/drawing/2014/main" id="{3A2E349E-0939-2E44-8497-C970E8491707}"/>
              </a:ext>
              <a:ext uri="{C183D7F6-B498-43B3-948B-1728B52AA6E4}">
                <adec:decorative xmlns:adec="http://schemas.microsoft.com/office/drawing/2017/decorative" val="1"/>
              </a:ext>
            </a:extLst>
          </p:cNvPr>
          <p:cNvSpPr/>
          <p:nvPr/>
        </p:nvSpPr>
        <p:spPr>
          <a:xfrm>
            <a:off x="21484401" y="4773789"/>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13</a:t>
            </a:r>
          </a:p>
        </p:txBody>
      </p:sp>
      <p:sp>
        <p:nvSpPr>
          <p:cNvPr id="66" name="Oval 65">
            <a:extLst>
              <a:ext uri="{FF2B5EF4-FFF2-40B4-BE49-F238E27FC236}">
                <a16:creationId xmlns:a16="http://schemas.microsoft.com/office/drawing/2014/main" id="{CAECBC40-11CE-3540-A0EA-57148B6006E6}"/>
              </a:ext>
              <a:ext uri="{C183D7F6-B498-43B3-948B-1728B52AA6E4}">
                <adec:decorative xmlns:adec="http://schemas.microsoft.com/office/drawing/2017/decorative" val="1"/>
              </a:ext>
            </a:extLst>
          </p:cNvPr>
          <p:cNvSpPr/>
          <p:nvPr/>
        </p:nvSpPr>
        <p:spPr>
          <a:xfrm>
            <a:off x="21484401" y="6109143"/>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14</a:t>
            </a:r>
          </a:p>
        </p:txBody>
      </p:sp>
      <p:sp>
        <p:nvSpPr>
          <p:cNvPr id="64" name="Oval 63">
            <a:extLst>
              <a:ext uri="{FF2B5EF4-FFF2-40B4-BE49-F238E27FC236}">
                <a16:creationId xmlns:a16="http://schemas.microsoft.com/office/drawing/2014/main" id="{6231F381-0BBD-1543-8F48-2801072B33A6}"/>
              </a:ext>
              <a:ext uri="{C183D7F6-B498-43B3-948B-1728B52AA6E4}">
                <adec:decorative xmlns:adec="http://schemas.microsoft.com/office/drawing/2017/decorative" val="1"/>
              </a:ext>
            </a:extLst>
          </p:cNvPr>
          <p:cNvSpPr/>
          <p:nvPr/>
        </p:nvSpPr>
        <p:spPr>
          <a:xfrm>
            <a:off x="21484401" y="7465947"/>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15</a:t>
            </a:r>
          </a:p>
        </p:txBody>
      </p:sp>
      <p:sp>
        <p:nvSpPr>
          <p:cNvPr id="62" name="Oval 61">
            <a:extLst>
              <a:ext uri="{FF2B5EF4-FFF2-40B4-BE49-F238E27FC236}">
                <a16:creationId xmlns:a16="http://schemas.microsoft.com/office/drawing/2014/main" id="{E5FE55CE-142E-274C-8C28-9DFA57582976}"/>
              </a:ext>
              <a:ext uri="{C183D7F6-B498-43B3-948B-1728B52AA6E4}">
                <adec:decorative xmlns:adec="http://schemas.microsoft.com/office/drawing/2017/decorative" val="1"/>
              </a:ext>
            </a:extLst>
          </p:cNvPr>
          <p:cNvSpPr/>
          <p:nvPr/>
        </p:nvSpPr>
        <p:spPr>
          <a:xfrm>
            <a:off x="21484401" y="8759508"/>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16</a:t>
            </a:r>
          </a:p>
        </p:txBody>
      </p:sp>
      <p:sp>
        <p:nvSpPr>
          <p:cNvPr id="58" name="Oval 57">
            <a:extLst>
              <a:ext uri="{FF2B5EF4-FFF2-40B4-BE49-F238E27FC236}">
                <a16:creationId xmlns:a16="http://schemas.microsoft.com/office/drawing/2014/main" id="{44ADACB8-DE83-B146-8FB4-BD83F31826A7}"/>
              </a:ext>
              <a:ext uri="{C183D7F6-B498-43B3-948B-1728B52AA6E4}">
                <adec:decorative xmlns:adec="http://schemas.microsoft.com/office/drawing/2017/decorative" val="1"/>
              </a:ext>
            </a:extLst>
          </p:cNvPr>
          <p:cNvSpPr/>
          <p:nvPr/>
        </p:nvSpPr>
        <p:spPr>
          <a:xfrm>
            <a:off x="21484401" y="9999196"/>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17</a:t>
            </a:r>
          </a:p>
        </p:txBody>
      </p:sp>
      <p:sp>
        <p:nvSpPr>
          <p:cNvPr id="60" name="Oval 59">
            <a:extLst>
              <a:ext uri="{FF2B5EF4-FFF2-40B4-BE49-F238E27FC236}">
                <a16:creationId xmlns:a16="http://schemas.microsoft.com/office/drawing/2014/main" id="{FFB39145-553F-B646-A64D-B59976EA7997}"/>
              </a:ext>
              <a:ext uri="{C183D7F6-B498-43B3-948B-1728B52AA6E4}">
                <adec:decorative xmlns:adec="http://schemas.microsoft.com/office/drawing/2017/decorative" val="1"/>
              </a:ext>
            </a:extLst>
          </p:cNvPr>
          <p:cNvSpPr/>
          <p:nvPr/>
        </p:nvSpPr>
        <p:spPr>
          <a:xfrm>
            <a:off x="21484401" y="11308732"/>
            <a:ext cx="646113" cy="646113"/>
          </a:xfrm>
          <a:prstGeom prst="ellipse">
            <a:avLst/>
          </a:prstGeom>
          <a:solidFill>
            <a:srgbClr val="E1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ommunity" panose="02000303040000020003" pitchFamily="2" charset="0"/>
              </a:rPr>
              <a:t>18</a:t>
            </a:r>
          </a:p>
        </p:txBody>
      </p:sp>
      <p:sp>
        <p:nvSpPr>
          <p:cNvPr id="11" name="Title Placeholder 46">
            <a:extLst>
              <a:ext uri="{FF2B5EF4-FFF2-40B4-BE49-F238E27FC236}">
                <a16:creationId xmlns:a16="http://schemas.microsoft.com/office/drawing/2014/main" id="{95E17E04-314F-6D43-A439-684F1C46A303}"/>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9" name="Text Placeholder 8">
            <a:extLst>
              <a:ext uri="{FF2B5EF4-FFF2-40B4-BE49-F238E27FC236}">
                <a16:creationId xmlns:a16="http://schemas.microsoft.com/office/drawing/2014/main" id="{2632EA01-C872-DB4F-985D-13C28A25504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Chart Placeholder 4">
            <a:extLst>
              <a:ext uri="{FF2B5EF4-FFF2-40B4-BE49-F238E27FC236}">
                <a16:creationId xmlns:a16="http://schemas.microsoft.com/office/drawing/2014/main" id="{23CC791F-0C2A-3344-B01D-5FEA86798E22}"/>
              </a:ext>
            </a:extLst>
          </p:cNvPr>
          <p:cNvSpPr>
            <a:spLocks noGrp="1"/>
          </p:cNvSpPr>
          <p:nvPr>
            <p:ph type="chart" sz="quarter" idx="13"/>
          </p:nvPr>
        </p:nvSpPr>
        <p:spPr>
          <a:xfrm>
            <a:off x="1555750" y="3657600"/>
            <a:ext cx="13990638" cy="8534400"/>
          </a:xfrm>
          <a:solidFill>
            <a:srgbClr val="F1EDE6"/>
          </a:solidFill>
        </p:spPr>
        <p:txBody>
          <a:bodyPr anchor="t" anchorCtr="0"/>
          <a:lstStyle>
            <a:lvl1pPr marL="0" indent="0" algn="ctr">
              <a:buNone/>
              <a:defRPr>
                <a:solidFill>
                  <a:srgbClr val="56687A"/>
                </a:solidFill>
              </a:defRPr>
            </a:lvl1pPr>
          </a:lstStyle>
          <a:p>
            <a:endParaRPr lang="en-US"/>
          </a:p>
          <a:p>
            <a:endParaRPr lang="en-US"/>
          </a:p>
          <a:p>
            <a:r>
              <a:rPr lang="en-US"/>
              <a:t>Click table icon below</a:t>
            </a:r>
          </a:p>
          <a:p>
            <a:r>
              <a:rPr lang="en-US"/>
              <a:t>to create your own graph</a:t>
            </a:r>
          </a:p>
        </p:txBody>
      </p:sp>
      <p:sp>
        <p:nvSpPr>
          <p:cNvPr id="7" name="Text Placeholder 2">
            <a:extLst>
              <a:ext uri="{FF2B5EF4-FFF2-40B4-BE49-F238E27FC236}">
                <a16:creationId xmlns:a16="http://schemas.microsoft.com/office/drawing/2014/main" id="{EA9CC8D3-9F2D-BE4F-BA06-F4248D076AAF}"/>
              </a:ext>
            </a:extLst>
          </p:cNvPr>
          <p:cNvSpPr>
            <a:spLocks noGrp="1"/>
          </p:cNvSpPr>
          <p:nvPr>
            <p:ph type="body" sz="quarter" idx="14" hasCustomPrompt="1"/>
          </p:nvPr>
        </p:nvSpPr>
        <p:spPr>
          <a:xfrm>
            <a:off x="16155988" y="3648074"/>
            <a:ext cx="6705600" cy="684495"/>
          </a:xfrm>
        </p:spPr>
        <p:txBody>
          <a:bodyPr>
            <a:normAutofit/>
          </a:bodyPr>
          <a:lstStyle>
            <a:lvl1pPr marL="0" indent="0">
              <a:buFontTx/>
              <a:buNone/>
              <a:defRPr sz="2200" baseline="0">
                <a:solidFill>
                  <a:srgbClr val="384350"/>
                </a:solidFill>
                <a:latin typeface="Community" panose="02000303040000020003" pitchFamily="2" charset="0"/>
              </a:defRPr>
            </a:lvl1pPr>
          </a:lstStyle>
          <a:p>
            <a:pPr lvl="0"/>
            <a:r>
              <a:rPr lang="en-US"/>
              <a:t>Description here</a:t>
            </a:r>
          </a:p>
        </p:txBody>
      </p:sp>
      <p:sp>
        <p:nvSpPr>
          <p:cNvPr id="4" name="Text Placeholder 3">
            <a:extLst>
              <a:ext uri="{FF2B5EF4-FFF2-40B4-BE49-F238E27FC236}">
                <a16:creationId xmlns:a16="http://schemas.microsoft.com/office/drawing/2014/main" id="{72861879-B00A-1C4E-8892-EE7B2782B868}"/>
              </a:ext>
            </a:extLst>
          </p:cNvPr>
          <p:cNvSpPr>
            <a:spLocks noGrp="1"/>
          </p:cNvSpPr>
          <p:nvPr>
            <p:ph type="body" sz="quarter" idx="15" hasCustomPrompt="1"/>
          </p:nvPr>
        </p:nvSpPr>
        <p:spPr>
          <a:xfrm>
            <a:off x="16937656"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2" name="Text Placeholder 3">
            <a:extLst>
              <a:ext uri="{FF2B5EF4-FFF2-40B4-BE49-F238E27FC236}">
                <a16:creationId xmlns:a16="http://schemas.microsoft.com/office/drawing/2014/main" id="{815A4CAA-3C0F-314E-B8ED-D0C0CC208251}"/>
              </a:ext>
            </a:extLst>
          </p:cNvPr>
          <p:cNvSpPr>
            <a:spLocks noGrp="1"/>
          </p:cNvSpPr>
          <p:nvPr>
            <p:ph type="body" sz="quarter" idx="18" hasCustomPrompt="1"/>
          </p:nvPr>
        </p:nvSpPr>
        <p:spPr>
          <a:xfrm>
            <a:off x="16937656"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3" name="Text Placeholder 3">
            <a:extLst>
              <a:ext uri="{FF2B5EF4-FFF2-40B4-BE49-F238E27FC236}">
                <a16:creationId xmlns:a16="http://schemas.microsoft.com/office/drawing/2014/main" id="{C27ED31E-4D98-3A40-B0D6-0B03E83F1E99}"/>
              </a:ext>
            </a:extLst>
          </p:cNvPr>
          <p:cNvSpPr>
            <a:spLocks noGrp="1"/>
          </p:cNvSpPr>
          <p:nvPr>
            <p:ph type="body" sz="quarter" idx="19" hasCustomPrompt="1"/>
          </p:nvPr>
        </p:nvSpPr>
        <p:spPr>
          <a:xfrm>
            <a:off x="19677664"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4" name="Text Placeholder 3">
            <a:extLst>
              <a:ext uri="{FF2B5EF4-FFF2-40B4-BE49-F238E27FC236}">
                <a16:creationId xmlns:a16="http://schemas.microsoft.com/office/drawing/2014/main" id="{D88268D0-C5FE-524E-ABD6-73770D555C5E}"/>
              </a:ext>
            </a:extLst>
          </p:cNvPr>
          <p:cNvSpPr>
            <a:spLocks noGrp="1"/>
          </p:cNvSpPr>
          <p:nvPr>
            <p:ph type="body" sz="quarter" idx="20" hasCustomPrompt="1"/>
          </p:nvPr>
        </p:nvSpPr>
        <p:spPr>
          <a:xfrm>
            <a:off x="19677664"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5" name="Text Placeholder 3">
            <a:extLst>
              <a:ext uri="{FF2B5EF4-FFF2-40B4-BE49-F238E27FC236}">
                <a16:creationId xmlns:a16="http://schemas.microsoft.com/office/drawing/2014/main" id="{C3F4EC36-502F-5949-907F-41C92D0645BB}"/>
              </a:ext>
            </a:extLst>
          </p:cNvPr>
          <p:cNvSpPr>
            <a:spLocks noGrp="1"/>
          </p:cNvSpPr>
          <p:nvPr>
            <p:ph type="body" sz="quarter" idx="21" hasCustomPrompt="1"/>
          </p:nvPr>
        </p:nvSpPr>
        <p:spPr>
          <a:xfrm>
            <a:off x="19677664"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6" name="Text Placeholder 3">
            <a:extLst>
              <a:ext uri="{FF2B5EF4-FFF2-40B4-BE49-F238E27FC236}">
                <a16:creationId xmlns:a16="http://schemas.microsoft.com/office/drawing/2014/main" id="{FC901104-2C40-7C41-ABF6-C7F9CF9A24A6}"/>
              </a:ext>
            </a:extLst>
          </p:cNvPr>
          <p:cNvSpPr>
            <a:spLocks noGrp="1"/>
          </p:cNvSpPr>
          <p:nvPr>
            <p:ph type="body" sz="quarter" idx="22" hasCustomPrompt="1"/>
          </p:nvPr>
        </p:nvSpPr>
        <p:spPr>
          <a:xfrm>
            <a:off x="19677664"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4" name="Text Placeholder 3">
            <a:extLst>
              <a:ext uri="{FF2B5EF4-FFF2-40B4-BE49-F238E27FC236}">
                <a16:creationId xmlns:a16="http://schemas.microsoft.com/office/drawing/2014/main" id="{44C26A3B-A217-E948-85E7-2331F9DC4B22}"/>
              </a:ext>
            </a:extLst>
          </p:cNvPr>
          <p:cNvSpPr>
            <a:spLocks noGrp="1"/>
          </p:cNvSpPr>
          <p:nvPr>
            <p:ph type="body" sz="quarter" idx="23" hasCustomPrompt="1"/>
          </p:nvPr>
        </p:nvSpPr>
        <p:spPr>
          <a:xfrm>
            <a:off x="16937656"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5" name="Text Placeholder 3">
            <a:extLst>
              <a:ext uri="{FF2B5EF4-FFF2-40B4-BE49-F238E27FC236}">
                <a16:creationId xmlns:a16="http://schemas.microsoft.com/office/drawing/2014/main" id="{FC504041-AD0A-F147-8C8D-DEAAF85948B8}"/>
              </a:ext>
            </a:extLst>
          </p:cNvPr>
          <p:cNvSpPr>
            <a:spLocks noGrp="1"/>
          </p:cNvSpPr>
          <p:nvPr>
            <p:ph type="body" sz="quarter" idx="24" hasCustomPrompt="1"/>
          </p:nvPr>
        </p:nvSpPr>
        <p:spPr>
          <a:xfrm>
            <a:off x="16937656"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6" name="Text Placeholder 3">
            <a:extLst>
              <a:ext uri="{FF2B5EF4-FFF2-40B4-BE49-F238E27FC236}">
                <a16:creationId xmlns:a16="http://schemas.microsoft.com/office/drawing/2014/main" id="{888AD8DE-5813-9446-BA0F-2DE597ADC005}"/>
              </a:ext>
            </a:extLst>
          </p:cNvPr>
          <p:cNvSpPr>
            <a:spLocks noGrp="1"/>
          </p:cNvSpPr>
          <p:nvPr>
            <p:ph type="body" sz="quarter" idx="25" hasCustomPrompt="1"/>
          </p:nvPr>
        </p:nvSpPr>
        <p:spPr>
          <a:xfrm>
            <a:off x="16937656"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7" name="Text Placeholder 3">
            <a:extLst>
              <a:ext uri="{FF2B5EF4-FFF2-40B4-BE49-F238E27FC236}">
                <a16:creationId xmlns:a16="http://schemas.microsoft.com/office/drawing/2014/main" id="{E70F26C5-ABFB-4D4F-8BFD-5C507AAAB287}"/>
              </a:ext>
            </a:extLst>
          </p:cNvPr>
          <p:cNvSpPr>
            <a:spLocks noGrp="1"/>
          </p:cNvSpPr>
          <p:nvPr>
            <p:ph type="body" sz="quarter" idx="26" hasCustomPrompt="1"/>
          </p:nvPr>
        </p:nvSpPr>
        <p:spPr>
          <a:xfrm>
            <a:off x="16937656"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8" name="Text Placeholder 3">
            <a:extLst>
              <a:ext uri="{FF2B5EF4-FFF2-40B4-BE49-F238E27FC236}">
                <a16:creationId xmlns:a16="http://schemas.microsoft.com/office/drawing/2014/main" id="{E3929854-2532-C84D-BBED-AA63A7145DEC}"/>
              </a:ext>
            </a:extLst>
          </p:cNvPr>
          <p:cNvSpPr>
            <a:spLocks noGrp="1"/>
          </p:cNvSpPr>
          <p:nvPr>
            <p:ph type="body" sz="quarter" idx="27" hasCustomPrompt="1"/>
          </p:nvPr>
        </p:nvSpPr>
        <p:spPr>
          <a:xfrm>
            <a:off x="19677664"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99" name="Text Placeholder 3">
            <a:extLst>
              <a:ext uri="{FF2B5EF4-FFF2-40B4-BE49-F238E27FC236}">
                <a16:creationId xmlns:a16="http://schemas.microsoft.com/office/drawing/2014/main" id="{D23C93BA-CB23-3D4D-BB2B-29E653BBE96B}"/>
              </a:ext>
            </a:extLst>
          </p:cNvPr>
          <p:cNvSpPr>
            <a:spLocks noGrp="1"/>
          </p:cNvSpPr>
          <p:nvPr>
            <p:ph type="body" sz="quarter" idx="28" hasCustomPrompt="1"/>
          </p:nvPr>
        </p:nvSpPr>
        <p:spPr>
          <a:xfrm>
            <a:off x="19677664"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0" name="Text Placeholder 3">
            <a:extLst>
              <a:ext uri="{FF2B5EF4-FFF2-40B4-BE49-F238E27FC236}">
                <a16:creationId xmlns:a16="http://schemas.microsoft.com/office/drawing/2014/main" id="{ABE907A4-CCF3-D046-BA5F-2A0EEF02A69D}"/>
              </a:ext>
            </a:extLst>
          </p:cNvPr>
          <p:cNvSpPr>
            <a:spLocks noGrp="1"/>
          </p:cNvSpPr>
          <p:nvPr>
            <p:ph type="body" sz="quarter" idx="29" hasCustomPrompt="1"/>
          </p:nvPr>
        </p:nvSpPr>
        <p:spPr>
          <a:xfrm>
            <a:off x="22254693" y="4925990"/>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1" name="Text Placeholder 3">
            <a:extLst>
              <a:ext uri="{FF2B5EF4-FFF2-40B4-BE49-F238E27FC236}">
                <a16:creationId xmlns:a16="http://schemas.microsoft.com/office/drawing/2014/main" id="{8B39797D-22AE-454A-AFD4-6ED517BD8DD4}"/>
              </a:ext>
            </a:extLst>
          </p:cNvPr>
          <p:cNvSpPr>
            <a:spLocks noGrp="1"/>
          </p:cNvSpPr>
          <p:nvPr>
            <p:ph type="body" sz="quarter" idx="30" hasCustomPrompt="1"/>
          </p:nvPr>
        </p:nvSpPr>
        <p:spPr>
          <a:xfrm>
            <a:off x="22254693" y="6256384"/>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2" name="Text Placeholder 3">
            <a:extLst>
              <a:ext uri="{FF2B5EF4-FFF2-40B4-BE49-F238E27FC236}">
                <a16:creationId xmlns:a16="http://schemas.microsoft.com/office/drawing/2014/main" id="{2BDADCA4-A789-3149-8992-D9A3A6F5FB5A}"/>
              </a:ext>
            </a:extLst>
          </p:cNvPr>
          <p:cNvSpPr>
            <a:spLocks noGrp="1"/>
          </p:cNvSpPr>
          <p:nvPr>
            <p:ph type="body" sz="quarter" idx="31" hasCustomPrompt="1"/>
          </p:nvPr>
        </p:nvSpPr>
        <p:spPr>
          <a:xfrm>
            <a:off x="22254693" y="761318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3" name="Text Placeholder 3">
            <a:extLst>
              <a:ext uri="{FF2B5EF4-FFF2-40B4-BE49-F238E27FC236}">
                <a16:creationId xmlns:a16="http://schemas.microsoft.com/office/drawing/2014/main" id="{01457121-7E74-6644-AC6C-3C19741D556C}"/>
              </a:ext>
            </a:extLst>
          </p:cNvPr>
          <p:cNvSpPr>
            <a:spLocks noGrp="1"/>
          </p:cNvSpPr>
          <p:nvPr>
            <p:ph type="body" sz="quarter" idx="32" hasCustomPrompt="1"/>
          </p:nvPr>
        </p:nvSpPr>
        <p:spPr>
          <a:xfrm>
            <a:off x="22254693" y="890674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4" name="Text Placeholder 3">
            <a:extLst>
              <a:ext uri="{FF2B5EF4-FFF2-40B4-BE49-F238E27FC236}">
                <a16:creationId xmlns:a16="http://schemas.microsoft.com/office/drawing/2014/main" id="{AAB7CC7C-A240-3D4F-BE8E-F10D5CBB99F0}"/>
              </a:ext>
            </a:extLst>
          </p:cNvPr>
          <p:cNvSpPr>
            <a:spLocks noGrp="1"/>
          </p:cNvSpPr>
          <p:nvPr>
            <p:ph type="body" sz="quarter" idx="33" hasCustomPrompt="1"/>
          </p:nvPr>
        </p:nvSpPr>
        <p:spPr>
          <a:xfrm>
            <a:off x="22254693" y="10173309"/>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105" name="Text Placeholder 3">
            <a:extLst>
              <a:ext uri="{FF2B5EF4-FFF2-40B4-BE49-F238E27FC236}">
                <a16:creationId xmlns:a16="http://schemas.microsoft.com/office/drawing/2014/main" id="{3B5FD129-7116-E048-B43D-5A7CB520FB0E}"/>
              </a:ext>
            </a:extLst>
          </p:cNvPr>
          <p:cNvSpPr>
            <a:spLocks noGrp="1"/>
          </p:cNvSpPr>
          <p:nvPr>
            <p:ph type="body" sz="quarter" idx="34" hasCustomPrompt="1"/>
          </p:nvPr>
        </p:nvSpPr>
        <p:spPr>
          <a:xfrm>
            <a:off x="22254693" y="11429948"/>
            <a:ext cx="1523455" cy="351631"/>
          </a:xfrm>
        </p:spPr>
        <p:txBody>
          <a:bodyPr anchor="ctr" anchorCtr="0">
            <a:noAutofit/>
          </a:bodyPr>
          <a:lstStyle>
            <a:lvl1pPr marL="0" indent="0">
              <a:buFontTx/>
              <a:buNone/>
              <a:defRPr sz="1600" b="0" i="0">
                <a:latin typeface="Community" panose="02000303040000020003" pitchFamily="2" charset="0"/>
              </a:defRPr>
            </a:lvl1pPr>
            <a:lvl2pPr marL="457200" indent="0">
              <a:buFontTx/>
              <a:buNone/>
              <a:defRPr sz="1600" b="0" i="0">
                <a:latin typeface="Community" panose="02000303040000020003" pitchFamily="2" charset="0"/>
              </a:defRPr>
            </a:lvl2pPr>
            <a:lvl3pPr marL="914400" indent="0">
              <a:buFontTx/>
              <a:buNone/>
              <a:defRPr sz="1600" b="0" i="0">
                <a:latin typeface="Community" panose="02000303040000020003" pitchFamily="2" charset="0"/>
              </a:defRPr>
            </a:lvl3pPr>
            <a:lvl4pPr marL="1371600" indent="0">
              <a:buFontTx/>
              <a:buNone/>
              <a:defRPr sz="1600" b="0" i="0">
                <a:latin typeface="Community" panose="02000303040000020003" pitchFamily="2" charset="0"/>
              </a:defRPr>
            </a:lvl4pPr>
            <a:lvl5pPr marL="1828800" indent="0">
              <a:buFontTx/>
              <a:buNone/>
              <a:defRPr sz="1600" b="0" i="0">
                <a:latin typeface="Community" panose="02000303040000020003" pitchFamily="2" charset="0"/>
              </a:defRPr>
            </a:lvl5pPr>
          </a:lstStyle>
          <a:p>
            <a:pPr lvl="0"/>
            <a:r>
              <a:rPr lang="en-US"/>
              <a:t>Enter label</a:t>
            </a:r>
          </a:p>
        </p:txBody>
      </p:sp>
      <p:sp>
        <p:nvSpPr>
          <p:cNvPr id="49" name="Folded Corner 48">
            <a:extLst>
              <a:ext uri="{FF2B5EF4-FFF2-40B4-BE49-F238E27FC236}">
                <a16:creationId xmlns:a16="http://schemas.microsoft.com/office/drawing/2014/main" id="{51D33E9E-AF46-1547-9131-582F295DA8DA}"/>
              </a:ext>
              <a:ext uri="{C183D7F6-B498-43B3-948B-1728B52AA6E4}">
                <adec:decorative xmlns:adec="http://schemas.microsoft.com/office/drawing/2017/decorative" val="1"/>
              </a:ext>
            </a:extLst>
          </p:cNvPr>
          <p:cNvSpPr/>
          <p:nvPr userDrawn="1"/>
        </p:nvSpPr>
        <p:spPr>
          <a:xfrm>
            <a:off x="0" y="-7169261"/>
            <a:ext cx="14362771" cy="676702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a map chart with a key message and 18 highlighted points.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9799523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v_titles + graph right">
    <p:bg>
      <p:bgPr>
        <a:solidFill>
          <a:srgbClr val="FDFAF5"/>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1B221A8-0CBA-4740-B203-4AF657FAA3DD}"/>
              </a:ext>
              <a:ext uri="{C183D7F6-B498-43B3-948B-1728B52AA6E4}">
                <adec:decorative xmlns:adec="http://schemas.microsoft.com/office/drawing/2017/decorative" val="1"/>
              </a:ext>
            </a:extLst>
          </p:cNvPr>
          <p:cNvSpPr/>
          <p:nvPr userDrawn="1"/>
        </p:nvSpPr>
        <p:spPr>
          <a:xfrm>
            <a:off x="-2089931" y="3261864"/>
            <a:ext cx="7192272" cy="7192272"/>
          </a:xfrm>
          <a:prstGeom prst="ellipse">
            <a:avLst/>
          </a:prstGeom>
          <a:solidFill>
            <a:srgbClr val="FCE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B7DF4F43-529C-BB46-B90D-EBD576172CF5}"/>
              </a:ext>
            </a:extLst>
          </p:cNvPr>
          <p:cNvSpPr>
            <a:spLocks noGrp="1"/>
          </p:cNvSpPr>
          <p:nvPr>
            <p:ph type="title" hasCustomPrompt="1"/>
          </p:nvPr>
        </p:nvSpPr>
        <p:spPr>
          <a:xfrm>
            <a:off x="1445070" y="4724400"/>
            <a:ext cx="5871717" cy="2499099"/>
          </a:xfrm>
          <a:noFill/>
        </p:spPr>
        <p:txBody>
          <a:bodyPr vert="horz" lIns="0" tIns="45720" rIns="0" bIns="45720" rtlCol="0" anchor="b" anchorCtr="0">
            <a:noAutofit/>
          </a:bodyPr>
          <a:lstStyle>
            <a:lvl1pPr>
              <a:defRPr lang="en-US" sz="8800">
                <a:ea typeface="+mn-ea"/>
                <a:cs typeface="+mn-cs"/>
              </a:defRPr>
            </a:lvl1pPr>
          </a:lstStyle>
          <a:p>
            <a:pPr marL="0" lvl="0" indent="0">
              <a:spcBef>
                <a:spcPts val="2000"/>
              </a:spcBef>
              <a:buFont typeface="Arial" panose="020B0604020202020204" pitchFamily="34" charset="0"/>
            </a:pPr>
            <a:r>
              <a:rPr lang="en-US"/>
              <a:t>Enter slide title here</a:t>
            </a:r>
          </a:p>
        </p:txBody>
      </p:sp>
      <p:sp>
        <p:nvSpPr>
          <p:cNvPr id="12" name="Text Placeholder 30">
            <a:extLst>
              <a:ext uri="{FF2B5EF4-FFF2-40B4-BE49-F238E27FC236}">
                <a16:creationId xmlns:a16="http://schemas.microsoft.com/office/drawing/2014/main" id="{2D1C46AE-0D6B-354C-9CE3-82C3D8BA1564}"/>
              </a:ext>
            </a:extLst>
          </p:cNvPr>
          <p:cNvSpPr>
            <a:spLocks noGrp="1"/>
          </p:cNvSpPr>
          <p:nvPr>
            <p:ph type="body" sz="quarter" idx="12" hasCustomPrompt="1"/>
          </p:nvPr>
        </p:nvSpPr>
        <p:spPr>
          <a:xfrm>
            <a:off x="1474788" y="7430079"/>
            <a:ext cx="5871717" cy="1502393"/>
          </a:xfrm>
        </p:spPr>
        <p:txBody>
          <a:bodyPr>
            <a:noAutofit/>
          </a:bodyPr>
          <a:lstStyle>
            <a:lvl1pPr marL="0" indent="0">
              <a:buFontTx/>
              <a:buNone/>
              <a:defRPr sz="3600">
                <a:solidFill>
                  <a:srgbClr val="5B696B"/>
                </a:solidFill>
              </a:defRPr>
            </a:lvl1pPr>
            <a:lvl2pPr marL="914400" indent="0">
              <a:buFontTx/>
              <a:buNone/>
              <a:defRPr sz="3600"/>
            </a:lvl2pPr>
            <a:lvl3pPr marL="1828800" indent="0">
              <a:buFontTx/>
              <a:buNone/>
              <a:defRPr sz="3600"/>
            </a:lvl3pPr>
            <a:lvl4pPr marL="2743200" indent="0">
              <a:buFontTx/>
              <a:buNone/>
              <a:defRPr sz="3600"/>
            </a:lvl4pPr>
            <a:lvl5pPr marL="3657600" indent="0">
              <a:buFontTx/>
              <a:buNone/>
              <a:defRPr sz="3600"/>
            </a:lvl5pPr>
          </a:lstStyle>
          <a:p>
            <a:pPr lvl="0"/>
            <a:r>
              <a:rPr lang="en-US"/>
              <a:t>Enter subtitle here,</a:t>
            </a:r>
            <a:br>
              <a:rPr lang="en-US"/>
            </a:br>
            <a:r>
              <a:rPr lang="en-US"/>
              <a:t>no more than two lines.</a:t>
            </a:r>
          </a:p>
        </p:txBody>
      </p:sp>
      <p:sp>
        <p:nvSpPr>
          <p:cNvPr id="5" name="Chart Placeholder 4">
            <a:extLst>
              <a:ext uri="{FF2B5EF4-FFF2-40B4-BE49-F238E27FC236}">
                <a16:creationId xmlns:a16="http://schemas.microsoft.com/office/drawing/2014/main" id="{65E42800-C59B-A34C-B189-2269111E467A}"/>
              </a:ext>
            </a:extLst>
          </p:cNvPr>
          <p:cNvSpPr>
            <a:spLocks noGrp="1"/>
          </p:cNvSpPr>
          <p:nvPr>
            <p:ph type="chart" sz="quarter" idx="13"/>
          </p:nvPr>
        </p:nvSpPr>
        <p:spPr>
          <a:xfrm>
            <a:off x="8193088" y="1524000"/>
            <a:ext cx="14592300" cy="10668000"/>
          </a:xfrm>
          <a:solidFill>
            <a:srgbClr val="F1EDE6"/>
          </a:solidFill>
        </p:spPr>
        <p:txBody>
          <a:bodyPr anchor="t" anchorCtr="0"/>
          <a:lstStyle>
            <a:lvl1pPr marL="0" indent="0" algn="ctr">
              <a:buNone/>
              <a:defRPr>
                <a:solidFill>
                  <a:srgbClr val="56687A"/>
                </a:solidFill>
              </a:defRPr>
            </a:lvl1pPr>
          </a:lstStyle>
          <a:p>
            <a:endParaRPr lang="en-US"/>
          </a:p>
          <a:p>
            <a:endParaRPr lang="en-US"/>
          </a:p>
          <a:p>
            <a:endParaRPr lang="en-US"/>
          </a:p>
          <a:p>
            <a:r>
              <a:rPr lang="en-US"/>
              <a:t>Click table icon below</a:t>
            </a:r>
          </a:p>
          <a:p>
            <a:r>
              <a:rPr lang="en-US"/>
              <a:t>to create your own graph</a:t>
            </a:r>
          </a:p>
        </p:txBody>
      </p:sp>
      <p:sp>
        <p:nvSpPr>
          <p:cNvPr id="3" name="Text Placeholder 2">
            <a:extLst>
              <a:ext uri="{FF2B5EF4-FFF2-40B4-BE49-F238E27FC236}">
                <a16:creationId xmlns:a16="http://schemas.microsoft.com/office/drawing/2014/main" id="{1B512DB5-7A30-F949-8BB0-DA3DC7C06189}"/>
              </a:ext>
            </a:extLst>
          </p:cNvPr>
          <p:cNvSpPr>
            <a:spLocks noGrp="1"/>
          </p:cNvSpPr>
          <p:nvPr>
            <p:ph type="body" sz="quarter" idx="14" hasCustomPrompt="1"/>
          </p:nvPr>
        </p:nvSpPr>
        <p:spPr>
          <a:xfrm>
            <a:off x="81930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2" name="TextBox 1">
            <a:extLst>
              <a:ext uri="{FF2B5EF4-FFF2-40B4-BE49-F238E27FC236}">
                <a16:creationId xmlns:a16="http://schemas.microsoft.com/office/drawing/2014/main" id="{3672F8A6-FDBC-964F-94A1-5165D6EAC1E4}"/>
              </a:ext>
            </a:extLst>
          </p:cNvPr>
          <p:cNvSpPr txBox="1"/>
          <p:nvPr userDrawn="1"/>
        </p:nvSpPr>
        <p:spPr>
          <a:xfrm>
            <a:off x="26517600" y="-320040"/>
            <a:ext cx="0" cy="0"/>
          </a:xfrm>
          <a:prstGeom prst="rect">
            <a:avLst/>
          </a:prstGeom>
          <a:noFill/>
        </p:spPr>
        <p:txBody>
          <a:bodyPr wrap="none" lIns="0" tIns="0" rIns="0" bIns="0" rtlCol="0">
            <a:noAutofit/>
          </a:bodyPr>
          <a:lstStyle/>
          <a:p>
            <a:pPr algn="l"/>
            <a:endParaRPr lang="en-US">
              <a:latin typeface="LKN Sans" panose="02000503040000020003" pitchFamily="2" charset="0"/>
            </a:endParaRPr>
          </a:p>
        </p:txBody>
      </p:sp>
      <p:sp>
        <p:nvSpPr>
          <p:cNvPr id="10" name="Folded Corner 9">
            <a:extLst>
              <a:ext uri="{FF2B5EF4-FFF2-40B4-BE49-F238E27FC236}">
                <a16:creationId xmlns:a16="http://schemas.microsoft.com/office/drawing/2014/main" id="{A64BAAB2-ABFA-714D-9E0A-554A96F61549}"/>
              </a:ext>
              <a:ext uri="{C183D7F6-B498-43B3-948B-1728B52AA6E4}">
                <adec:decorative xmlns:adec="http://schemas.microsoft.com/office/drawing/2017/decorative" val="1"/>
              </a:ext>
            </a:extLst>
          </p:cNvPr>
          <p:cNvSpPr/>
          <p:nvPr userDrawn="1"/>
        </p:nvSpPr>
        <p:spPr>
          <a:xfrm>
            <a:off x="25399" y="-6857999"/>
            <a:ext cx="14682788" cy="6320358"/>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on in palette to the right of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Eyedrop from the palette below the canvas.</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a:t>
            </a:r>
            <a:r>
              <a:rPr kumimoji="0" lang="en-US" sz="2400" b="0" i="0" u="none" strike="noStrike" kern="1200" cap="none" spc="0" normalizeH="0" baseline="0" noProof="0">
                <a:ln>
                  <a:noFill/>
                </a:ln>
                <a:solidFill>
                  <a:schemeClr val="tx1"/>
                </a:solidFill>
                <a:effectLst/>
                <a:uLnTx/>
                <a:uFillTx/>
                <a:latin typeface="Source Sans Pro" charset="0"/>
                <a:ea typeface="+mn-ea"/>
                <a:cs typeface="+mn-cs"/>
              </a:rPr>
              <a:t>o use to de-highlight or ‘dim’ out portions of tables that aren’t important.</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chemeClr val="tx1"/>
                </a:solidFill>
              </a:rPr>
              <a:t>Make sure to properly name your data, it will appear in the legend (on the right)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chemeClr val="tx1"/>
                </a:solidFill>
              </a:rPr>
              <a:t>Each line will/should rep. an item in the legend.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4152970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v_titles world map bg">
    <p:spTree>
      <p:nvGrpSpPr>
        <p:cNvPr id="1" name=""/>
        <p:cNvGrpSpPr/>
        <p:nvPr/>
      </p:nvGrpSpPr>
      <p:grpSpPr>
        <a:xfrm>
          <a:off x="0" y="0"/>
          <a:ext cx="0" cy="0"/>
          <a:chOff x="0" y="0"/>
          <a:chExt cx="0" cy="0"/>
        </a:xfrm>
      </p:grpSpPr>
      <p:pic>
        <p:nvPicPr>
          <p:cNvPr id="25" name="Picture 24" descr="World map as background">
            <a:extLst>
              <a:ext uri="{FF2B5EF4-FFF2-40B4-BE49-F238E27FC236}">
                <a16:creationId xmlns:a16="http://schemas.microsoft.com/office/drawing/2014/main" id="{3EA86540-381C-504A-8F11-05F3F636CE76}"/>
              </a:ext>
              <a:ext uri="{C183D7F6-B498-43B3-948B-1728B52AA6E4}">
                <adec:decorative xmlns:adec="http://schemas.microsoft.com/office/drawing/2017/decorative" val="0"/>
              </a:ext>
            </a:extLst>
          </p:cNvPr>
          <p:cNvPicPr>
            <a:picLocks noChangeAspect="1"/>
          </p:cNvPicPr>
          <p:nvPr/>
        </p:nvPicPr>
        <p:blipFill>
          <a:blip r:embed="rId2" cstate="screen">
            <a:alphaModFix amt="30000"/>
            <a:extLst>
              <a:ext uri="{28A0092B-C50C-407E-A947-70E740481C1C}">
                <a14:useLocalDpi xmlns:a14="http://schemas.microsoft.com/office/drawing/2010/main"/>
              </a:ext>
            </a:extLst>
          </a:blip>
          <a:stretch>
            <a:fillRect/>
          </a:stretch>
        </p:blipFill>
        <p:spPr>
          <a:xfrm>
            <a:off x="8432574" y="2067001"/>
            <a:ext cx="15080569" cy="9734546"/>
          </a:xfrm>
          <a:prstGeom prst="rect">
            <a:avLst/>
          </a:prstGeom>
          <a:noFill/>
        </p:spPr>
      </p:pic>
      <p:sp>
        <p:nvSpPr>
          <p:cNvPr id="10" name="Oval 9">
            <a:extLst>
              <a:ext uri="{FF2B5EF4-FFF2-40B4-BE49-F238E27FC236}">
                <a16:creationId xmlns:a16="http://schemas.microsoft.com/office/drawing/2014/main" id="{3802ECCA-3B04-244A-937B-297719CBCB37}"/>
              </a:ext>
              <a:ext uri="{C183D7F6-B498-43B3-948B-1728B52AA6E4}">
                <adec:decorative xmlns:adec="http://schemas.microsoft.com/office/drawing/2017/decorative" val="1"/>
              </a:ext>
            </a:extLst>
          </p:cNvPr>
          <p:cNvSpPr/>
          <p:nvPr userDrawn="1"/>
        </p:nvSpPr>
        <p:spPr>
          <a:xfrm>
            <a:off x="-2176725" y="2347666"/>
            <a:ext cx="9020668" cy="9020668"/>
          </a:xfrm>
          <a:prstGeom prst="ellipse">
            <a:avLst/>
          </a:prstGeom>
          <a:solidFill>
            <a:srgbClr val="FDE3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F1594A0A-3260-BF4E-9447-F8FCE66517B2}"/>
              </a:ext>
            </a:extLst>
          </p:cNvPr>
          <p:cNvSpPr>
            <a:spLocks noGrp="1"/>
          </p:cNvSpPr>
          <p:nvPr>
            <p:ph type="title" hasCustomPrompt="1"/>
          </p:nvPr>
        </p:nvSpPr>
        <p:spPr>
          <a:xfrm>
            <a:off x="1423990" y="4744995"/>
            <a:ext cx="7008584" cy="2478504"/>
          </a:xfrm>
          <a:noFill/>
        </p:spPr>
        <p:txBody>
          <a:bodyPr vert="horz" lIns="0" tIns="45720" rIns="0" bIns="45720" rtlCol="0" anchor="b" anchorCtr="0">
            <a:noAutofit/>
          </a:bodyPr>
          <a:lstStyle>
            <a:lvl1pPr>
              <a:defRPr lang="en-US" sz="8800">
                <a:ea typeface="+mn-ea"/>
                <a:cs typeface="+mn-cs"/>
              </a:defRPr>
            </a:lvl1pPr>
          </a:lstStyle>
          <a:p>
            <a:pPr lvl="0"/>
            <a:r>
              <a:rPr lang="en-US"/>
              <a:t>Enter slide title here in two lines</a:t>
            </a:r>
          </a:p>
        </p:txBody>
      </p:sp>
      <p:sp>
        <p:nvSpPr>
          <p:cNvPr id="12" name="Text Placeholder 30">
            <a:extLst>
              <a:ext uri="{FF2B5EF4-FFF2-40B4-BE49-F238E27FC236}">
                <a16:creationId xmlns:a16="http://schemas.microsoft.com/office/drawing/2014/main" id="{D9155DAF-E6C9-DF49-916E-C3F72FA1D446}"/>
              </a:ext>
            </a:extLst>
          </p:cNvPr>
          <p:cNvSpPr>
            <a:spLocks noGrp="1"/>
          </p:cNvSpPr>
          <p:nvPr>
            <p:ph type="body" sz="quarter" idx="11" hasCustomPrompt="1"/>
          </p:nvPr>
        </p:nvSpPr>
        <p:spPr>
          <a:xfrm>
            <a:off x="1474788" y="7430079"/>
            <a:ext cx="6186401" cy="1502393"/>
          </a:xfrm>
        </p:spPr>
        <p:txBody>
          <a:bodyPr>
            <a:noAutofit/>
          </a:bodyPr>
          <a:lstStyle>
            <a:lvl1pPr marL="0" indent="0">
              <a:buFontTx/>
              <a:buNone/>
              <a:defRPr sz="4400">
                <a:solidFill>
                  <a:srgbClr val="5B696B"/>
                </a:solidFill>
              </a:defRPr>
            </a:lvl1pPr>
            <a:lvl2pPr marL="914400" indent="0">
              <a:buFontTx/>
              <a:buNone/>
              <a:defRPr sz="3600"/>
            </a:lvl2pPr>
            <a:lvl3pPr marL="1828800" indent="0">
              <a:buFontTx/>
              <a:buNone/>
              <a:defRPr sz="3600"/>
            </a:lvl3pPr>
            <a:lvl4pPr marL="2743200" indent="0">
              <a:buFontTx/>
              <a:buNone/>
              <a:defRPr sz="3600"/>
            </a:lvl4pPr>
            <a:lvl5pPr marL="3657600" indent="0">
              <a:buFontTx/>
              <a:buNone/>
              <a:defRPr sz="3600"/>
            </a:lvl5pPr>
          </a:lstStyle>
          <a:p>
            <a:pPr lvl="0"/>
            <a:r>
              <a:rPr lang="en-US"/>
              <a:t>Enter your subtitle here,</a:t>
            </a:r>
            <a:br>
              <a:rPr lang="en-US"/>
            </a:br>
            <a:r>
              <a:rPr lang="en-US"/>
              <a:t>no more than two lines.</a:t>
            </a:r>
          </a:p>
        </p:txBody>
      </p:sp>
      <p:sp>
        <p:nvSpPr>
          <p:cNvPr id="9" name="Folded Corner 8">
            <a:extLst>
              <a:ext uri="{FF2B5EF4-FFF2-40B4-BE49-F238E27FC236}">
                <a16:creationId xmlns:a16="http://schemas.microsoft.com/office/drawing/2014/main" id="{B2369DF8-3270-F54C-B5DB-B9CF3770A6F8}"/>
              </a:ext>
              <a:ext uri="{C183D7F6-B498-43B3-948B-1728B52AA6E4}">
                <adec:decorative xmlns:adec="http://schemas.microsoft.com/office/drawing/2017/decorative" val="1"/>
              </a:ext>
            </a:extLst>
          </p:cNvPr>
          <p:cNvSpPr/>
          <p:nvPr userDrawn="1"/>
        </p:nvSpPr>
        <p:spPr>
          <a:xfrm>
            <a:off x="0" y="-3403601"/>
            <a:ext cx="9601200" cy="2820801"/>
          </a:xfrm>
          <a:prstGeom prst="foldedCorner">
            <a:avLst>
              <a:gd name="adj" fmla="val 8607"/>
            </a:avLst>
          </a:prstGeom>
          <a:solidFill>
            <a:srgbClr val="FCE3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r>
              <a:rPr lang="en-US" sz="2400" b="1">
                <a:solidFill>
                  <a:schemeClr val="tx1"/>
                </a:solidFill>
                <a:latin typeface="Source Sans Pro" charset="0"/>
                <a:ea typeface="Source Sans Pro" charset="0"/>
                <a:cs typeface="Arial" panose="020B0604020202020204" pitchFamily="34" charset="0"/>
              </a:rPr>
              <a:t>Purpose of Layout</a:t>
            </a:r>
            <a:r>
              <a:rPr lang="en-US" sz="2400">
                <a:solidFill>
                  <a:schemeClr val="tx1"/>
                </a:solidFill>
                <a:latin typeface="Source Sans Pro" charset="0"/>
                <a:ea typeface="Source Sans Pro" charset="0"/>
                <a:cs typeface="Arial" panose="020B0604020202020204" pitchFamily="34" charset="0"/>
              </a:rPr>
              <a:t>: To show a map of the world with several countries called out with labels. </a:t>
            </a:r>
          </a:p>
          <a:p>
            <a:endParaRPr lang="en-US" sz="2400">
              <a:solidFill>
                <a:schemeClr val="tx1"/>
              </a:solidFill>
              <a:latin typeface="Source Sans Pro" charset="0"/>
            </a:endParaRPr>
          </a:p>
          <a:p>
            <a:r>
              <a:rPr lang="en-US" sz="2400" b="1">
                <a:solidFill>
                  <a:schemeClr val="tx1"/>
                </a:solidFill>
                <a:latin typeface="Source Sans Pro" charset="0"/>
                <a:ea typeface="Source Sans Pro" charset="0"/>
                <a:cs typeface="Arial" panose="020B0604020202020204" pitchFamily="34" charset="0"/>
              </a:rPr>
              <a:t>Tip</a:t>
            </a:r>
            <a:r>
              <a:rPr lang="en-US" sz="2400">
                <a:solidFill>
                  <a:schemeClr val="tx1"/>
                </a:solidFill>
                <a:latin typeface="Source Sans Pro" charset="0"/>
                <a:ea typeface="Source Sans Pro" charset="0"/>
                <a:cs typeface="Arial" panose="020B0604020202020204" pitchFamily="34" charset="0"/>
              </a:rPr>
              <a:t>: </a:t>
            </a:r>
            <a:r>
              <a:rPr lang="en-US" sz="2400">
                <a:solidFill>
                  <a:schemeClr val="tx1"/>
                </a:solidFill>
                <a:latin typeface="Source Sans Pro" panose="020B0503030403020204" pitchFamily="34" charset="77"/>
                <a:ea typeface="Source Sans Pro" charset="0"/>
                <a:cs typeface="Arial" panose="020B0604020202020204" pitchFamily="34" charset="0"/>
              </a:rPr>
              <a:t>Find editable map labels and pins on “Iconography and resources”. Copy and paste into your map. Enter the country name of your choice, and adjust the size of the rectangle if necessary.  </a:t>
            </a:r>
          </a:p>
        </p:txBody>
      </p:sp>
    </p:spTree>
    <p:extLst>
      <p:ext uri="{BB962C8B-B14F-4D97-AF65-F5344CB8AC3E}">
        <p14:creationId xmlns:p14="http://schemas.microsoft.com/office/powerpoint/2010/main" val="1480268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v_titles 3 charts 1">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67056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8840788"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Chart Placeholder 4">
            <a:extLst>
              <a:ext uri="{FF2B5EF4-FFF2-40B4-BE49-F238E27FC236}">
                <a16:creationId xmlns:a16="http://schemas.microsoft.com/office/drawing/2014/main" id="{E440C84E-CB6E-1944-A46F-424863A13B37}"/>
              </a:ext>
            </a:extLst>
          </p:cNvPr>
          <p:cNvSpPr>
            <a:spLocks noGrp="1"/>
          </p:cNvSpPr>
          <p:nvPr>
            <p:ph type="chart" sz="quarter" idx="17"/>
          </p:nvPr>
        </p:nvSpPr>
        <p:spPr>
          <a:xfrm>
            <a:off x="16188645" y="3681663"/>
            <a:ext cx="67056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7" name="Folded Corner 16">
            <a:extLst>
              <a:ext uri="{FF2B5EF4-FFF2-40B4-BE49-F238E27FC236}">
                <a16:creationId xmlns:a16="http://schemas.microsoft.com/office/drawing/2014/main" id="{09DFF3C5-D054-6349-BEDF-72EEE6335A45}"/>
              </a:ext>
              <a:ext uri="{C183D7F6-B498-43B3-948B-1728B52AA6E4}">
                <adec:decorative xmlns:adec="http://schemas.microsoft.com/office/drawing/2017/decorative" val="1"/>
              </a:ext>
            </a:extLst>
          </p:cNvPr>
          <p:cNvSpPr/>
          <p:nvPr userDrawn="1"/>
        </p:nvSpPr>
        <p:spPr>
          <a:xfrm>
            <a:off x="0" y="-7209524"/>
            <a:ext cx="14362771" cy="671259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3 charts with a key message while highlighting a data point. </a:t>
            </a: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5916588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v_full width chart">
    <p:bg>
      <p:bgPr>
        <a:solidFill>
          <a:srgbClr val="FDFAF5"/>
        </a:solid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65E42800-C59B-A34C-B189-2269111E467A}"/>
              </a:ext>
            </a:extLst>
          </p:cNvPr>
          <p:cNvSpPr>
            <a:spLocks noGrp="1"/>
          </p:cNvSpPr>
          <p:nvPr>
            <p:ph type="chart" sz="quarter" idx="13"/>
          </p:nvPr>
        </p:nvSpPr>
        <p:spPr>
          <a:xfrm>
            <a:off x="1525588" y="1524000"/>
            <a:ext cx="21259800" cy="10183091"/>
          </a:xfrm>
          <a:solidFill>
            <a:srgbClr val="F1EDE6"/>
          </a:solidFill>
        </p:spPr>
        <p:txBody>
          <a:bodyPr anchor="t" anchorCtr="0"/>
          <a:lstStyle>
            <a:lvl1pPr marL="0" indent="0" algn="ctr">
              <a:buNone/>
              <a:defRPr>
                <a:solidFill>
                  <a:srgbClr val="56687A"/>
                </a:solidFill>
              </a:defRPr>
            </a:lvl1pPr>
          </a:lstStyle>
          <a:p>
            <a:endParaRPr lang="en-US"/>
          </a:p>
          <a:p>
            <a:endParaRPr lang="en-US"/>
          </a:p>
          <a:p>
            <a:endParaRPr lang="en-US"/>
          </a:p>
          <a:p>
            <a:r>
              <a:rPr lang="en-US"/>
              <a:t>Click table icon below</a:t>
            </a:r>
          </a:p>
          <a:p>
            <a:r>
              <a:rPr lang="en-US"/>
              <a:t>to create your own chart</a:t>
            </a:r>
          </a:p>
        </p:txBody>
      </p:sp>
      <p:sp>
        <p:nvSpPr>
          <p:cNvPr id="3" name="Text Placeholder 2">
            <a:extLst>
              <a:ext uri="{FF2B5EF4-FFF2-40B4-BE49-F238E27FC236}">
                <a16:creationId xmlns:a16="http://schemas.microsoft.com/office/drawing/2014/main" id="{1B512DB5-7A30-F949-8BB0-DA3DC7C06189}"/>
              </a:ext>
            </a:extLst>
          </p:cNvPr>
          <p:cNvSpPr>
            <a:spLocks noGrp="1"/>
          </p:cNvSpPr>
          <p:nvPr>
            <p:ph type="body" sz="quarter" idx="14" hasCustomPrompt="1"/>
          </p:nvPr>
        </p:nvSpPr>
        <p:spPr>
          <a:xfrm>
            <a:off x="1525588" y="121920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2" name="TextBox 1">
            <a:extLst>
              <a:ext uri="{FF2B5EF4-FFF2-40B4-BE49-F238E27FC236}">
                <a16:creationId xmlns:a16="http://schemas.microsoft.com/office/drawing/2014/main" id="{3672F8A6-FDBC-964F-94A1-5165D6EAC1E4}"/>
              </a:ext>
            </a:extLst>
          </p:cNvPr>
          <p:cNvSpPr txBox="1"/>
          <p:nvPr userDrawn="1"/>
        </p:nvSpPr>
        <p:spPr>
          <a:xfrm>
            <a:off x="26517600" y="-320040"/>
            <a:ext cx="0" cy="0"/>
          </a:xfrm>
          <a:prstGeom prst="rect">
            <a:avLst/>
          </a:prstGeom>
          <a:noFill/>
        </p:spPr>
        <p:txBody>
          <a:bodyPr wrap="none" lIns="0" tIns="0" rIns="0" bIns="0" rtlCol="0">
            <a:noAutofit/>
          </a:bodyPr>
          <a:lstStyle/>
          <a:p>
            <a:pPr algn="l"/>
            <a:endParaRPr lang="en-US">
              <a:latin typeface="LKN Sans" panose="02000503040000020003" pitchFamily="2" charset="0"/>
            </a:endParaRPr>
          </a:p>
        </p:txBody>
      </p:sp>
      <p:sp>
        <p:nvSpPr>
          <p:cNvPr id="8" name="Folded Corner 7">
            <a:extLst>
              <a:ext uri="{FF2B5EF4-FFF2-40B4-BE49-F238E27FC236}">
                <a16:creationId xmlns:a16="http://schemas.microsoft.com/office/drawing/2014/main" id="{D522D9F9-3AFB-3645-B73C-4CF5D1909D70}"/>
              </a:ext>
              <a:ext uri="{C183D7F6-B498-43B3-948B-1728B52AA6E4}">
                <adec:decorative xmlns:adec="http://schemas.microsoft.com/office/drawing/2017/decorative" val="1"/>
              </a:ext>
            </a:extLst>
          </p:cNvPr>
          <p:cNvSpPr/>
          <p:nvPr userDrawn="1"/>
        </p:nvSpPr>
        <p:spPr>
          <a:xfrm>
            <a:off x="0" y="-7340600"/>
            <a:ext cx="14362771" cy="6908801"/>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full width of page.</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532869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v_full width table">
    <p:bg>
      <p:bgPr>
        <a:solidFill>
          <a:srgbClr val="FDFAF5"/>
        </a:solidFill>
        <a:effectLst/>
      </p:bgPr>
    </p:bg>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8C0F01DE-6D78-2148-916B-698B0BF00BA4}"/>
              </a:ext>
            </a:extLst>
          </p:cNvPr>
          <p:cNvSpPr>
            <a:spLocks noGrp="1"/>
          </p:cNvSpPr>
          <p:nvPr>
            <p:ph type="tbl" sz="quarter" idx="10"/>
          </p:nvPr>
        </p:nvSpPr>
        <p:spPr>
          <a:xfrm>
            <a:off x="1525588" y="1524001"/>
            <a:ext cx="21259800" cy="10183090"/>
          </a:xfrm>
          <a:solidFill>
            <a:srgbClr val="F1EDE6"/>
          </a:solidFill>
        </p:spPr>
        <p:txBody>
          <a:bodyPr anchor="t" anchorCtr="0"/>
          <a:lstStyle>
            <a:lvl1pPr marL="0" indent="0" algn="ctr">
              <a:buFontTx/>
              <a:buNone/>
              <a:defRPr>
                <a:solidFill>
                  <a:srgbClr val="56687A"/>
                </a:solidFill>
              </a:defRPr>
            </a:lvl1pPr>
          </a:lstStyle>
          <a:p>
            <a:endParaRPr lang="en-US"/>
          </a:p>
          <a:p>
            <a:endParaRPr lang="en-US"/>
          </a:p>
          <a:p>
            <a:endParaRPr lang="en-US"/>
          </a:p>
          <a:p>
            <a:r>
              <a:rPr lang="en-US"/>
              <a:t>Click table icon below</a:t>
            </a:r>
          </a:p>
          <a:p>
            <a:r>
              <a:rPr lang="en-US"/>
              <a:t>to create your own table</a:t>
            </a:r>
          </a:p>
        </p:txBody>
      </p:sp>
      <p:sp>
        <p:nvSpPr>
          <p:cNvPr id="6" name="Text Placeholder 2">
            <a:extLst>
              <a:ext uri="{FF2B5EF4-FFF2-40B4-BE49-F238E27FC236}">
                <a16:creationId xmlns:a16="http://schemas.microsoft.com/office/drawing/2014/main" id="{B32C6E15-6DAF-E848-8D43-F052E24D93E8}"/>
              </a:ext>
            </a:extLst>
          </p:cNvPr>
          <p:cNvSpPr>
            <a:spLocks noGrp="1"/>
          </p:cNvSpPr>
          <p:nvPr>
            <p:ph type="body" sz="quarter" idx="14" hasCustomPrompt="1"/>
          </p:nvPr>
        </p:nvSpPr>
        <p:spPr>
          <a:xfrm>
            <a:off x="1525588" y="121920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7" name="Folded Corner 6">
            <a:extLst>
              <a:ext uri="{FF2B5EF4-FFF2-40B4-BE49-F238E27FC236}">
                <a16:creationId xmlns:a16="http://schemas.microsoft.com/office/drawing/2014/main" id="{9AB4F772-6FB8-8A43-9A49-AE5A2E34690A}"/>
              </a:ext>
              <a:ext uri="{C183D7F6-B498-43B3-948B-1728B52AA6E4}">
                <adec:decorative xmlns:adec="http://schemas.microsoft.com/office/drawing/2017/decorative" val="1"/>
              </a:ext>
            </a:extLst>
          </p:cNvPr>
          <p:cNvSpPr/>
          <p:nvPr userDrawn="1"/>
        </p:nvSpPr>
        <p:spPr>
          <a:xfrm>
            <a:off x="0" y="-6375400"/>
            <a:ext cx="13716000" cy="5892800"/>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full page.</a:t>
            </a: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a:t>
            </a:r>
            <a:br>
              <a:rPr kumimoji="0" lang="en-US" sz="2400" b="0" i="0" u="none" strike="noStrike" kern="1200" cap="none" spc="0" normalizeH="0" baseline="0" noProof="0">
                <a:ln>
                  <a:noFill/>
                </a:ln>
                <a:solidFill>
                  <a:srgbClr val="000000"/>
                </a:solidFill>
                <a:effectLst/>
                <a:uLnTx/>
                <a:uFillTx/>
                <a:latin typeface="Source Sans Pro" charset="0"/>
                <a:ea typeface="+mn-ea"/>
                <a:cs typeface="+mn-cs"/>
              </a:rPr>
            </a:b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They are available </a:t>
            </a:r>
            <a:r>
              <a:rPr lang="en-US" sz="2400">
                <a:solidFill>
                  <a:srgbClr val="000000"/>
                </a:solidFill>
                <a:latin typeface="Source Sans Pro" charset="0"/>
              </a:rPr>
              <a:t>to eyedrop below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9764835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v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lded Corner 2">
            <a:extLst>
              <a:ext uri="{FF2B5EF4-FFF2-40B4-BE49-F238E27FC236}">
                <a16:creationId xmlns:a16="http://schemas.microsoft.com/office/drawing/2014/main" id="{8BB306B4-AC39-A946-954A-18E831591AB9}"/>
              </a:ext>
            </a:extLst>
          </p:cNvPr>
          <p:cNvSpPr/>
          <p:nvPr userDrawn="1"/>
        </p:nvSpPr>
        <p:spPr>
          <a:xfrm>
            <a:off x="0" y="-2438400"/>
            <a:ext cx="12574587" cy="187598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r>
              <a:rPr lang="en-US" sz="2400" b="1">
                <a:solidFill>
                  <a:schemeClr val="tx1"/>
                </a:solidFill>
                <a:latin typeface="Source Sans Pro" charset="0"/>
                <a:ea typeface="Source Sans Pro" charset="0"/>
                <a:cs typeface="Arial" panose="020B0604020202020204" pitchFamily="34" charset="0"/>
              </a:rPr>
              <a:t>Purpose of Layout</a:t>
            </a:r>
            <a:r>
              <a:rPr lang="en-US" sz="2400">
                <a:solidFill>
                  <a:schemeClr val="tx1"/>
                </a:solidFill>
                <a:latin typeface="Source Sans Pro" charset="0"/>
                <a:ea typeface="Source Sans Pro" charset="0"/>
                <a:cs typeface="Arial" panose="020B0604020202020204" pitchFamily="34" charset="0"/>
              </a:rPr>
              <a:t>: This is the grid upon which designs in this template have been made.</a:t>
            </a:r>
          </a:p>
          <a:p>
            <a:endParaRPr lang="en-US" sz="2400" b="1">
              <a:solidFill>
                <a:schemeClr val="tx1"/>
              </a:solidFill>
              <a:latin typeface="Source Sans Pro" charset="0"/>
              <a:ea typeface="Source Sans Pro" charset="0"/>
              <a:cs typeface="Arial" panose="020B0604020202020204" pitchFamily="34" charset="0"/>
            </a:endParaRPr>
          </a:p>
          <a:p>
            <a:r>
              <a:rPr lang="en-US" sz="2400" b="1">
                <a:solidFill>
                  <a:schemeClr val="tx1"/>
                </a:solidFill>
                <a:latin typeface="Source Sans Pro" charset="0"/>
                <a:ea typeface="Source Sans Pro" charset="0"/>
                <a:cs typeface="Arial" panose="020B0604020202020204" pitchFamily="34" charset="0"/>
              </a:rPr>
              <a:t>Tip: </a:t>
            </a:r>
            <a:r>
              <a:rPr lang="en-US" sz="2400" b="0">
                <a:solidFill>
                  <a:schemeClr val="tx1"/>
                </a:solidFill>
                <a:latin typeface="Source Sans Pro" charset="0"/>
                <a:ea typeface="Source Sans Pro" charset="0"/>
                <a:cs typeface="Arial" panose="020B0604020202020204" pitchFamily="34" charset="0"/>
              </a:rPr>
              <a:t> In the very rare case you need to design a layout from scratch, please consider using this as foundational guidance, in addition to the guides.</a:t>
            </a:r>
            <a:endParaRPr lang="en-US" sz="2400" b="1">
              <a:solidFill>
                <a:schemeClr val="tx1"/>
              </a:solidFill>
              <a:latin typeface="Source Sans Pro" panose="020B0503030403020204" pitchFamily="34" charset="77"/>
              <a:ea typeface="Source Sans Pro" charset="0"/>
              <a:cs typeface="Arial" panose="020B0604020202020204" pitchFamily="34" charset="0"/>
            </a:endParaRPr>
          </a:p>
        </p:txBody>
      </p:sp>
    </p:spTree>
    <p:extLst>
      <p:ext uri="{BB962C8B-B14F-4D97-AF65-F5344CB8AC3E}">
        <p14:creationId xmlns:p14="http://schemas.microsoft.com/office/powerpoint/2010/main" val="10243534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v_titles">
    <p:bg>
      <p:bgPr>
        <a:solidFill>
          <a:srgbClr val="FDFAF5"/>
        </a:solidFill>
        <a:effectLst/>
      </p:bgPr>
    </p:bg>
    <p:spTree>
      <p:nvGrpSpPr>
        <p:cNvPr id="1" name=""/>
        <p:cNvGrpSpPr/>
        <p:nvPr/>
      </p:nvGrpSpPr>
      <p:grpSpPr>
        <a:xfrm>
          <a:off x="0" y="0"/>
          <a:ext cx="0" cy="0"/>
          <a:chOff x="0" y="0"/>
          <a:chExt cx="0" cy="0"/>
        </a:xfrm>
      </p:grpSpPr>
      <p:sp>
        <p:nvSpPr>
          <p:cNvPr id="4" name="Title Placeholder 46">
            <a:extLst>
              <a:ext uri="{FF2B5EF4-FFF2-40B4-BE49-F238E27FC236}">
                <a16:creationId xmlns:a16="http://schemas.microsoft.com/office/drawing/2014/main" id="{05FB43C3-A1E2-F245-8732-2F15C05FC76B}"/>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solidFill>
                  <a:srgbClr val="915907"/>
                </a:solidFill>
              </a:defRPr>
            </a:lvl1pPr>
          </a:lstStyle>
          <a:p>
            <a:r>
              <a:rPr lang="en-US"/>
              <a:t>Enter slide title here</a:t>
            </a:r>
          </a:p>
        </p:txBody>
      </p:sp>
      <p:sp>
        <p:nvSpPr>
          <p:cNvPr id="16" name="Text Placeholder 8">
            <a:extLst>
              <a:ext uri="{FF2B5EF4-FFF2-40B4-BE49-F238E27FC236}">
                <a16:creationId xmlns:a16="http://schemas.microsoft.com/office/drawing/2014/main" id="{862C563E-1C76-004E-9470-67C8287E2234}"/>
              </a:ext>
            </a:extLst>
          </p:cNvPr>
          <p:cNvSpPr>
            <a:spLocks noGrp="1"/>
          </p:cNvSpPr>
          <p:nvPr>
            <p:ph type="body" sz="quarter" idx="11" hasCustomPrompt="1"/>
          </p:nvPr>
        </p:nvSpPr>
        <p:spPr>
          <a:xfrm>
            <a:off x="1496402" y="2429313"/>
            <a:ext cx="21337375" cy="1371600"/>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your subtitle here</a:t>
            </a:r>
          </a:p>
        </p:txBody>
      </p:sp>
      <p:sp>
        <p:nvSpPr>
          <p:cNvPr id="6" name="Folded Corner 5">
            <a:extLst>
              <a:ext uri="{FF2B5EF4-FFF2-40B4-BE49-F238E27FC236}">
                <a16:creationId xmlns:a16="http://schemas.microsoft.com/office/drawing/2014/main" id="{856B7529-31FA-C44C-B764-CF75D2919909}"/>
              </a:ext>
            </a:extLst>
          </p:cNvPr>
          <p:cNvSpPr/>
          <p:nvPr userDrawn="1"/>
        </p:nvSpPr>
        <p:spPr>
          <a:xfrm>
            <a:off x="0" y="-2438400"/>
            <a:ext cx="8916987" cy="1875989"/>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r>
              <a:rPr lang="en-US" sz="2400" b="1">
                <a:solidFill>
                  <a:schemeClr val="tx1"/>
                </a:solidFill>
                <a:latin typeface="Source Sans Pro" charset="0"/>
                <a:ea typeface="Source Sans Pro" charset="0"/>
                <a:cs typeface="Arial" panose="020B0604020202020204" pitchFamily="34" charset="0"/>
              </a:rPr>
              <a:t>Purpose of Layout</a:t>
            </a:r>
            <a:r>
              <a:rPr lang="en-US" sz="2400">
                <a:solidFill>
                  <a:schemeClr val="tx1"/>
                </a:solidFill>
                <a:latin typeface="Source Sans Pro" charset="0"/>
                <a:ea typeface="Source Sans Pro" charset="0"/>
                <a:cs typeface="Arial" panose="020B0604020202020204" pitchFamily="34" charset="0"/>
              </a:rPr>
              <a:t>: This a multi-purpose title and subtitle layout.</a:t>
            </a:r>
          </a:p>
          <a:p>
            <a:endParaRPr lang="en-US" sz="2400" b="1">
              <a:solidFill>
                <a:schemeClr val="tx1"/>
              </a:solidFill>
              <a:latin typeface="Source Sans Pro" charset="0"/>
              <a:ea typeface="Source Sans Pro" charset="0"/>
              <a:cs typeface="Arial" panose="020B0604020202020204" pitchFamily="34" charset="0"/>
            </a:endParaRPr>
          </a:p>
          <a:p>
            <a:r>
              <a:rPr lang="en-US" sz="2400" b="1">
                <a:solidFill>
                  <a:schemeClr val="tx1"/>
                </a:solidFill>
                <a:latin typeface="Source Sans Pro" charset="0"/>
                <a:ea typeface="Source Sans Pro" charset="0"/>
                <a:cs typeface="Arial" panose="020B0604020202020204" pitchFamily="34" charset="0"/>
              </a:rPr>
              <a:t>Tip: </a:t>
            </a:r>
            <a:r>
              <a:rPr lang="en-US" sz="2400" b="0">
                <a:solidFill>
                  <a:schemeClr val="tx1"/>
                </a:solidFill>
                <a:latin typeface="Source Sans Pro" charset="0"/>
                <a:ea typeface="Source Sans Pro" charset="0"/>
                <a:cs typeface="Arial" panose="020B0604020202020204" pitchFamily="34" charset="0"/>
              </a:rPr>
              <a:t>Make sure to keep your slide titles short and clear. Only add subtitles if it adds the message.</a:t>
            </a:r>
            <a:endParaRPr lang="en-US" sz="2400" b="1">
              <a:solidFill>
                <a:schemeClr val="tx1"/>
              </a:solidFill>
              <a:latin typeface="Source Sans Pro" panose="020B0503030403020204" pitchFamily="34" charset="77"/>
              <a:ea typeface="Source Sans Pro" charset="0"/>
              <a:cs typeface="Arial" panose="020B0604020202020204" pitchFamily="34" charset="0"/>
            </a:endParaRPr>
          </a:p>
        </p:txBody>
      </p:sp>
    </p:spTree>
    <p:extLst>
      <p:ext uri="{BB962C8B-B14F-4D97-AF65-F5344CB8AC3E}">
        <p14:creationId xmlns:p14="http://schemas.microsoft.com/office/powerpoint/2010/main" val="918916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v_title full width table">
    <p:bg>
      <p:bgPr>
        <a:solidFill>
          <a:srgbClr val="FDFAF5"/>
        </a:solidFill>
        <a:effectLst/>
      </p:bgPr>
    </p:bg>
    <p:spTree>
      <p:nvGrpSpPr>
        <p:cNvPr id="1" name=""/>
        <p:cNvGrpSpPr/>
        <p:nvPr/>
      </p:nvGrpSpPr>
      <p:grpSpPr>
        <a:xfrm>
          <a:off x="0" y="0"/>
          <a:ext cx="0" cy="0"/>
          <a:chOff x="0" y="0"/>
          <a:chExt cx="0" cy="0"/>
        </a:xfrm>
      </p:grpSpPr>
      <p:sp>
        <p:nvSpPr>
          <p:cNvPr id="11" name="Title Placeholder 46">
            <a:extLst>
              <a:ext uri="{FF2B5EF4-FFF2-40B4-BE49-F238E27FC236}">
                <a16:creationId xmlns:a16="http://schemas.microsoft.com/office/drawing/2014/main" id="{4AFAF545-DD8C-3745-868C-68485EDE4B8C}"/>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4" name="Table Placeholder 3">
            <a:extLst>
              <a:ext uri="{FF2B5EF4-FFF2-40B4-BE49-F238E27FC236}">
                <a16:creationId xmlns:a16="http://schemas.microsoft.com/office/drawing/2014/main" id="{8C0F01DE-6D78-2148-916B-698B0BF00BA4}"/>
              </a:ext>
            </a:extLst>
          </p:cNvPr>
          <p:cNvSpPr>
            <a:spLocks noGrp="1"/>
          </p:cNvSpPr>
          <p:nvPr>
            <p:ph type="tbl" sz="quarter" idx="10" hasCustomPrompt="1"/>
          </p:nvPr>
        </p:nvSpPr>
        <p:spPr>
          <a:xfrm>
            <a:off x="1525588" y="3048001"/>
            <a:ext cx="21259800" cy="9143998"/>
          </a:xfrm>
          <a:solidFill>
            <a:srgbClr val="F1EDE6"/>
          </a:solidFill>
        </p:spPr>
        <p:txBody>
          <a:bodyPr anchor="ctr" anchorCtr="0"/>
          <a:lstStyle>
            <a:lvl1pPr marL="0" indent="0" algn="ctr">
              <a:buFontTx/>
              <a:buNone/>
              <a:defRPr>
                <a:solidFill>
                  <a:schemeClr val="tx1"/>
                </a:solidFill>
              </a:defRPr>
            </a:lvl1pPr>
          </a:lstStyle>
          <a:p>
            <a:r>
              <a:rPr lang="en-US"/>
              <a:t>Click table icon below to create your own table</a:t>
            </a:r>
          </a:p>
          <a:p>
            <a:endParaRPr lang="en-US"/>
          </a:p>
          <a:p>
            <a:endParaRPr lang="en-US"/>
          </a:p>
        </p:txBody>
      </p:sp>
      <p:sp>
        <p:nvSpPr>
          <p:cNvPr id="5" name="Text Placeholder 2">
            <a:extLst>
              <a:ext uri="{FF2B5EF4-FFF2-40B4-BE49-F238E27FC236}">
                <a16:creationId xmlns:a16="http://schemas.microsoft.com/office/drawing/2014/main" id="{7BE87D2F-8E4C-5D49-83CF-65A5912D2D20}"/>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6" name="Folded Corner 5">
            <a:extLst>
              <a:ext uri="{FF2B5EF4-FFF2-40B4-BE49-F238E27FC236}">
                <a16:creationId xmlns:a16="http://schemas.microsoft.com/office/drawing/2014/main" id="{E1C9FBF5-886B-0543-9C75-291C3B65A768}"/>
              </a:ext>
              <a:ext uri="{C183D7F6-B498-43B3-948B-1728B52AA6E4}">
                <adec:decorative xmlns:adec="http://schemas.microsoft.com/office/drawing/2017/decorative" val="1"/>
              </a:ext>
            </a:extLst>
          </p:cNvPr>
          <p:cNvSpPr/>
          <p:nvPr userDrawn="1"/>
        </p:nvSpPr>
        <p:spPr>
          <a:xfrm>
            <a:off x="-1" y="-5867400"/>
            <a:ext cx="15087601" cy="558727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on in palette to the below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Warm</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4050338249"/>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v_title full width chart">
    <p:bg>
      <p:bgPr>
        <a:solidFill>
          <a:srgbClr val="FDFAF5"/>
        </a:solidFill>
        <a:effectLst/>
      </p:bgPr>
    </p:bg>
    <p:spTree>
      <p:nvGrpSpPr>
        <p:cNvPr id="1" name=""/>
        <p:cNvGrpSpPr/>
        <p:nvPr/>
      </p:nvGrpSpPr>
      <p:grpSpPr>
        <a:xfrm>
          <a:off x="0" y="0"/>
          <a:ext cx="0" cy="0"/>
          <a:chOff x="0" y="0"/>
          <a:chExt cx="0" cy="0"/>
        </a:xfrm>
      </p:grpSpPr>
      <p:sp>
        <p:nvSpPr>
          <p:cNvPr id="12" name="Title Placeholder 46">
            <a:extLst>
              <a:ext uri="{FF2B5EF4-FFF2-40B4-BE49-F238E27FC236}">
                <a16:creationId xmlns:a16="http://schemas.microsoft.com/office/drawing/2014/main" id="{36603D8D-6E50-4B44-882F-77B8D7EB7E49}"/>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5" name="Chart Placeholder 4">
            <a:extLst>
              <a:ext uri="{FF2B5EF4-FFF2-40B4-BE49-F238E27FC236}">
                <a16:creationId xmlns:a16="http://schemas.microsoft.com/office/drawing/2014/main" id="{8C30BFDB-644F-A34A-8082-EAB030952AF4}"/>
              </a:ext>
            </a:extLst>
          </p:cNvPr>
          <p:cNvSpPr>
            <a:spLocks noGrp="1"/>
          </p:cNvSpPr>
          <p:nvPr>
            <p:ph type="chart" sz="quarter" idx="13"/>
          </p:nvPr>
        </p:nvSpPr>
        <p:spPr>
          <a:xfrm>
            <a:off x="1555750" y="3048001"/>
            <a:ext cx="21229638" cy="9143999"/>
          </a:xfrm>
          <a:solidFill>
            <a:srgbClr val="F1EDE6"/>
          </a:solidFill>
        </p:spPr>
        <p:txBody>
          <a:bodyPr anchor="t" anchorCtr="0"/>
          <a:lstStyle>
            <a:lvl1pPr marL="0" indent="0" algn="ctr">
              <a:buNone/>
              <a:defRPr>
                <a:solidFill>
                  <a:schemeClr val="tx1"/>
                </a:solidFill>
              </a:defRPr>
            </a:lvl1pPr>
          </a:lstStyle>
          <a:p>
            <a:endParaRPr lang="en-US"/>
          </a:p>
          <a:p>
            <a:endParaRPr lang="en-US"/>
          </a:p>
          <a:p>
            <a:r>
              <a:rPr lang="en-US"/>
              <a:t>Click table icon below</a:t>
            </a:r>
          </a:p>
          <a:p>
            <a:r>
              <a:rPr lang="en-US"/>
              <a:t>to create your own chart</a:t>
            </a:r>
          </a:p>
        </p:txBody>
      </p:sp>
      <p:sp>
        <p:nvSpPr>
          <p:cNvPr id="4" name="Text Placeholder 2">
            <a:extLst>
              <a:ext uri="{FF2B5EF4-FFF2-40B4-BE49-F238E27FC236}">
                <a16:creationId xmlns:a16="http://schemas.microsoft.com/office/drawing/2014/main" id="{903E278F-A7EF-E14F-A06F-98D35D765743}"/>
              </a:ext>
            </a:extLst>
          </p:cNvPr>
          <p:cNvSpPr>
            <a:spLocks noGrp="1"/>
          </p:cNvSpPr>
          <p:nvPr>
            <p:ph type="body" sz="quarter" idx="14" hasCustomPrompt="1"/>
          </p:nvPr>
        </p:nvSpPr>
        <p:spPr>
          <a:xfrm>
            <a:off x="15636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6" name="Folded Corner 5">
            <a:extLst>
              <a:ext uri="{FF2B5EF4-FFF2-40B4-BE49-F238E27FC236}">
                <a16:creationId xmlns:a16="http://schemas.microsoft.com/office/drawing/2014/main" id="{BB418E1F-DDF3-4146-97C3-30C33F65CA34}"/>
              </a:ext>
              <a:ext uri="{C183D7F6-B498-43B3-948B-1728B52AA6E4}">
                <adec:decorative xmlns:adec="http://schemas.microsoft.com/office/drawing/2017/decorative" val="1"/>
              </a:ext>
            </a:extLst>
          </p:cNvPr>
          <p:cNvSpPr/>
          <p:nvPr userDrawn="1"/>
        </p:nvSpPr>
        <p:spPr>
          <a:xfrm>
            <a:off x="0" y="-7357730"/>
            <a:ext cx="14362771" cy="6918504"/>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the canvas.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0081953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v_titles full width table">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4" name="Table Placeholder 3">
            <a:extLst>
              <a:ext uri="{FF2B5EF4-FFF2-40B4-BE49-F238E27FC236}">
                <a16:creationId xmlns:a16="http://schemas.microsoft.com/office/drawing/2014/main" id="{8C0F01DE-6D78-2148-916B-698B0BF00BA4}"/>
              </a:ext>
            </a:extLst>
          </p:cNvPr>
          <p:cNvSpPr>
            <a:spLocks noGrp="1"/>
          </p:cNvSpPr>
          <p:nvPr>
            <p:ph type="tbl" sz="quarter" idx="10" hasCustomPrompt="1"/>
          </p:nvPr>
        </p:nvSpPr>
        <p:spPr>
          <a:xfrm>
            <a:off x="1525588" y="3681663"/>
            <a:ext cx="21259800" cy="8510335"/>
          </a:xfrm>
          <a:solidFill>
            <a:srgbClr val="F1EDE6"/>
          </a:solidFill>
        </p:spPr>
        <p:txBody>
          <a:bodyPr anchor="ctr" anchorCtr="0"/>
          <a:lstStyle>
            <a:lvl1pPr marL="0" indent="0" algn="ctr">
              <a:buFontTx/>
              <a:buNone/>
              <a:defRPr>
                <a:solidFill>
                  <a:schemeClr val="tx1"/>
                </a:solidFill>
              </a:defRPr>
            </a:lvl1pPr>
          </a:lstStyle>
          <a:p>
            <a:r>
              <a:rPr lang="en-US"/>
              <a:t>Click table icon below to create your own table</a:t>
            </a:r>
          </a:p>
          <a:p>
            <a:endParaRPr lang="en-US"/>
          </a:p>
          <a:p>
            <a:endParaRPr lang="en-US"/>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14" name="Folded Corner 13">
            <a:extLst>
              <a:ext uri="{FF2B5EF4-FFF2-40B4-BE49-F238E27FC236}">
                <a16:creationId xmlns:a16="http://schemas.microsoft.com/office/drawing/2014/main" id="{5AC74A64-59E7-104C-96E0-A0B4C6051ACD}"/>
              </a:ext>
              <a:ext uri="{C183D7F6-B498-43B3-948B-1728B52AA6E4}">
                <adec:decorative xmlns:adec="http://schemas.microsoft.com/office/drawing/2017/decorative" val="1"/>
              </a:ext>
            </a:extLst>
          </p:cNvPr>
          <p:cNvSpPr/>
          <p:nvPr userDrawn="1"/>
        </p:nvSpPr>
        <p:spPr>
          <a:xfrm>
            <a:off x="0" y="-6070600"/>
            <a:ext cx="13716000" cy="5649434"/>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table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Keep data sets limited to 7 x 6.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a:t>
            </a:r>
            <a:br>
              <a:rPr kumimoji="0" lang="en-US" sz="2400" b="0" i="0" u="none" strike="noStrike" kern="1200" cap="none" spc="0" normalizeH="0" baseline="0" noProof="0">
                <a:ln>
                  <a:noFill/>
                </a:ln>
                <a:solidFill>
                  <a:srgbClr val="000000"/>
                </a:solidFill>
                <a:effectLst/>
                <a:uLnTx/>
                <a:uFillTx/>
                <a:latin typeface="Source Sans Pro" charset="0"/>
                <a:ea typeface="+mn-ea"/>
                <a:cs typeface="+mn-cs"/>
              </a:rPr>
            </a:b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They are available </a:t>
            </a:r>
            <a:r>
              <a:rPr lang="en-US" sz="2400">
                <a:solidFill>
                  <a:srgbClr val="000000"/>
                </a:solidFill>
                <a:latin typeface="Source Sans Pro" charset="0"/>
              </a:rPr>
              <a:t>to eyedrop below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25492953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v_titles full width chart">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81077"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381077" cy="848277"/>
          </a:xfrm>
          <a:noFill/>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213360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chart</a:t>
            </a:r>
          </a:p>
        </p:txBody>
      </p:sp>
      <p:sp>
        <p:nvSpPr>
          <p:cNvPr id="14" name="Text Placeholder 2">
            <a:extLst>
              <a:ext uri="{FF2B5EF4-FFF2-40B4-BE49-F238E27FC236}">
                <a16:creationId xmlns:a16="http://schemas.microsoft.com/office/drawing/2014/main" id="{78F55954-3C73-C144-9CE9-2AA386888E4C}"/>
              </a:ext>
            </a:extLst>
          </p:cNvPr>
          <p:cNvSpPr>
            <a:spLocks noGrp="1"/>
          </p:cNvSpPr>
          <p:nvPr>
            <p:ph type="body" sz="quarter" idx="14" hasCustomPrompt="1"/>
          </p:nvPr>
        </p:nvSpPr>
        <p:spPr>
          <a:xfrm>
            <a:off x="1525587" y="12331117"/>
            <a:ext cx="5334000" cy="546683"/>
          </a:xfrm>
        </p:spPr>
        <p:txBody>
          <a:bodyPr>
            <a:normAutofit/>
          </a:bodyPr>
          <a:lstStyle>
            <a:lvl1pPr marL="0" indent="0" algn="l">
              <a:buFontTx/>
              <a:buNone/>
              <a:defRPr sz="2200" baseline="0">
                <a:latin typeface="Community" panose="02000303040000020003" pitchFamily="2" charset="0"/>
              </a:defRPr>
            </a:lvl1pPr>
          </a:lstStyle>
          <a:p>
            <a:pPr lvl="0"/>
            <a:r>
              <a:rPr lang="en-US"/>
              <a:t>Date goes here</a:t>
            </a:r>
          </a:p>
        </p:txBody>
      </p:sp>
      <p:sp>
        <p:nvSpPr>
          <p:cNvPr id="19" name="Folded Corner 18">
            <a:extLst>
              <a:ext uri="{FF2B5EF4-FFF2-40B4-BE49-F238E27FC236}">
                <a16:creationId xmlns:a16="http://schemas.microsoft.com/office/drawing/2014/main" id="{4EA957E7-04B8-754D-8BD4-AC3938AF5A9B}"/>
              </a:ext>
              <a:ext uri="{C183D7F6-B498-43B3-948B-1728B52AA6E4}">
                <adec:decorative xmlns:adec="http://schemas.microsoft.com/office/drawing/2017/decorative" val="1"/>
              </a:ext>
            </a:extLst>
          </p:cNvPr>
          <p:cNvSpPr/>
          <p:nvPr userDrawn="1"/>
        </p:nvSpPr>
        <p:spPr>
          <a:xfrm>
            <a:off x="0" y="-7518400"/>
            <a:ext cx="14362771" cy="703916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37354398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v_titles 2 charts side by side 1">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21259800"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21337375"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6" name="Text Placeholder 2">
            <a:extLst>
              <a:ext uri="{FF2B5EF4-FFF2-40B4-BE49-F238E27FC236}">
                <a16:creationId xmlns:a16="http://schemas.microsoft.com/office/drawing/2014/main" id="{C1ED50BA-26C4-C64A-A662-9801DBCE4A95}"/>
              </a:ext>
            </a:extLst>
          </p:cNvPr>
          <p:cNvSpPr>
            <a:spLocks noGrp="1"/>
          </p:cNvSpPr>
          <p:nvPr>
            <p:ph type="body" sz="quarter" idx="14" hasCustomPrompt="1"/>
          </p:nvPr>
        </p:nvSpPr>
        <p:spPr>
          <a:xfrm>
            <a:off x="1525588" y="12420600"/>
            <a:ext cx="14592300" cy="381000"/>
          </a:xfrm>
        </p:spPr>
        <p:txBody>
          <a:bodyPr>
            <a:normAutofit/>
          </a:bodyPr>
          <a:lstStyle>
            <a:lvl1pPr marL="0" indent="0">
              <a:buFontTx/>
              <a:buNone/>
              <a:defRPr sz="2200" baseline="0">
                <a:latin typeface="Community" panose="02000303040000020003" pitchFamily="2" charset="0"/>
              </a:defRPr>
            </a:lvl1pPr>
          </a:lstStyle>
          <a:p>
            <a:pPr lvl="0"/>
            <a:r>
              <a:rPr lang="en-US"/>
              <a:t>Footnote goes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103632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12498388" y="3681663"/>
            <a:ext cx="103632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6" name="Folded Corner 15">
            <a:extLst>
              <a:ext uri="{FF2B5EF4-FFF2-40B4-BE49-F238E27FC236}">
                <a16:creationId xmlns:a16="http://schemas.microsoft.com/office/drawing/2014/main" id="{5CEA6D54-FE09-6F4B-BFC7-88B78438426C}"/>
              </a:ext>
              <a:ext uri="{C183D7F6-B498-43B3-948B-1728B52AA6E4}">
                <adec:decorative xmlns:adec="http://schemas.microsoft.com/office/drawing/2017/decorative" val="1"/>
              </a:ext>
            </a:extLst>
          </p:cNvPr>
          <p:cNvSpPr/>
          <p:nvPr userDrawn="1"/>
        </p:nvSpPr>
        <p:spPr>
          <a:xfrm>
            <a:off x="0" y="-7467600"/>
            <a:ext cx="14362771" cy="6949174"/>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2 charts with a key message about them both.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4968316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v_titles 2 charts side by side 2">
    <p:bg>
      <p:bgPr>
        <a:solidFill>
          <a:srgbClr val="FDFAF5"/>
        </a:solidFill>
        <a:effectLst/>
      </p:bgPr>
    </p:bg>
    <p:spTree>
      <p:nvGrpSpPr>
        <p:cNvPr id="1" name=""/>
        <p:cNvGrpSpPr/>
        <p:nvPr/>
      </p:nvGrpSpPr>
      <p:grpSpPr>
        <a:xfrm>
          <a:off x="0" y="0"/>
          <a:ext cx="0" cy="0"/>
          <a:chOff x="0" y="0"/>
          <a:chExt cx="0" cy="0"/>
        </a:xfrm>
      </p:grpSpPr>
      <p:sp>
        <p:nvSpPr>
          <p:cNvPr id="13" name="Title Placeholder 46">
            <a:extLst>
              <a:ext uri="{FF2B5EF4-FFF2-40B4-BE49-F238E27FC236}">
                <a16:creationId xmlns:a16="http://schemas.microsoft.com/office/drawing/2014/main" id="{884F56AC-8029-2949-8E78-6A755C6A8724}"/>
              </a:ext>
            </a:extLst>
          </p:cNvPr>
          <p:cNvSpPr>
            <a:spLocks noGrp="1"/>
          </p:cNvSpPr>
          <p:nvPr>
            <p:ph type="title" hasCustomPrompt="1"/>
          </p:nvPr>
        </p:nvSpPr>
        <p:spPr>
          <a:xfrm>
            <a:off x="1468437" y="1374334"/>
            <a:ext cx="18381077" cy="1066800"/>
          </a:xfrm>
          <a:prstGeom prst="rect">
            <a:avLst/>
          </a:prstGeom>
        </p:spPr>
        <p:txBody>
          <a:bodyPr vert="horz" lIns="0" tIns="45720" rIns="0" bIns="45720" rtlCol="0" anchor="t" anchorCtr="0">
            <a:normAutofit/>
          </a:bodyPr>
          <a:lstStyle>
            <a:lvl1pPr>
              <a:defRPr/>
            </a:lvl1pPr>
          </a:lstStyle>
          <a:p>
            <a:r>
              <a:rPr lang="en-US"/>
              <a:t>Enter slide title here  </a:t>
            </a:r>
          </a:p>
        </p:txBody>
      </p:sp>
      <p:sp>
        <p:nvSpPr>
          <p:cNvPr id="11" name="Text Placeholder 8">
            <a:extLst>
              <a:ext uri="{FF2B5EF4-FFF2-40B4-BE49-F238E27FC236}">
                <a16:creationId xmlns:a16="http://schemas.microsoft.com/office/drawing/2014/main" id="{6E3D6118-7B0C-E548-92D9-30FD0B2C77D1}"/>
              </a:ext>
            </a:extLst>
          </p:cNvPr>
          <p:cNvSpPr>
            <a:spLocks noGrp="1"/>
          </p:cNvSpPr>
          <p:nvPr>
            <p:ph type="body" sz="quarter" idx="11" hasCustomPrompt="1"/>
          </p:nvPr>
        </p:nvSpPr>
        <p:spPr>
          <a:xfrm>
            <a:off x="1496402" y="2429313"/>
            <a:ext cx="18381077" cy="848277"/>
          </a:xfrm>
        </p:spPr>
        <p:txBody>
          <a:bodyPr lIns="0" anchor="t">
            <a:normAutofit/>
          </a:bodyPr>
          <a:lstStyle>
            <a:lvl1pPr marL="0" indent="0">
              <a:buFontTx/>
              <a:buNone/>
              <a:defRPr sz="4400" b="0" i="0" baseline="0">
                <a:solidFill>
                  <a:srgbClr val="56687A"/>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Enter subtitle here</a:t>
            </a:r>
          </a:p>
        </p:txBody>
      </p:sp>
      <p:sp>
        <p:nvSpPr>
          <p:cNvPr id="5" name="Chart Placeholder 4">
            <a:extLst>
              <a:ext uri="{FF2B5EF4-FFF2-40B4-BE49-F238E27FC236}">
                <a16:creationId xmlns:a16="http://schemas.microsoft.com/office/drawing/2014/main" id="{8DA1C081-FE8A-C346-BD98-0EB74794BD11}"/>
              </a:ext>
            </a:extLst>
          </p:cNvPr>
          <p:cNvSpPr>
            <a:spLocks noGrp="1"/>
          </p:cNvSpPr>
          <p:nvPr>
            <p:ph type="chart" sz="quarter" idx="15"/>
          </p:nvPr>
        </p:nvSpPr>
        <p:spPr>
          <a:xfrm>
            <a:off x="1525587" y="3681663"/>
            <a:ext cx="10363201"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2" name="Chart Placeholder 4">
            <a:extLst>
              <a:ext uri="{FF2B5EF4-FFF2-40B4-BE49-F238E27FC236}">
                <a16:creationId xmlns:a16="http://schemas.microsoft.com/office/drawing/2014/main" id="{51C44F75-4C58-D14A-9459-92916E3421AA}"/>
              </a:ext>
            </a:extLst>
          </p:cNvPr>
          <p:cNvSpPr>
            <a:spLocks noGrp="1"/>
          </p:cNvSpPr>
          <p:nvPr>
            <p:ph type="chart" sz="quarter" idx="16"/>
          </p:nvPr>
        </p:nvSpPr>
        <p:spPr>
          <a:xfrm>
            <a:off x="12498388" y="3681663"/>
            <a:ext cx="10363200" cy="8510336"/>
          </a:xfrm>
          <a:solidFill>
            <a:srgbClr val="F1EDE6"/>
          </a:solidFill>
        </p:spPr>
        <p:txBody>
          <a:bodyPr/>
          <a:lstStyle>
            <a:lvl1pPr marL="0" indent="0" algn="ctr">
              <a:buFontTx/>
              <a:buNone/>
              <a:defRPr/>
            </a:lvl1pPr>
          </a:lstStyle>
          <a:p>
            <a:endParaRPr lang="en-US"/>
          </a:p>
          <a:p>
            <a:endParaRPr lang="en-US"/>
          </a:p>
          <a:p>
            <a:r>
              <a:rPr lang="en-US"/>
              <a:t>Click table icon below</a:t>
            </a:r>
          </a:p>
          <a:p>
            <a:r>
              <a:rPr lang="en-US"/>
              <a:t>to create your own graph</a:t>
            </a:r>
          </a:p>
        </p:txBody>
      </p:sp>
      <p:sp>
        <p:nvSpPr>
          <p:cNvPr id="14" name="Text Placeholder 2">
            <a:extLst>
              <a:ext uri="{FF2B5EF4-FFF2-40B4-BE49-F238E27FC236}">
                <a16:creationId xmlns:a16="http://schemas.microsoft.com/office/drawing/2014/main" id="{78F55954-3C73-C144-9CE9-2AA386888E4C}"/>
              </a:ext>
            </a:extLst>
          </p:cNvPr>
          <p:cNvSpPr>
            <a:spLocks noGrp="1"/>
          </p:cNvSpPr>
          <p:nvPr>
            <p:ph type="body" sz="quarter" idx="14" hasCustomPrompt="1"/>
          </p:nvPr>
        </p:nvSpPr>
        <p:spPr>
          <a:xfrm>
            <a:off x="20864944" y="1430492"/>
            <a:ext cx="1996643" cy="622883"/>
          </a:xfrm>
        </p:spPr>
        <p:txBody>
          <a:bodyPr>
            <a:normAutofit/>
          </a:bodyPr>
          <a:lstStyle>
            <a:lvl1pPr marL="0" indent="0" algn="r">
              <a:buFontTx/>
              <a:buNone/>
              <a:defRPr sz="2200" baseline="0">
                <a:latin typeface="Community" panose="02000303040000020003" pitchFamily="2" charset="0"/>
              </a:defRPr>
            </a:lvl1pPr>
          </a:lstStyle>
          <a:p>
            <a:pPr lvl="0"/>
            <a:r>
              <a:rPr lang="en-US"/>
              <a:t>Date goes here</a:t>
            </a:r>
          </a:p>
        </p:txBody>
      </p:sp>
      <p:sp>
        <p:nvSpPr>
          <p:cNvPr id="17" name="Folded Corner 16">
            <a:extLst>
              <a:ext uri="{FF2B5EF4-FFF2-40B4-BE49-F238E27FC236}">
                <a16:creationId xmlns:a16="http://schemas.microsoft.com/office/drawing/2014/main" id="{188C8EED-AC08-9E4E-9711-6011F789F62E}"/>
              </a:ext>
              <a:ext uri="{C183D7F6-B498-43B3-948B-1728B52AA6E4}">
                <adec:decorative xmlns:adec="http://schemas.microsoft.com/office/drawing/2017/decorative" val="1"/>
              </a:ext>
            </a:extLst>
          </p:cNvPr>
          <p:cNvSpPr/>
          <p:nvPr userDrawn="1"/>
        </p:nvSpPr>
        <p:spPr>
          <a:xfrm>
            <a:off x="0" y="-7218818"/>
            <a:ext cx="14362771" cy="6861363"/>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274320" tIns="274320" rIns="274320" rtlCol="0" anchor="t"/>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Purpose of Layout</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To show chart with a key message while highlighting a data point.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Tips</a:t>
            </a:r>
          </a:p>
          <a:p>
            <a:r>
              <a:rPr lang="en-US" sz="2400">
                <a:solidFill>
                  <a:srgbClr val="000000"/>
                </a:solidFill>
              </a:rPr>
              <a:t>Focus your data by showing:</a:t>
            </a:r>
          </a:p>
          <a:p>
            <a:pPr marL="457200" indent="-457200">
              <a:buFont typeface="Arial" panose="020B0604020202020204" pitchFamily="34" charset="0"/>
              <a:buChar char="•"/>
            </a:pPr>
            <a:r>
              <a:rPr lang="en-US" sz="2400">
                <a:solidFill>
                  <a:srgbClr val="000000"/>
                </a:solidFill>
              </a:rPr>
              <a:t>6 or less for bar graphs</a:t>
            </a:r>
          </a:p>
          <a:p>
            <a:pPr marL="457200" indent="-457200">
              <a:buFont typeface="Arial" panose="020B0604020202020204" pitchFamily="34" charset="0"/>
              <a:buChar char="•"/>
            </a:pPr>
            <a:r>
              <a:rPr lang="en-US" sz="2400">
                <a:solidFill>
                  <a:srgbClr val="000000"/>
                </a:solidFill>
              </a:rPr>
              <a:t>4 or less for lines graphs</a:t>
            </a:r>
          </a:p>
          <a:p>
            <a:pPr marL="457200" indent="-457200">
              <a:buFont typeface="Arial" panose="020B0604020202020204" pitchFamily="34" charset="0"/>
              <a:buChar char="•"/>
            </a:pPr>
            <a:r>
              <a:rPr lang="en-US" sz="2400">
                <a:solidFill>
                  <a:srgbClr val="000000"/>
                </a:solidFill>
              </a:rPr>
              <a:t>6 or less for pie charts</a:t>
            </a: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 change the color of table cells, select the values inside the cells you wish to change, then change the color by using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Shape Fill” </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tool in the “</a:t>
            </a:r>
            <a:r>
              <a:rPr kumimoji="0" lang="en-US" sz="2400" b="1"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Home tab</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 Use accessible color combinations only. They are available </a:t>
            </a:r>
            <a:r>
              <a:rPr lang="en-US" sz="2400">
                <a:solidFill>
                  <a:srgbClr val="000000"/>
                </a:solidFill>
                <a:latin typeface="Source Sans Pro" charset="0"/>
              </a:rPr>
              <a:t>to eyedrop below f the canvas.</a:t>
            </a:r>
            <a:r>
              <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Pro Tips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Light</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Gray is a good color to use to de-highlight or ‘dim’ out portions of tables that aren’t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ource Sans Pro" charset="0"/>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Have data?</a:t>
            </a:r>
          </a:p>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If you’d like to use this style table but want to customize the data, right click on the table, and choose </a:t>
            </a:r>
            <a:r>
              <a:rPr kumimoji="0" lang="en-US" sz="2400" b="1" i="0" u="none" strike="noStrike" kern="1200" cap="none" spc="0" normalizeH="0" baseline="0" noProof="0">
                <a:ln>
                  <a:noFill/>
                </a:ln>
                <a:solidFill>
                  <a:srgbClr val="000000"/>
                </a:solidFill>
                <a:effectLst/>
                <a:uLnTx/>
                <a:uFillTx/>
                <a:latin typeface="Source Sans Pro" charset="0"/>
                <a:ea typeface="+mn-ea"/>
                <a:cs typeface="+mn-cs"/>
              </a:rPr>
              <a:t>“Edit Data in Excel.” </a:t>
            </a:r>
            <a:r>
              <a:rPr kumimoji="0" lang="en-US" sz="2400" b="0" i="0" u="none" strike="noStrike" kern="1200" cap="none" spc="0" normalizeH="0" baseline="0" noProof="0">
                <a:ln>
                  <a:noFill/>
                </a:ln>
                <a:solidFill>
                  <a:srgbClr val="000000"/>
                </a:solidFill>
                <a:effectLst/>
                <a:uLnTx/>
                <a:uFillTx/>
                <a:latin typeface="Source Sans Pro" charset="0"/>
                <a:ea typeface="+mn-ea"/>
                <a:cs typeface="+mn-cs"/>
              </a:rPr>
              <a:t>This will bring up an excel spreadsheet where you can enter in your own data. </a:t>
            </a: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9B348">
                  <a:lumMod val="25000"/>
                </a:srgbClr>
              </a:solidFill>
              <a:effectLst/>
              <a:uLnTx/>
              <a:uFillTx/>
              <a:latin typeface="Source Sans Pro" charset="0"/>
              <a:ea typeface="Source Sans Pro" charset="0"/>
              <a:cs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ource Sans Pro" charset="0"/>
              <a:ea typeface="Source Sans Pro" charset="0"/>
              <a:cs typeface="Arial" panose="020B0604020202020204" pitchFamily="34" charset="0"/>
            </a:endParaRPr>
          </a:p>
        </p:txBody>
      </p:sp>
    </p:spTree>
    <p:extLst>
      <p:ext uri="{BB962C8B-B14F-4D97-AF65-F5344CB8AC3E}">
        <p14:creationId xmlns:p14="http://schemas.microsoft.com/office/powerpoint/2010/main" val="1671291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heme" Target="../theme/theme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theme" Target="../theme/theme4.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theme" Target="../theme/theme5.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DFAF5"/>
        </a:solidFill>
        <a:effectLst/>
      </p:bgPr>
    </p:bg>
    <p:spTree>
      <p:nvGrpSpPr>
        <p:cNvPr id="1" name=""/>
        <p:cNvGrpSpPr/>
        <p:nvPr/>
      </p:nvGrpSpPr>
      <p:grpSpPr>
        <a:xfrm>
          <a:off x="0" y="0"/>
          <a:ext cx="0" cy="0"/>
          <a:chOff x="0" y="0"/>
          <a:chExt cx="0" cy="0"/>
        </a:xfrm>
      </p:grpSpPr>
      <p:sp>
        <p:nvSpPr>
          <p:cNvPr id="112" name="Title Placeholder 46">
            <a:extLst>
              <a:ext uri="{FF2B5EF4-FFF2-40B4-BE49-F238E27FC236}">
                <a16:creationId xmlns:a16="http://schemas.microsoft.com/office/drawing/2014/main" id="{BA7553A1-8B53-5041-B37F-E9D2953F78A4}"/>
              </a:ext>
            </a:extLst>
          </p:cNvPr>
          <p:cNvSpPr>
            <a:spLocks noGrp="1"/>
          </p:cNvSpPr>
          <p:nvPr>
            <p:ph type="title"/>
          </p:nvPr>
        </p:nvSpPr>
        <p:spPr>
          <a:xfrm>
            <a:off x="1468437" y="1374334"/>
            <a:ext cx="21402474" cy="1066800"/>
          </a:xfrm>
          <a:prstGeom prst="rect">
            <a:avLst/>
          </a:prstGeom>
        </p:spPr>
        <p:txBody>
          <a:bodyPr vert="horz" lIns="0" tIns="45720" rIns="0" bIns="45720" rtlCol="0" anchor="t" anchorCtr="0">
            <a:normAutofit/>
          </a:bodyPr>
          <a:lstStyle/>
          <a:p>
            <a:r>
              <a:rPr lang="en-US"/>
              <a:t>Enter slide title here  </a:t>
            </a:r>
          </a:p>
        </p:txBody>
      </p:sp>
      <p:sp>
        <p:nvSpPr>
          <p:cNvPr id="113" name="Text Placeholder 2">
            <a:extLst>
              <a:ext uri="{FF2B5EF4-FFF2-40B4-BE49-F238E27FC236}">
                <a16:creationId xmlns:a16="http://schemas.microsoft.com/office/drawing/2014/main" id="{5EB7B9D7-318F-8642-B9BC-6228D3DABE0A}"/>
              </a:ext>
            </a:extLst>
          </p:cNvPr>
          <p:cNvSpPr>
            <a:spLocks noGrp="1"/>
          </p:cNvSpPr>
          <p:nvPr>
            <p:ph type="body" idx="1"/>
          </p:nvPr>
        </p:nvSpPr>
        <p:spPr>
          <a:xfrm>
            <a:off x="1481138" y="2980884"/>
            <a:ext cx="21380450" cy="9211116"/>
          </a:xfrm>
          <a:prstGeom prst="rect">
            <a:avLst/>
          </a:prstGeom>
          <a:noFill/>
        </p:spPr>
        <p:txBody>
          <a:bodyPr vert="horz" lIns="0" tIns="45720" rIns="0" bIns="45720" rtlCol="0">
            <a:normAutofit/>
          </a:bodyPr>
          <a:lstStyle/>
          <a:p>
            <a:pPr marL="0" lvl="0" indent="0" defTabSz="1828800">
              <a:spcBef>
                <a:spcPts val="2000"/>
              </a:spcBef>
              <a:buNone/>
            </a:pPr>
            <a:r>
              <a:rPr lang="en-US"/>
              <a:t>First level</a:t>
            </a:r>
          </a:p>
          <a:p>
            <a:pPr marL="914400" lvl="1" indent="0" defTabSz="1828800">
              <a:spcBef>
                <a:spcPts val="1000"/>
              </a:spcBef>
              <a:buNone/>
            </a:pPr>
            <a:r>
              <a:rPr lang="en-US"/>
              <a:t>Second level</a:t>
            </a:r>
          </a:p>
          <a:p>
            <a:pPr marL="1828800" lvl="2" indent="0" defTabSz="1828800">
              <a:spcBef>
                <a:spcPts val="1000"/>
              </a:spcBef>
              <a:buNone/>
            </a:pPr>
            <a:r>
              <a:rPr lang="en-US"/>
              <a:t>Third level</a:t>
            </a:r>
          </a:p>
          <a:p>
            <a:pPr marL="2743200" lvl="3" indent="0" defTabSz="1828800">
              <a:spcBef>
                <a:spcPts val="1000"/>
              </a:spcBef>
              <a:buNone/>
            </a:pPr>
            <a:r>
              <a:rPr lang="en-US"/>
              <a:t>Fourth level</a:t>
            </a:r>
          </a:p>
          <a:p>
            <a:pPr marL="3657600" lvl="4" indent="0" defTabSz="1828800">
              <a:spcBef>
                <a:spcPts val="1000"/>
              </a:spcBef>
              <a:buNone/>
            </a:pPr>
            <a:r>
              <a:rPr lang="en-US"/>
              <a:t>Fifth level</a:t>
            </a:r>
          </a:p>
        </p:txBody>
      </p:sp>
      <p:grpSp>
        <p:nvGrpSpPr>
          <p:cNvPr id="10" name="Group 9">
            <a:extLst>
              <a:ext uri="{FF2B5EF4-FFF2-40B4-BE49-F238E27FC236}">
                <a16:creationId xmlns:a16="http://schemas.microsoft.com/office/drawing/2014/main" id="{6067DD07-74B3-2544-AB6E-7F7F832FFDE2}"/>
              </a:ext>
            </a:extLst>
          </p:cNvPr>
          <p:cNvGrpSpPr/>
          <p:nvPr userDrawn="1"/>
        </p:nvGrpSpPr>
        <p:grpSpPr>
          <a:xfrm>
            <a:off x="78197" y="14026815"/>
            <a:ext cx="18446869" cy="2778034"/>
            <a:chOff x="78197" y="14026815"/>
            <a:chExt cx="18446869" cy="2778034"/>
          </a:xfrm>
        </p:grpSpPr>
        <p:sp>
          <p:nvSpPr>
            <p:cNvPr id="60" name="Rectangle 59">
              <a:extLst>
                <a:ext uri="{FF2B5EF4-FFF2-40B4-BE49-F238E27FC236}">
                  <a16:creationId xmlns:a16="http://schemas.microsoft.com/office/drawing/2014/main" id="{40B4EF60-9558-C445-9185-662B90CB6C10}"/>
                </a:ext>
                <a:ext uri="{C183D7F6-B498-43B3-948B-1728B52AA6E4}">
                  <adec:decorative xmlns:adec="http://schemas.microsoft.com/office/drawing/2017/decorative" val="1"/>
                </a:ext>
              </a:extLst>
            </p:cNvPr>
            <p:cNvSpPr/>
            <p:nvPr userDrawn="1"/>
          </p:nvSpPr>
          <p:spPr>
            <a:xfrm>
              <a:off x="78197" y="14026815"/>
              <a:ext cx="18446869" cy="27780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77910847-53B2-C542-B512-D3E4778AA28C}"/>
                </a:ext>
                <a:ext uri="{C183D7F6-B498-43B3-948B-1728B52AA6E4}">
                  <adec:decorative xmlns:adec="http://schemas.microsoft.com/office/drawing/2017/decorative" val="1"/>
                </a:ext>
              </a:extLst>
            </p:cNvPr>
            <p:cNvSpPr/>
            <p:nvPr userDrawn="1"/>
          </p:nvSpPr>
          <p:spPr>
            <a:xfrm>
              <a:off x="17183247" y="15570189"/>
              <a:ext cx="937260" cy="934452"/>
            </a:xfrm>
            <a:prstGeom prst="rect">
              <a:avLst/>
            </a:prstGeom>
            <a:solidFill>
              <a:srgbClr val="FDF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D09F34E-DE70-D84F-98FC-707A29DD3538}"/>
                </a:ext>
              </a:extLst>
            </p:cNvPr>
            <p:cNvGrpSpPr/>
            <p:nvPr userDrawn="1"/>
          </p:nvGrpSpPr>
          <p:grpSpPr>
            <a:xfrm>
              <a:off x="446534" y="14398887"/>
              <a:ext cx="3154680" cy="2085505"/>
              <a:chOff x="1708548" y="14672479"/>
              <a:chExt cx="3154680" cy="2085505"/>
            </a:xfrm>
          </p:grpSpPr>
          <p:grpSp>
            <p:nvGrpSpPr>
              <p:cNvPr id="61" name="Group 60">
                <a:extLst>
                  <a:ext uri="{FF2B5EF4-FFF2-40B4-BE49-F238E27FC236}">
                    <a16:creationId xmlns:a16="http://schemas.microsoft.com/office/drawing/2014/main" id="{2C2ECA94-2FFA-4749-B8BD-EBAC2DFAC247}"/>
                  </a:ext>
                </a:extLst>
              </p:cNvPr>
              <p:cNvGrpSpPr/>
              <p:nvPr userDrawn="1"/>
            </p:nvGrpSpPr>
            <p:grpSpPr>
              <a:xfrm>
                <a:off x="1708548" y="14672479"/>
                <a:ext cx="3154680" cy="937260"/>
                <a:chOff x="24932716" y="346880"/>
                <a:chExt cx="3154680" cy="937260"/>
              </a:xfrm>
            </p:grpSpPr>
            <p:sp>
              <p:nvSpPr>
                <p:cNvPr id="110" name="Rectangle 109">
                  <a:extLst>
                    <a:ext uri="{FF2B5EF4-FFF2-40B4-BE49-F238E27FC236}">
                      <a16:creationId xmlns:a16="http://schemas.microsoft.com/office/drawing/2014/main" id="{BBABDC5D-9971-2B49-B3BC-018A4CFAD8AA}"/>
                    </a:ext>
                    <a:ext uri="{C183D7F6-B498-43B3-948B-1728B52AA6E4}">
                      <adec:decorative xmlns:adec="http://schemas.microsoft.com/office/drawing/2017/decorative" val="1"/>
                    </a:ext>
                  </a:extLst>
                </p:cNvPr>
                <p:cNvSpPr/>
                <p:nvPr userDrawn="1"/>
              </p:nvSpPr>
              <p:spPr>
                <a:xfrm>
                  <a:off x="24932716" y="346880"/>
                  <a:ext cx="937260" cy="937260"/>
                </a:xfrm>
                <a:prstGeom prst="rect">
                  <a:avLst/>
                </a:prstGeom>
                <a:solidFill>
                  <a:srgbClr val="38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20545F7-0983-D948-869C-2FB2B058A1B2}"/>
                    </a:ext>
                    <a:ext uri="{C183D7F6-B498-43B3-948B-1728B52AA6E4}">
                      <adec:decorative xmlns:adec="http://schemas.microsoft.com/office/drawing/2017/decorative" val="1"/>
                    </a:ext>
                  </a:extLst>
                </p:cNvPr>
                <p:cNvSpPr/>
                <p:nvPr userDrawn="1"/>
              </p:nvSpPr>
              <p:spPr>
                <a:xfrm>
                  <a:off x="27150136" y="346880"/>
                  <a:ext cx="937260" cy="937260"/>
                </a:xfrm>
                <a:prstGeom prst="rect">
                  <a:avLst/>
                </a:prstGeom>
                <a:solidFill>
                  <a:srgbClr val="788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5AFF2B23-6BFE-5A43-AB00-BBFF7A07A48E}"/>
                    </a:ext>
                    <a:ext uri="{C183D7F6-B498-43B3-948B-1728B52AA6E4}">
                      <adec:decorative xmlns:adec="http://schemas.microsoft.com/office/drawing/2017/decorative" val="1"/>
                    </a:ext>
                  </a:extLst>
                </p:cNvPr>
                <p:cNvSpPr/>
                <p:nvPr userDrawn="1"/>
              </p:nvSpPr>
              <p:spPr>
                <a:xfrm>
                  <a:off x="26029996" y="346880"/>
                  <a:ext cx="937260" cy="937260"/>
                </a:xfrm>
                <a:prstGeom prst="rect">
                  <a:avLst/>
                </a:prstGeom>
                <a:solidFill>
                  <a:srgbClr val="566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16F473B1-3CB7-E04C-9B61-E3D4AA59F027}"/>
                  </a:ext>
                </a:extLst>
              </p:cNvPr>
              <p:cNvGrpSpPr/>
              <p:nvPr userDrawn="1"/>
            </p:nvGrpSpPr>
            <p:grpSpPr>
              <a:xfrm>
                <a:off x="1715533" y="15820724"/>
                <a:ext cx="3147695" cy="937260"/>
                <a:chOff x="24939701" y="1497330"/>
                <a:chExt cx="3147695" cy="937260"/>
              </a:xfrm>
            </p:grpSpPr>
            <p:sp>
              <p:nvSpPr>
                <p:cNvPr id="107" name="Rectangle 106">
                  <a:extLst>
                    <a:ext uri="{FF2B5EF4-FFF2-40B4-BE49-F238E27FC236}">
                      <a16:creationId xmlns:a16="http://schemas.microsoft.com/office/drawing/2014/main" id="{304A30A2-5B86-B541-A806-2249B2FE0868}"/>
                    </a:ext>
                    <a:ext uri="{C183D7F6-B498-43B3-948B-1728B52AA6E4}">
                      <adec:decorative xmlns:adec="http://schemas.microsoft.com/office/drawing/2017/decorative" val="1"/>
                    </a:ext>
                  </a:extLst>
                </p:cNvPr>
                <p:cNvSpPr/>
                <p:nvPr userDrawn="1"/>
              </p:nvSpPr>
              <p:spPr>
                <a:xfrm>
                  <a:off x="26029996" y="1497330"/>
                  <a:ext cx="937260" cy="937260"/>
                </a:xfrm>
                <a:prstGeom prst="rect">
                  <a:avLst/>
                </a:prstGeom>
                <a:solidFill>
                  <a:srgbClr val="C0D1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614C567F-9D06-2F45-ABAB-36A770E847A5}"/>
                    </a:ext>
                    <a:ext uri="{C183D7F6-B498-43B3-948B-1728B52AA6E4}">
                      <adec:decorative xmlns:adec="http://schemas.microsoft.com/office/drawing/2017/decorative" val="1"/>
                    </a:ext>
                  </a:extLst>
                </p:cNvPr>
                <p:cNvSpPr/>
                <p:nvPr userDrawn="1"/>
              </p:nvSpPr>
              <p:spPr>
                <a:xfrm>
                  <a:off x="24939701" y="1497330"/>
                  <a:ext cx="937260" cy="937260"/>
                </a:xfrm>
                <a:prstGeom prst="rect">
                  <a:avLst/>
                </a:prstGeom>
                <a:solidFill>
                  <a:srgbClr val="9DB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9C00ACA3-E720-1F45-B012-561485B592AD}"/>
                    </a:ext>
                    <a:ext uri="{C183D7F6-B498-43B3-948B-1728B52AA6E4}">
                      <adec:decorative xmlns:adec="http://schemas.microsoft.com/office/drawing/2017/decorative" val="1"/>
                    </a:ext>
                  </a:extLst>
                </p:cNvPr>
                <p:cNvSpPr/>
                <p:nvPr userDrawn="1"/>
              </p:nvSpPr>
              <p:spPr>
                <a:xfrm>
                  <a:off x="27150136" y="1497330"/>
                  <a:ext cx="937260" cy="937260"/>
                </a:xfrm>
                <a:prstGeom prst="rect">
                  <a:avLst/>
                </a:prstGeom>
                <a:solidFill>
                  <a:srgbClr val="DCE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78C03101-296B-414F-B18B-E7B00FD46F40}"/>
                  </a:ext>
                  <a:ext uri="{C183D7F6-B498-43B3-948B-1728B52AA6E4}">
                    <adec:decorative xmlns:adec="http://schemas.microsoft.com/office/drawing/2017/decorative" val="1"/>
                  </a:ext>
                </a:extLst>
              </p:cNvPr>
              <p:cNvSpPr txBox="1"/>
              <p:nvPr userDrawn="1"/>
            </p:nvSpPr>
            <p:spPr>
              <a:xfrm>
                <a:off x="1708548" y="1510940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80</a:t>
                </a:r>
              </a:p>
            </p:txBody>
          </p:sp>
          <p:sp>
            <p:nvSpPr>
              <p:cNvPr id="28" name="TextBox 27">
                <a:extLst>
                  <a:ext uri="{FF2B5EF4-FFF2-40B4-BE49-F238E27FC236}">
                    <a16:creationId xmlns:a16="http://schemas.microsoft.com/office/drawing/2014/main" id="{2DEA213F-2822-0649-B290-D7112011DC69}"/>
                  </a:ext>
                  <a:ext uri="{C183D7F6-B498-43B3-948B-1728B52AA6E4}">
                    <adec:decorative xmlns:adec="http://schemas.microsoft.com/office/drawing/2017/decorative" val="1"/>
                  </a:ext>
                </a:extLst>
              </p:cNvPr>
              <p:cNvSpPr txBox="1"/>
              <p:nvPr userDrawn="1"/>
            </p:nvSpPr>
            <p:spPr>
              <a:xfrm>
                <a:off x="2805828" y="1510940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70</a:t>
                </a:r>
              </a:p>
            </p:txBody>
          </p:sp>
          <p:sp>
            <p:nvSpPr>
              <p:cNvPr id="29" name="TextBox 28">
                <a:extLst>
                  <a:ext uri="{FF2B5EF4-FFF2-40B4-BE49-F238E27FC236}">
                    <a16:creationId xmlns:a16="http://schemas.microsoft.com/office/drawing/2014/main" id="{DA920478-4AE6-0441-AD18-AC07BB6FD918}"/>
                  </a:ext>
                  <a:ext uri="{C183D7F6-B498-43B3-948B-1728B52AA6E4}">
                    <adec:decorative xmlns:adec="http://schemas.microsoft.com/office/drawing/2017/decorative" val="1"/>
                  </a:ext>
                </a:extLst>
              </p:cNvPr>
              <p:cNvSpPr txBox="1"/>
              <p:nvPr userDrawn="1"/>
            </p:nvSpPr>
            <p:spPr>
              <a:xfrm>
                <a:off x="3931984" y="1510940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60</a:t>
                </a:r>
              </a:p>
            </p:txBody>
          </p:sp>
          <p:sp>
            <p:nvSpPr>
              <p:cNvPr id="30" name="TextBox 29">
                <a:extLst>
                  <a:ext uri="{FF2B5EF4-FFF2-40B4-BE49-F238E27FC236}">
                    <a16:creationId xmlns:a16="http://schemas.microsoft.com/office/drawing/2014/main" id="{992F4B69-4DBD-D94A-A36F-7B4BEE6A6E9C}"/>
                  </a:ext>
                  <a:ext uri="{C183D7F6-B498-43B3-948B-1728B52AA6E4}">
                    <adec:decorative xmlns:adec="http://schemas.microsoft.com/office/drawing/2017/decorative" val="1"/>
                  </a:ext>
                </a:extLst>
              </p:cNvPr>
              <p:cNvSpPr txBox="1"/>
              <p:nvPr userDrawn="1"/>
            </p:nvSpPr>
            <p:spPr>
              <a:xfrm>
                <a:off x="1708548" y="16264433"/>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50</a:t>
                </a:r>
              </a:p>
            </p:txBody>
          </p:sp>
          <p:sp>
            <p:nvSpPr>
              <p:cNvPr id="31" name="TextBox 30">
                <a:extLst>
                  <a:ext uri="{FF2B5EF4-FFF2-40B4-BE49-F238E27FC236}">
                    <a16:creationId xmlns:a16="http://schemas.microsoft.com/office/drawing/2014/main" id="{F40E61FA-DB02-BE4F-9D0F-C68F9526D439}"/>
                  </a:ext>
                  <a:ext uri="{C183D7F6-B498-43B3-948B-1728B52AA6E4}">
                    <adec:decorative xmlns:adec="http://schemas.microsoft.com/office/drawing/2017/decorative" val="1"/>
                  </a:ext>
                </a:extLst>
              </p:cNvPr>
              <p:cNvSpPr txBox="1"/>
              <p:nvPr userDrawn="1"/>
            </p:nvSpPr>
            <p:spPr>
              <a:xfrm>
                <a:off x="2805828" y="1626443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Cool Gray 40</a:t>
                </a:r>
              </a:p>
            </p:txBody>
          </p:sp>
          <p:sp>
            <p:nvSpPr>
              <p:cNvPr id="32" name="TextBox 31">
                <a:extLst>
                  <a:ext uri="{FF2B5EF4-FFF2-40B4-BE49-F238E27FC236}">
                    <a16:creationId xmlns:a16="http://schemas.microsoft.com/office/drawing/2014/main" id="{AFB68465-AA99-954D-87F4-232EE9FE6354}"/>
                  </a:ext>
                  <a:ext uri="{C183D7F6-B498-43B3-948B-1728B52AA6E4}">
                    <adec:decorative xmlns:adec="http://schemas.microsoft.com/office/drawing/2017/decorative" val="1"/>
                  </a:ext>
                </a:extLst>
              </p:cNvPr>
              <p:cNvSpPr txBox="1"/>
              <p:nvPr userDrawn="1"/>
            </p:nvSpPr>
            <p:spPr>
              <a:xfrm>
                <a:off x="3931984" y="1626443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Cool Gray 30</a:t>
                </a:r>
              </a:p>
            </p:txBody>
          </p:sp>
        </p:grpSp>
        <p:grpSp>
          <p:nvGrpSpPr>
            <p:cNvPr id="4" name="Group 3">
              <a:extLst>
                <a:ext uri="{FF2B5EF4-FFF2-40B4-BE49-F238E27FC236}">
                  <a16:creationId xmlns:a16="http://schemas.microsoft.com/office/drawing/2014/main" id="{49A146C8-42E6-D843-A4DE-501E6F9DA7E5}"/>
                </a:ext>
              </a:extLst>
            </p:cNvPr>
            <p:cNvGrpSpPr/>
            <p:nvPr userDrawn="1"/>
          </p:nvGrpSpPr>
          <p:grpSpPr>
            <a:xfrm>
              <a:off x="3773934" y="14409377"/>
              <a:ext cx="3154680" cy="2085505"/>
              <a:chOff x="10471548" y="17299169"/>
              <a:chExt cx="3154680" cy="2085505"/>
            </a:xfrm>
          </p:grpSpPr>
          <p:grpSp>
            <p:nvGrpSpPr>
              <p:cNvPr id="63" name="Group 62">
                <a:extLst>
                  <a:ext uri="{FF2B5EF4-FFF2-40B4-BE49-F238E27FC236}">
                    <a16:creationId xmlns:a16="http://schemas.microsoft.com/office/drawing/2014/main" id="{14CBE507-BC8A-A34B-8875-313DC8A3A722}"/>
                  </a:ext>
                </a:extLst>
              </p:cNvPr>
              <p:cNvGrpSpPr/>
              <p:nvPr userDrawn="1"/>
            </p:nvGrpSpPr>
            <p:grpSpPr>
              <a:xfrm>
                <a:off x="10471548" y="17299169"/>
                <a:ext cx="3154680" cy="937260"/>
                <a:chOff x="24932716" y="2640330"/>
                <a:chExt cx="3154680" cy="937260"/>
              </a:xfrm>
            </p:grpSpPr>
            <p:sp>
              <p:nvSpPr>
                <p:cNvPr id="104" name="Rectangle 103">
                  <a:extLst>
                    <a:ext uri="{FF2B5EF4-FFF2-40B4-BE49-F238E27FC236}">
                      <a16:creationId xmlns:a16="http://schemas.microsoft.com/office/drawing/2014/main" id="{0FE3F5AA-833F-CD45-8ED6-A0FC04023E4A}"/>
                    </a:ext>
                    <a:ext uri="{C183D7F6-B498-43B3-948B-1728B52AA6E4}">
                      <adec:decorative xmlns:adec="http://schemas.microsoft.com/office/drawing/2017/decorative" val="1"/>
                    </a:ext>
                  </a:extLst>
                </p:cNvPr>
                <p:cNvSpPr/>
                <p:nvPr userDrawn="1"/>
              </p:nvSpPr>
              <p:spPr>
                <a:xfrm>
                  <a:off x="24932716" y="2640330"/>
                  <a:ext cx="937260" cy="937260"/>
                </a:xfrm>
                <a:prstGeom prst="rect">
                  <a:avLst/>
                </a:prstGeom>
                <a:solidFill>
                  <a:srgbClr val="762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A41C6B46-76B7-9945-97ED-26DB4841F9E7}"/>
                    </a:ext>
                    <a:ext uri="{C183D7F6-B498-43B3-948B-1728B52AA6E4}">
                      <adec:decorative xmlns:adec="http://schemas.microsoft.com/office/drawing/2017/decorative" val="1"/>
                    </a:ext>
                  </a:extLst>
                </p:cNvPr>
                <p:cNvSpPr/>
                <p:nvPr userDrawn="1"/>
              </p:nvSpPr>
              <p:spPr>
                <a:xfrm>
                  <a:off x="26029996" y="2640330"/>
                  <a:ext cx="937260" cy="937260"/>
                </a:xfrm>
                <a:prstGeom prst="rect">
                  <a:avLst/>
                </a:prstGeom>
                <a:solidFill>
                  <a:srgbClr val="B24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BFE2E5AA-436E-3143-A2AE-E41C3FAE2890}"/>
                    </a:ext>
                    <a:ext uri="{C183D7F6-B498-43B3-948B-1728B52AA6E4}">
                      <adec:decorative xmlns:adec="http://schemas.microsoft.com/office/drawing/2017/decorative" val="1"/>
                    </a:ext>
                  </a:extLst>
                </p:cNvPr>
                <p:cNvSpPr/>
                <p:nvPr userDrawn="1"/>
              </p:nvSpPr>
              <p:spPr>
                <a:xfrm>
                  <a:off x="27150136" y="2640330"/>
                  <a:ext cx="937260" cy="937260"/>
                </a:xfrm>
                <a:prstGeom prst="rect">
                  <a:avLst/>
                </a:prstGeom>
                <a:solidFill>
                  <a:srgbClr val="E16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7092753A-8E15-9144-AEF9-5749B9561CB4}"/>
                  </a:ext>
                </a:extLst>
              </p:cNvPr>
              <p:cNvGrpSpPr/>
              <p:nvPr userDrawn="1"/>
            </p:nvGrpSpPr>
            <p:grpSpPr>
              <a:xfrm>
                <a:off x="10471548" y="18447414"/>
                <a:ext cx="3154680" cy="937260"/>
                <a:chOff x="24932716" y="3767920"/>
                <a:chExt cx="3154680" cy="937260"/>
              </a:xfrm>
            </p:grpSpPr>
            <p:sp>
              <p:nvSpPr>
                <p:cNvPr id="101" name="Rectangle 100">
                  <a:extLst>
                    <a:ext uri="{FF2B5EF4-FFF2-40B4-BE49-F238E27FC236}">
                      <a16:creationId xmlns:a16="http://schemas.microsoft.com/office/drawing/2014/main" id="{8FE057E0-DED3-9749-BFBC-A218C31F9E6E}"/>
                    </a:ext>
                    <a:ext uri="{C183D7F6-B498-43B3-948B-1728B52AA6E4}">
                      <adec:decorative xmlns:adec="http://schemas.microsoft.com/office/drawing/2017/decorative" val="1"/>
                    </a:ext>
                  </a:extLst>
                </p:cNvPr>
                <p:cNvSpPr/>
                <p:nvPr userDrawn="1"/>
              </p:nvSpPr>
              <p:spPr>
                <a:xfrm>
                  <a:off x="24932716" y="3767920"/>
                  <a:ext cx="937260" cy="937260"/>
                </a:xfrm>
                <a:prstGeom prst="rect">
                  <a:avLst/>
                </a:prstGeom>
                <a:solidFill>
                  <a:srgbClr val="F59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53FE5189-037B-5C44-AE44-EE6DB38B0CE0}"/>
                    </a:ext>
                    <a:ext uri="{C183D7F6-B498-43B3-948B-1728B52AA6E4}">
                      <adec:decorative xmlns:adec="http://schemas.microsoft.com/office/drawing/2017/decorative" val="1"/>
                    </a:ext>
                  </a:extLst>
                </p:cNvPr>
                <p:cNvSpPr/>
                <p:nvPr userDrawn="1"/>
              </p:nvSpPr>
              <p:spPr>
                <a:xfrm>
                  <a:off x="26029996" y="3767920"/>
                  <a:ext cx="937260" cy="937260"/>
                </a:xfrm>
                <a:prstGeom prst="rect">
                  <a:avLst/>
                </a:prstGeom>
                <a:solidFill>
                  <a:srgbClr val="FDC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35F5C0AA-17A2-CB4E-9A2D-0D889C6F3C65}"/>
                    </a:ext>
                    <a:ext uri="{C183D7F6-B498-43B3-948B-1728B52AA6E4}">
                      <adec:decorative xmlns:adec="http://schemas.microsoft.com/office/drawing/2017/decorative" val="1"/>
                    </a:ext>
                  </a:extLst>
                </p:cNvPr>
                <p:cNvSpPr/>
                <p:nvPr userDrawn="1"/>
              </p:nvSpPr>
              <p:spPr>
                <a:xfrm>
                  <a:off x="27150136" y="3767920"/>
                  <a:ext cx="937260" cy="93726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3690973A-B563-C245-AA3C-4A3F8E07AF7D}"/>
                  </a:ext>
                  <a:ext uri="{C183D7F6-B498-43B3-948B-1728B52AA6E4}">
                    <adec:decorative xmlns:adec="http://schemas.microsoft.com/office/drawing/2017/decorative" val="1"/>
                  </a:ext>
                </a:extLst>
              </p:cNvPr>
              <p:cNvSpPr txBox="1"/>
              <p:nvPr userDrawn="1"/>
            </p:nvSpPr>
            <p:spPr>
              <a:xfrm>
                <a:off x="10471548" y="17746246"/>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80</a:t>
                </a:r>
              </a:p>
            </p:txBody>
          </p:sp>
          <p:sp>
            <p:nvSpPr>
              <p:cNvPr id="34" name="TextBox 33">
                <a:extLst>
                  <a:ext uri="{FF2B5EF4-FFF2-40B4-BE49-F238E27FC236}">
                    <a16:creationId xmlns:a16="http://schemas.microsoft.com/office/drawing/2014/main" id="{E55E805A-A7C0-F34C-8D62-55F5B508D1A6}"/>
                  </a:ext>
                  <a:ext uri="{C183D7F6-B498-43B3-948B-1728B52AA6E4}">
                    <adec:decorative xmlns:adec="http://schemas.microsoft.com/office/drawing/2017/decorative" val="1"/>
                  </a:ext>
                </a:extLst>
              </p:cNvPr>
              <p:cNvSpPr txBox="1"/>
              <p:nvPr userDrawn="1"/>
            </p:nvSpPr>
            <p:spPr>
              <a:xfrm>
                <a:off x="11568828" y="17746246"/>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70</a:t>
                </a:r>
              </a:p>
            </p:txBody>
          </p:sp>
          <p:sp>
            <p:nvSpPr>
              <p:cNvPr id="35" name="TextBox 34">
                <a:extLst>
                  <a:ext uri="{FF2B5EF4-FFF2-40B4-BE49-F238E27FC236}">
                    <a16:creationId xmlns:a16="http://schemas.microsoft.com/office/drawing/2014/main" id="{82F8EFE2-08CC-1A4B-8014-64337A37AF1A}"/>
                  </a:ext>
                  <a:ext uri="{C183D7F6-B498-43B3-948B-1728B52AA6E4}">
                    <adec:decorative xmlns:adec="http://schemas.microsoft.com/office/drawing/2017/decorative" val="1"/>
                  </a:ext>
                </a:extLst>
              </p:cNvPr>
              <p:cNvSpPr txBox="1"/>
              <p:nvPr userDrawn="1"/>
            </p:nvSpPr>
            <p:spPr>
              <a:xfrm>
                <a:off x="12694984" y="17746246"/>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60</a:t>
                </a:r>
              </a:p>
            </p:txBody>
          </p:sp>
          <p:sp>
            <p:nvSpPr>
              <p:cNvPr id="36" name="TextBox 35">
                <a:extLst>
                  <a:ext uri="{FF2B5EF4-FFF2-40B4-BE49-F238E27FC236}">
                    <a16:creationId xmlns:a16="http://schemas.microsoft.com/office/drawing/2014/main" id="{A003E66E-8994-6245-806A-0C9900D5102F}"/>
                  </a:ext>
                  <a:ext uri="{C183D7F6-B498-43B3-948B-1728B52AA6E4}">
                    <adec:decorative xmlns:adec="http://schemas.microsoft.com/office/drawing/2017/decorative" val="1"/>
                  </a:ext>
                </a:extLst>
              </p:cNvPr>
              <p:cNvSpPr txBox="1"/>
              <p:nvPr userDrawn="1"/>
            </p:nvSpPr>
            <p:spPr>
              <a:xfrm>
                <a:off x="10471548" y="18891653"/>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50</a:t>
                </a:r>
              </a:p>
            </p:txBody>
          </p:sp>
          <p:sp>
            <p:nvSpPr>
              <p:cNvPr id="37" name="TextBox 36">
                <a:extLst>
                  <a:ext uri="{FF2B5EF4-FFF2-40B4-BE49-F238E27FC236}">
                    <a16:creationId xmlns:a16="http://schemas.microsoft.com/office/drawing/2014/main" id="{0FA82D95-4018-F44A-B141-51599A993393}"/>
                  </a:ext>
                  <a:ext uri="{C183D7F6-B498-43B3-948B-1728B52AA6E4}">
                    <adec:decorative xmlns:adec="http://schemas.microsoft.com/office/drawing/2017/decorative" val="1"/>
                  </a:ext>
                </a:extLst>
              </p:cNvPr>
              <p:cNvSpPr txBox="1"/>
              <p:nvPr userDrawn="1"/>
            </p:nvSpPr>
            <p:spPr>
              <a:xfrm>
                <a:off x="11568828" y="1889165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Warm Red 40</a:t>
                </a:r>
              </a:p>
            </p:txBody>
          </p:sp>
          <p:sp>
            <p:nvSpPr>
              <p:cNvPr id="38" name="TextBox 37">
                <a:extLst>
                  <a:ext uri="{FF2B5EF4-FFF2-40B4-BE49-F238E27FC236}">
                    <a16:creationId xmlns:a16="http://schemas.microsoft.com/office/drawing/2014/main" id="{0EDD42A4-AD73-A248-AA1C-2E54ECFC1319}"/>
                  </a:ext>
                  <a:ext uri="{C183D7F6-B498-43B3-948B-1728B52AA6E4}">
                    <adec:decorative xmlns:adec="http://schemas.microsoft.com/office/drawing/2017/decorative" val="1"/>
                  </a:ext>
                </a:extLst>
              </p:cNvPr>
              <p:cNvSpPr txBox="1"/>
              <p:nvPr userDrawn="1"/>
            </p:nvSpPr>
            <p:spPr>
              <a:xfrm>
                <a:off x="12694984" y="1889165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Warm Red 30</a:t>
                </a:r>
              </a:p>
            </p:txBody>
          </p:sp>
        </p:grpSp>
        <p:grpSp>
          <p:nvGrpSpPr>
            <p:cNvPr id="5" name="Group 4">
              <a:extLst>
                <a:ext uri="{FF2B5EF4-FFF2-40B4-BE49-F238E27FC236}">
                  <a16:creationId xmlns:a16="http://schemas.microsoft.com/office/drawing/2014/main" id="{2E9D0ED1-D07D-5A44-B18D-1D319769B03C}"/>
                </a:ext>
              </a:extLst>
            </p:cNvPr>
            <p:cNvGrpSpPr/>
            <p:nvPr userDrawn="1"/>
          </p:nvGrpSpPr>
          <p:grpSpPr>
            <a:xfrm>
              <a:off x="7126734" y="14415782"/>
              <a:ext cx="3154680" cy="2093401"/>
              <a:chOff x="1708548" y="19235974"/>
              <a:chExt cx="3154680" cy="2093401"/>
            </a:xfrm>
          </p:grpSpPr>
          <p:sp>
            <p:nvSpPr>
              <p:cNvPr id="72" name="Rectangle 71">
                <a:extLst>
                  <a:ext uri="{FF2B5EF4-FFF2-40B4-BE49-F238E27FC236}">
                    <a16:creationId xmlns:a16="http://schemas.microsoft.com/office/drawing/2014/main" id="{A5C4D798-1E53-604A-A775-8E5E5F144747}"/>
                  </a:ext>
                  <a:ext uri="{C183D7F6-B498-43B3-948B-1728B52AA6E4}">
                    <adec:decorative xmlns:adec="http://schemas.microsoft.com/office/drawing/2017/decorative" val="1"/>
                  </a:ext>
                </a:extLst>
              </p:cNvPr>
              <p:cNvSpPr/>
              <p:nvPr userDrawn="1"/>
            </p:nvSpPr>
            <p:spPr>
              <a:xfrm>
                <a:off x="1708548" y="19235974"/>
                <a:ext cx="937260" cy="937260"/>
              </a:xfrm>
              <a:prstGeom prst="rect">
                <a:avLst/>
              </a:prstGeom>
              <a:solidFill>
                <a:srgbClr val="2F4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FB99EC7-F760-4548-8C21-DB5F5AF7739C}"/>
                  </a:ext>
                  <a:ext uri="{C183D7F6-B498-43B3-948B-1728B52AA6E4}">
                    <adec:decorative xmlns:adec="http://schemas.microsoft.com/office/drawing/2017/decorative" val="1"/>
                  </a:ext>
                </a:extLst>
              </p:cNvPr>
              <p:cNvSpPr/>
              <p:nvPr userDrawn="1"/>
            </p:nvSpPr>
            <p:spPr>
              <a:xfrm>
                <a:off x="2805828" y="19235974"/>
                <a:ext cx="937260" cy="937260"/>
              </a:xfrm>
              <a:prstGeom prst="rect">
                <a:avLst/>
              </a:prstGeom>
              <a:solidFill>
                <a:srgbClr val="447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131FCEB-2630-5D4C-8423-C67CF78A77C2}"/>
                  </a:ext>
                  <a:ext uri="{C183D7F6-B498-43B3-948B-1728B52AA6E4}">
                    <adec:decorative xmlns:adec="http://schemas.microsoft.com/office/drawing/2017/decorative" val="1"/>
                  </a:ext>
                </a:extLst>
              </p:cNvPr>
              <p:cNvSpPr/>
              <p:nvPr userDrawn="1"/>
            </p:nvSpPr>
            <p:spPr>
              <a:xfrm>
                <a:off x="3925968" y="19235974"/>
                <a:ext cx="937260" cy="937260"/>
              </a:xfrm>
              <a:prstGeom prst="rect">
                <a:avLst/>
              </a:prstGeom>
              <a:solidFill>
                <a:srgbClr val="5F9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A8ABC50-46AD-A443-ABF1-A863ED8C5F6B}"/>
                  </a:ext>
                  <a:ext uri="{C183D7F6-B498-43B3-948B-1728B52AA6E4}">
                    <adec:decorative xmlns:adec="http://schemas.microsoft.com/office/drawing/2017/decorative" val="1"/>
                  </a:ext>
                </a:extLst>
              </p:cNvPr>
              <p:cNvSpPr/>
              <p:nvPr userDrawn="1"/>
            </p:nvSpPr>
            <p:spPr>
              <a:xfrm>
                <a:off x="1708548" y="20392115"/>
                <a:ext cx="937260" cy="937260"/>
              </a:xfrm>
              <a:prstGeom prst="rect">
                <a:avLst/>
              </a:prstGeom>
              <a:solidFill>
                <a:srgbClr val="7FC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8B943F5-65FE-364F-8073-00C0DA9B811B}"/>
                  </a:ext>
                  <a:ext uri="{C183D7F6-B498-43B3-948B-1728B52AA6E4}">
                    <adec:decorative xmlns:adec="http://schemas.microsoft.com/office/drawing/2017/decorative" val="1"/>
                  </a:ext>
                </a:extLst>
              </p:cNvPr>
              <p:cNvSpPr/>
              <p:nvPr userDrawn="1"/>
            </p:nvSpPr>
            <p:spPr>
              <a:xfrm>
                <a:off x="2805828" y="20392115"/>
                <a:ext cx="937260" cy="937260"/>
              </a:xfrm>
              <a:prstGeom prst="rect">
                <a:avLst/>
              </a:prstGeom>
              <a:solidFill>
                <a:srgbClr val="A5D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20A9AE6-A40B-784E-AC5D-0DFCD3D35848}"/>
                  </a:ext>
                  <a:ext uri="{C183D7F6-B498-43B3-948B-1728B52AA6E4}">
                    <adec:decorative xmlns:adec="http://schemas.microsoft.com/office/drawing/2017/decorative" val="1"/>
                  </a:ext>
                </a:extLst>
              </p:cNvPr>
              <p:cNvSpPr/>
              <p:nvPr userDrawn="1"/>
            </p:nvSpPr>
            <p:spPr>
              <a:xfrm>
                <a:off x="3925968" y="20392115"/>
                <a:ext cx="937260" cy="937260"/>
              </a:xfrm>
              <a:prstGeom prst="rect">
                <a:avLst/>
              </a:prstGeom>
              <a:solidFill>
                <a:srgbClr val="C7F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29614DD-FD3F-E143-9AF6-2BC13639E9EE}"/>
                  </a:ext>
                  <a:ext uri="{C183D7F6-B498-43B3-948B-1728B52AA6E4}">
                    <adec:decorative xmlns:adec="http://schemas.microsoft.com/office/drawing/2017/decorative" val="1"/>
                  </a:ext>
                </a:extLst>
              </p:cNvPr>
              <p:cNvSpPr txBox="1"/>
              <p:nvPr userDrawn="1"/>
            </p:nvSpPr>
            <p:spPr>
              <a:xfrm>
                <a:off x="1708548" y="19924205"/>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80</a:t>
                </a:r>
              </a:p>
            </p:txBody>
          </p:sp>
          <p:sp>
            <p:nvSpPr>
              <p:cNvPr id="40" name="TextBox 39">
                <a:extLst>
                  <a:ext uri="{FF2B5EF4-FFF2-40B4-BE49-F238E27FC236}">
                    <a16:creationId xmlns:a16="http://schemas.microsoft.com/office/drawing/2014/main" id="{81E04EFF-9CF7-B94C-9F29-4CA08EA7C58E}"/>
                  </a:ext>
                  <a:ext uri="{C183D7F6-B498-43B3-948B-1728B52AA6E4}">
                    <adec:decorative xmlns:adec="http://schemas.microsoft.com/office/drawing/2017/decorative" val="1"/>
                  </a:ext>
                </a:extLst>
              </p:cNvPr>
              <p:cNvSpPr txBox="1"/>
              <p:nvPr userDrawn="1"/>
            </p:nvSpPr>
            <p:spPr>
              <a:xfrm>
                <a:off x="2805828" y="19924205"/>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70</a:t>
                </a:r>
              </a:p>
            </p:txBody>
          </p:sp>
          <p:sp>
            <p:nvSpPr>
              <p:cNvPr id="41" name="TextBox 40">
                <a:extLst>
                  <a:ext uri="{FF2B5EF4-FFF2-40B4-BE49-F238E27FC236}">
                    <a16:creationId xmlns:a16="http://schemas.microsoft.com/office/drawing/2014/main" id="{1AD76C59-240F-9942-A939-F92A719B6366}"/>
                  </a:ext>
                  <a:ext uri="{C183D7F6-B498-43B3-948B-1728B52AA6E4}">
                    <adec:decorative xmlns:adec="http://schemas.microsoft.com/office/drawing/2017/decorative" val="1"/>
                  </a:ext>
                </a:extLst>
              </p:cNvPr>
              <p:cNvSpPr txBox="1"/>
              <p:nvPr userDrawn="1"/>
            </p:nvSpPr>
            <p:spPr>
              <a:xfrm>
                <a:off x="3931984" y="19924205"/>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60</a:t>
                </a:r>
              </a:p>
            </p:txBody>
          </p:sp>
          <p:sp>
            <p:nvSpPr>
              <p:cNvPr id="42" name="TextBox 41">
                <a:extLst>
                  <a:ext uri="{FF2B5EF4-FFF2-40B4-BE49-F238E27FC236}">
                    <a16:creationId xmlns:a16="http://schemas.microsoft.com/office/drawing/2014/main" id="{A6662C70-FB76-B04A-8F83-B89905664728}"/>
                  </a:ext>
                  <a:ext uri="{C183D7F6-B498-43B3-948B-1728B52AA6E4}">
                    <adec:decorative xmlns:adec="http://schemas.microsoft.com/office/drawing/2017/decorative" val="1"/>
                  </a:ext>
                </a:extLst>
              </p:cNvPr>
              <p:cNvSpPr txBox="1"/>
              <p:nvPr userDrawn="1"/>
            </p:nvSpPr>
            <p:spPr>
              <a:xfrm>
                <a:off x="1708548" y="21074424"/>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50</a:t>
                </a:r>
              </a:p>
            </p:txBody>
          </p:sp>
          <p:sp>
            <p:nvSpPr>
              <p:cNvPr id="43" name="TextBox 42">
                <a:extLst>
                  <a:ext uri="{FF2B5EF4-FFF2-40B4-BE49-F238E27FC236}">
                    <a16:creationId xmlns:a16="http://schemas.microsoft.com/office/drawing/2014/main" id="{1CD7BDF1-3026-6A47-8DD9-9F3C04338189}"/>
                  </a:ext>
                  <a:ext uri="{C183D7F6-B498-43B3-948B-1728B52AA6E4}">
                    <adec:decorative xmlns:adec="http://schemas.microsoft.com/office/drawing/2017/decorative" val="1"/>
                  </a:ext>
                </a:extLst>
              </p:cNvPr>
              <p:cNvSpPr txBox="1"/>
              <p:nvPr userDrawn="1"/>
            </p:nvSpPr>
            <p:spPr>
              <a:xfrm>
                <a:off x="2805828" y="21074424"/>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Green 40</a:t>
                </a:r>
              </a:p>
            </p:txBody>
          </p:sp>
          <p:sp>
            <p:nvSpPr>
              <p:cNvPr id="44" name="TextBox 43">
                <a:extLst>
                  <a:ext uri="{FF2B5EF4-FFF2-40B4-BE49-F238E27FC236}">
                    <a16:creationId xmlns:a16="http://schemas.microsoft.com/office/drawing/2014/main" id="{B20FC68F-E615-C942-ABFC-2D3121487230}"/>
                  </a:ext>
                  <a:ext uri="{C183D7F6-B498-43B3-948B-1728B52AA6E4}">
                    <adec:decorative xmlns:adec="http://schemas.microsoft.com/office/drawing/2017/decorative" val="1"/>
                  </a:ext>
                </a:extLst>
              </p:cNvPr>
              <p:cNvSpPr txBox="1"/>
              <p:nvPr userDrawn="1"/>
            </p:nvSpPr>
            <p:spPr>
              <a:xfrm>
                <a:off x="3931984" y="21074424"/>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Green 30</a:t>
                </a:r>
              </a:p>
            </p:txBody>
          </p:sp>
        </p:grpSp>
        <p:grpSp>
          <p:nvGrpSpPr>
            <p:cNvPr id="6" name="Group 5">
              <a:extLst>
                <a:ext uri="{FF2B5EF4-FFF2-40B4-BE49-F238E27FC236}">
                  <a16:creationId xmlns:a16="http://schemas.microsoft.com/office/drawing/2014/main" id="{B6F4EB46-9EA1-F747-AE04-D8148E388D0C}"/>
                </a:ext>
              </a:extLst>
            </p:cNvPr>
            <p:cNvGrpSpPr/>
            <p:nvPr userDrawn="1"/>
          </p:nvGrpSpPr>
          <p:grpSpPr>
            <a:xfrm>
              <a:off x="10479534" y="14414914"/>
              <a:ext cx="3154680" cy="2093401"/>
              <a:chOff x="1708548" y="21546506"/>
              <a:chExt cx="3154680" cy="2093401"/>
            </a:xfrm>
          </p:grpSpPr>
          <p:sp>
            <p:nvSpPr>
              <p:cNvPr id="66" name="Rectangle 65">
                <a:extLst>
                  <a:ext uri="{FF2B5EF4-FFF2-40B4-BE49-F238E27FC236}">
                    <a16:creationId xmlns:a16="http://schemas.microsoft.com/office/drawing/2014/main" id="{94ED574C-80C4-E248-8A3E-840DADC381D8}"/>
                  </a:ext>
                  <a:ext uri="{C183D7F6-B498-43B3-948B-1728B52AA6E4}">
                    <adec:decorative xmlns:adec="http://schemas.microsoft.com/office/drawing/2017/decorative" val="1"/>
                  </a:ext>
                </a:extLst>
              </p:cNvPr>
              <p:cNvSpPr/>
              <p:nvPr userDrawn="1"/>
            </p:nvSpPr>
            <p:spPr>
              <a:xfrm>
                <a:off x="1708548" y="21546506"/>
                <a:ext cx="937260" cy="937260"/>
              </a:xfrm>
              <a:prstGeom prst="rect">
                <a:avLst/>
              </a:prstGeom>
              <a:solidFill>
                <a:srgbClr val="5D3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4010221-B165-4241-8783-62CB8A691F3C}"/>
                  </a:ext>
                  <a:ext uri="{C183D7F6-B498-43B3-948B-1728B52AA6E4}">
                    <adec:decorative xmlns:adec="http://schemas.microsoft.com/office/drawing/2017/decorative" val="1"/>
                  </a:ext>
                </a:extLst>
              </p:cNvPr>
              <p:cNvSpPr/>
              <p:nvPr userDrawn="1"/>
            </p:nvSpPr>
            <p:spPr>
              <a:xfrm>
                <a:off x="2805828" y="21546506"/>
                <a:ext cx="937260" cy="937260"/>
              </a:xfrm>
              <a:prstGeom prst="rect">
                <a:avLst/>
              </a:prstGeom>
              <a:solidFill>
                <a:srgbClr val="915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0BF8FEB-4542-8C4B-9AE4-5009CE91C9FA}"/>
                  </a:ext>
                  <a:ext uri="{C183D7F6-B498-43B3-948B-1728B52AA6E4}">
                    <adec:decorative xmlns:adec="http://schemas.microsoft.com/office/drawing/2017/decorative" val="1"/>
                  </a:ext>
                </a:extLst>
              </p:cNvPr>
              <p:cNvSpPr/>
              <p:nvPr userDrawn="1"/>
            </p:nvSpPr>
            <p:spPr>
              <a:xfrm>
                <a:off x="3925968" y="21546506"/>
                <a:ext cx="937260" cy="937260"/>
              </a:xfrm>
              <a:prstGeom prst="rect">
                <a:avLst/>
              </a:prstGeom>
              <a:solidFill>
                <a:srgbClr val="C37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FAE5B70-E534-734E-9993-6C3B97F0C411}"/>
                  </a:ext>
                  <a:ext uri="{C183D7F6-B498-43B3-948B-1728B52AA6E4}">
                    <adec:decorative xmlns:adec="http://schemas.microsoft.com/office/drawing/2017/decorative" val="1"/>
                  </a:ext>
                </a:extLst>
              </p:cNvPr>
              <p:cNvSpPr/>
              <p:nvPr userDrawn="1"/>
            </p:nvSpPr>
            <p:spPr>
              <a:xfrm>
                <a:off x="1708548" y="22702647"/>
                <a:ext cx="937260" cy="937260"/>
              </a:xfrm>
              <a:prstGeom prst="rect">
                <a:avLst/>
              </a:prstGeom>
              <a:solidFill>
                <a:srgbClr val="E7A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0A6C7DA-303F-EB48-A134-ADA0F0FD480A}"/>
                  </a:ext>
                  <a:ext uri="{C183D7F6-B498-43B3-948B-1728B52AA6E4}">
                    <adec:decorative xmlns:adec="http://schemas.microsoft.com/office/drawing/2017/decorative" val="1"/>
                  </a:ext>
                </a:extLst>
              </p:cNvPr>
              <p:cNvSpPr/>
              <p:nvPr userDrawn="1"/>
            </p:nvSpPr>
            <p:spPr>
              <a:xfrm>
                <a:off x="2805828" y="22702647"/>
                <a:ext cx="937260" cy="937260"/>
              </a:xfrm>
              <a:prstGeom prst="rect">
                <a:avLst/>
              </a:prstGeom>
              <a:solidFill>
                <a:srgbClr val="F8C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F7C90816-9D79-914C-8CF3-A73779AD6E41}"/>
                  </a:ext>
                  <a:ext uri="{C183D7F6-B498-43B3-948B-1728B52AA6E4}">
                    <adec:decorative xmlns:adec="http://schemas.microsoft.com/office/drawing/2017/decorative" val="1"/>
                  </a:ext>
                </a:extLst>
              </p:cNvPr>
              <p:cNvSpPr/>
              <p:nvPr userDrawn="1"/>
            </p:nvSpPr>
            <p:spPr>
              <a:xfrm>
                <a:off x="3925968" y="22702647"/>
                <a:ext cx="937260" cy="937260"/>
              </a:xfrm>
              <a:prstGeom prst="rect">
                <a:avLst/>
              </a:prstGeom>
              <a:solidFill>
                <a:srgbClr val="FCE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0743391-80CC-924A-BD06-C8F9DD67C0AA}"/>
                  </a:ext>
                  <a:ext uri="{C183D7F6-B498-43B3-948B-1728B52AA6E4}">
                    <adec:decorative xmlns:adec="http://schemas.microsoft.com/office/drawing/2017/decorative" val="1"/>
                  </a:ext>
                </a:extLst>
              </p:cNvPr>
              <p:cNvSpPr txBox="1"/>
              <p:nvPr userDrawn="1"/>
            </p:nvSpPr>
            <p:spPr>
              <a:xfrm>
                <a:off x="1708548" y="22224643"/>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80</a:t>
                </a:r>
              </a:p>
            </p:txBody>
          </p:sp>
          <p:sp>
            <p:nvSpPr>
              <p:cNvPr id="47" name="TextBox 46">
                <a:extLst>
                  <a:ext uri="{FF2B5EF4-FFF2-40B4-BE49-F238E27FC236}">
                    <a16:creationId xmlns:a16="http://schemas.microsoft.com/office/drawing/2014/main" id="{598E1B59-15C9-FE4B-813C-91B4E8B37BA3}"/>
                  </a:ext>
                  <a:ext uri="{C183D7F6-B498-43B3-948B-1728B52AA6E4}">
                    <adec:decorative xmlns:adec="http://schemas.microsoft.com/office/drawing/2017/decorative" val="1"/>
                  </a:ext>
                </a:extLst>
              </p:cNvPr>
              <p:cNvSpPr txBox="1"/>
              <p:nvPr userDrawn="1"/>
            </p:nvSpPr>
            <p:spPr>
              <a:xfrm>
                <a:off x="2805828" y="22224643"/>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70</a:t>
                </a:r>
              </a:p>
            </p:txBody>
          </p:sp>
          <p:sp>
            <p:nvSpPr>
              <p:cNvPr id="48" name="TextBox 47">
                <a:extLst>
                  <a:ext uri="{FF2B5EF4-FFF2-40B4-BE49-F238E27FC236}">
                    <a16:creationId xmlns:a16="http://schemas.microsoft.com/office/drawing/2014/main" id="{E9E64161-891E-6E4B-99EB-28B16C66006C}"/>
                  </a:ext>
                  <a:ext uri="{C183D7F6-B498-43B3-948B-1728B52AA6E4}">
                    <adec:decorative xmlns:adec="http://schemas.microsoft.com/office/drawing/2017/decorative" val="1"/>
                  </a:ext>
                </a:extLst>
              </p:cNvPr>
              <p:cNvSpPr txBox="1"/>
              <p:nvPr userDrawn="1"/>
            </p:nvSpPr>
            <p:spPr>
              <a:xfrm>
                <a:off x="3931984" y="22224643"/>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60</a:t>
                </a:r>
              </a:p>
            </p:txBody>
          </p:sp>
          <p:sp>
            <p:nvSpPr>
              <p:cNvPr id="49" name="TextBox 48">
                <a:extLst>
                  <a:ext uri="{FF2B5EF4-FFF2-40B4-BE49-F238E27FC236}">
                    <a16:creationId xmlns:a16="http://schemas.microsoft.com/office/drawing/2014/main" id="{331FEE97-D6D5-2F42-AD7D-672152CC595C}"/>
                  </a:ext>
                  <a:ext uri="{C183D7F6-B498-43B3-948B-1728B52AA6E4}">
                    <adec:decorative xmlns:adec="http://schemas.microsoft.com/office/drawing/2017/decorative" val="1"/>
                  </a:ext>
                </a:extLst>
              </p:cNvPr>
              <p:cNvSpPr txBox="1"/>
              <p:nvPr userDrawn="1"/>
            </p:nvSpPr>
            <p:spPr>
              <a:xfrm>
                <a:off x="1708548" y="23384488"/>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50</a:t>
                </a:r>
              </a:p>
            </p:txBody>
          </p:sp>
          <p:sp>
            <p:nvSpPr>
              <p:cNvPr id="50" name="TextBox 49">
                <a:extLst>
                  <a:ext uri="{FF2B5EF4-FFF2-40B4-BE49-F238E27FC236}">
                    <a16:creationId xmlns:a16="http://schemas.microsoft.com/office/drawing/2014/main" id="{2A6143B5-B830-2141-822D-B4BFEAF62ECA}"/>
                  </a:ext>
                  <a:ext uri="{C183D7F6-B498-43B3-948B-1728B52AA6E4}">
                    <adec:decorative xmlns:adec="http://schemas.microsoft.com/office/drawing/2017/decorative" val="1"/>
                  </a:ext>
                </a:extLst>
              </p:cNvPr>
              <p:cNvSpPr txBox="1"/>
              <p:nvPr userDrawn="1"/>
            </p:nvSpPr>
            <p:spPr>
              <a:xfrm>
                <a:off x="2805828" y="23384488"/>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Amber 40</a:t>
                </a:r>
              </a:p>
            </p:txBody>
          </p:sp>
          <p:sp>
            <p:nvSpPr>
              <p:cNvPr id="51" name="TextBox 50">
                <a:extLst>
                  <a:ext uri="{FF2B5EF4-FFF2-40B4-BE49-F238E27FC236}">
                    <a16:creationId xmlns:a16="http://schemas.microsoft.com/office/drawing/2014/main" id="{D02E7A15-82CB-6741-A601-14FCE58C2586}"/>
                  </a:ext>
                  <a:ext uri="{C183D7F6-B498-43B3-948B-1728B52AA6E4}">
                    <adec:decorative xmlns:adec="http://schemas.microsoft.com/office/drawing/2017/decorative" val="1"/>
                  </a:ext>
                </a:extLst>
              </p:cNvPr>
              <p:cNvSpPr txBox="1"/>
              <p:nvPr userDrawn="1"/>
            </p:nvSpPr>
            <p:spPr>
              <a:xfrm>
                <a:off x="3931984" y="23384488"/>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Amber 30</a:t>
                </a:r>
              </a:p>
            </p:txBody>
          </p:sp>
        </p:grpSp>
        <p:grpSp>
          <p:nvGrpSpPr>
            <p:cNvPr id="8" name="Group 7">
              <a:extLst>
                <a:ext uri="{FF2B5EF4-FFF2-40B4-BE49-F238E27FC236}">
                  <a16:creationId xmlns:a16="http://schemas.microsoft.com/office/drawing/2014/main" id="{FE2C1240-D54B-DB42-8342-B3BF761F4840}"/>
                </a:ext>
              </a:extLst>
            </p:cNvPr>
            <p:cNvGrpSpPr/>
            <p:nvPr userDrawn="1"/>
          </p:nvGrpSpPr>
          <p:grpSpPr>
            <a:xfrm>
              <a:off x="13857734" y="14414047"/>
              <a:ext cx="3154680" cy="2093401"/>
              <a:chOff x="1708548" y="23857039"/>
              <a:chExt cx="3154680" cy="2093401"/>
            </a:xfrm>
          </p:grpSpPr>
          <p:sp>
            <p:nvSpPr>
              <p:cNvPr id="78" name="Rectangle 77">
                <a:extLst>
                  <a:ext uri="{FF2B5EF4-FFF2-40B4-BE49-F238E27FC236}">
                    <a16:creationId xmlns:a16="http://schemas.microsoft.com/office/drawing/2014/main" id="{D42F5FB8-4D10-5A43-939D-BF456AA5FBA1}"/>
                  </a:ext>
                  <a:ext uri="{C183D7F6-B498-43B3-948B-1728B52AA6E4}">
                    <adec:decorative xmlns:adec="http://schemas.microsoft.com/office/drawing/2017/decorative" val="1"/>
                  </a:ext>
                </a:extLst>
              </p:cNvPr>
              <p:cNvSpPr/>
              <p:nvPr userDrawn="1"/>
            </p:nvSpPr>
            <p:spPr>
              <a:xfrm>
                <a:off x="1708548" y="23857039"/>
                <a:ext cx="937260" cy="937260"/>
              </a:xfrm>
              <a:prstGeom prst="rect">
                <a:avLst/>
              </a:prstGeom>
              <a:solidFill>
                <a:srgbClr val="3E4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15F54A19-1CA4-B64E-B2F8-EE4E0A774A09}"/>
                  </a:ext>
                  <a:ext uri="{C183D7F6-B498-43B3-948B-1728B52AA6E4}">
                    <adec:decorative xmlns:adec="http://schemas.microsoft.com/office/drawing/2017/decorative" val="1"/>
                  </a:ext>
                </a:extLst>
              </p:cNvPr>
              <p:cNvSpPr/>
              <p:nvPr userDrawn="1"/>
            </p:nvSpPr>
            <p:spPr>
              <a:xfrm>
                <a:off x="2805828" y="23857039"/>
                <a:ext cx="937260" cy="937260"/>
              </a:xfrm>
              <a:prstGeom prst="rect">
                <a:avLst/>
              </a:prstGeom>
              <a:solidFill>
                <a:srgbClr val="5F6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3DDC6AEA-91BE-8A46-B8B6-2C085F528C0D}"/>
                  </a:ext>
                  <a:ext uri="{C183D7F6-B498-43B3-948B-1728B52AA6E4}">
                    <adec:decorative xmlns:adec="http://schemas.microsoft.com/office/drawing/2017/decorative" val="1"/>
                  </a:ext>
                </a:extLst>
              </p:cNvPr>
              <p:cNvSpPr/>
              <p:nvPr userDrawn="1"/>
            </p:nvSpPr>
            <p:spPr>
              <a:xfrm>
                <a:off x="3925968" y="23857039"/>
                <a:ext cx="937260" cy="937260"/>
              </a:xfrm>
              <a:prstGeom prst="rect">
                <a:avLst/>
              </a:prstGeom>
              <a:solidFill>
                <a:srgbClr val="83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8B09729E-0FCD-B64C-8421-982CFE718172}"/>
                  </a:ext>
                  <a:ext uri="{C183D7F6-B498-43B3-948B-1728B52AA6E4}">
                    <adec:decorative xmlns:adec="http://schemas.microsoft.com/office/drawing/2017/decorative" val="1"/>
                  </a:ext>
                </a:extLst>
              </p:cNvPr>
              <p:cNvSpPr/>
              <p:nvPr userDrawn="1"/>
            </p:nvSpPr>
            <p:spPr>
              <a:xfrm>
                <a:off x="1708548" y="25013180"/>
                <a:ext cx="937260" cy="937260"/>
              </a:xfrm>
              <a:prstGeom prst="rect">
                <a:avLst/>
              </a:prstGeom>
              <a:solidFill>
                <a:srgbClr val="A6B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4C54730-04AA-2F4A-B78E-960A2A976DFA}"/>
                  </a:ext>
                  <a:ext uri="{C183D7F6-B498-43B3-948B-1728B52AA6E4}">
                    <adec:decorative xmlns:adec="http://schemas.microsoft.com/office/drawing/2017/decorative" val="1"/>
                  </a:ext>
                </a:extLst>
              </p:cNvPr>
              <p:cNvSpPr/>
              <p:nvPr userDrawn="1"/>
            </p:nvSpPr>
            <p:spPr>
              <a:xfrm>
                <a:off x="2805828" y="25013180"/>
                <a:ext cx="937260" cy="937260"/>
              </a:xfrm>
              <a:prstGeom prst="rect">
                <a:avLst/>
              </a:prstGeom>
              <a:solidFill>
                <a:srgbClr val="C6D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0F1D8519-3E15-8440-9FE5-42005976F357}"/>
                  </a:ext>
                  <a:ext uri="{C183D7F6-B498-43B3-948B-1728B52AA6E4}">
                    <adec:decorative xmlns:adec="http://schemas.microsoft.com/office/drawing/2017/decorative" val="1"/>
                  </a:ext>
                </a:extLst>
              </p:cNvPr>
              <p:cNvSpPr/>
              <p:nvPr userDrawn="1"/>
            </p:nvSpPr>
            <p:spPr>
              <a:xfrm>
                <a:off x="3925968" y="25013180"/>
                <a:ext cx="937260" cy="937260"/>
              </a:xfrm>
              <a:prstGeom prst="rect">
                <a:avLst/>
              </a:prstGeom>
              <a:solidFill>
                <a:srgbClr val="DFE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01F9A002-5EDC-624B-9013-D0A162D7E72F}"/>
                  </a:ext>
                  <a:ext uri="{C183D7F6-B498-43B3-948B-1728B52AA6E4}">
                    <adec:decorative xmlns:adec="http://schemas.microsoft.com/office/drawing/2017/decorative" val="1"/>
                  </a:ext>
                </a:extLst>
              </p:cNvPr>
              <p:cNvSpPr txBox="1"/>
              <p:nvPr userDrawn="1"/>
            </p:nvSpPr>
            <p:spPr>
              <a:xfrm>
                <a:off x="1708548" y="24293299"/>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80</a:t>
                </a:r>
              </a:p>
            </p:txBody>
          </p:sp>
          <p:sp>
            <p:nvSpPr>
              <p:cNvPr id="53" name="TextBox 52">
                <a:extLst>
                  <a:ext uri="{FF2B5EF4-FFF2-40B4-BE49-F238E27FC236}">
                    <a16:creationId xmlns:a16="http://schemas.microsoft.com/office/drawing/2014/main" id="{71BF7DA6-1E03-B446-8709-9B632A46BA6F}"/>
                  </a:ext>
                  <a:ext uri="{C183D7F6-B498-43B3-948B-1728B52AA6E4}">
                    <adec:decorative xmlns:adec="http://schemas.microsoft.com/office/drawing/2017/decorative" val="1"/>
                  </a:ext>
                </a:extLst>
              </p:cNvPr>
              <p:cNvSpPr txBox="1"/>
              <p:nvPr userDrawn="1"/>
            </p:nvSpPr>
            <p:spPr>
              <a:xfrm>
                <a:off x="2805828" y="24293299"/>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70</a:t>
                </a:r>
              </a:p>
            </p:txBody>
          </p:sp>
          <p:sp>
            <p:nvSpPr>
              <p:cNvPr id="54" name="TextBox 53">
                <a:extLst>
                  <a:ext uri="{FF2B5EF4-FFF2-40B4-BE49-F238E27FC236}">
                    <a16:creationId xmlns:a16="http://schemas.microsoft.com/office/drawing/2014/main" id="{68E52121-F0B7-284E-B638-E9AAD88A4B4C}"/>
                  </a:ext>
                  <a:ext uri="{C183D7F6-B498-43B3-948B-1728B52AA6E4}">
                    <adec:decorative xmlns:adec="http://schemas.microsoft.com/office/drawing/2017/decorative" val="1"/>
                  </a:ext>
                </a:extLst>
              </p:cNvPr>
              <p:cNvSpPr txBox="1"/>
              <p:nvPr userDrawn="1"/>
            </p:nvSpPr>
            <p:spPr>
              <a:xfrm>
                <a:off x="3931984" y="24293299"/>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60</a:t>
                </a:r>
              </a:p>
            </p:txBody>
          </p:sp>
          <p:sp>
            <p:nvSpPr>
              <p:cNvPr id="55" name="TextBox 54">
                <a:extLst>
                  <a:ext uri="{FF2B5EF4-FFF2-40B4-BE49-F238E27FC236}">
                    <a16:creationId xmlns:a16="http://schemas.microsoft.com/office/drawing/2014/main" id="{164DB7C9-9E86-DF44-9E01-13595E3B0D65}"/>
                  </a:ext>
                  <a:ext uri="{C183D7F6-B498-43B3-948B-1728B52AA6E4}">
                    <adec:decorative xmlns:adec="http://schemas.microsoft.com/office/drawing/2017/decorative" val="1"/>
                  </a:ext>
                </a:extLst>
              </p:cNvPr>
              <p:cNvSpPr txBox="1"/>
              <p:nvPr userDrawn="1"/>
            </p:nvSpPr>
            <p:spPr>
              <a:xfrm>
                <a:off x="1708548" y="2544833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50</a:t>
                </a:r>
              </a:p>
            </p:txBody>
          </p:sp>
          <p:sp>
            <p:nvSpPr>
              <p:cNvPr id="56" name="TextBox 55">
                <a:extLst>
                  <a:ext uri="{FF2B5EF4-FFF2-40B4-BE49-F238E27FC236}">
                    <a16:creationId xmlns:a16="http://schemas.microsoft.com/office/drawing/2014/main" id="{82D72B31-0582-4A4F-AD97-54CB7539006C}"/>
                  </a:ext>
                  <a:ext uri="{C183D7F6-B498-43B3-948B-1728B52AA6E4}">
                    <adec:decorative xmlns:adec="http://schemas.microsoft.com/office/drawing/2017/decorative" val="1"/>
                  </a:ext>
                </a:extLst>
              </p:cNvPr>
              <p:cNvSpPr txBox="1"/>
              <p:nvPr userDrawn="1"/>
            </p:nvSpPr>
            <p:spPr>
              <a:xfrm>
                <a:off x="2805828" y="25448331"/>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Lime Green 40</a:t>
                </a:r>
              </a:p>
            </p:txBody>
          </p:sp>
          <p:sp>
            <p:nvSpPr>
              <p:cNvPr id="57" name="TextBox 56">
                <a:extLst>
                  <a:ext uri="{FF2B5EF4-FFF2-40B4-BE49-F238E27FC236}">
                    <a16:creationId xmlns:a16="http://schemas.microsoft.com/office/drawing/2014/main" id="{1F1D1FC7-9F29-8946-A972-89021DB1A31A}"/>
                  </a:ext>
                  <a:ext uri="{C183D7F6-B498-43B3-948B-1728B52AA6E4}">
                    <adec:decorative xmlns:adec="http://schemas.microsoft.com/office/drawing/2017/decorative" val="1"/>
                  </a:ext>
                </a:extLst>
              </p:cNvPr>
              <p:cNvSpPr txBox="1"/>
              <p:nvPr userDrawn="1"/>
            </p:nvSpPr>
            <p:spPr>
              <a:xfrm>
                <a:off x="3931984" y="25448331"/>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Lime Green 30</a:t>
                </a:r>
              </a:p>
            </p:txBody>
          </p:sp>
        </p:grpSp>
        <p:sp>
          <p:nvSpPr>
            <p:cNvPr id="24" name="Rectangle 23">
              <a:extLst>
                <a:ext uri="{FF2B5EF4-FFF2-40B4-BE49-F238E27FC236}">
                  <a16:creationId xmlns:a16="http://schemas.microsoft.com/office/drawing/2014/main" id="{23545F00-911B-FA43-98CC-E3C31528E297}"/>
                </a:ext>
                <a:ext uri="{C183D7F6-B498-43B3-948B-1728B52AA6E4}">
                  <adec:decorative xmlns:adec="http://schemas.microsoft.com/office/drawing/2017/decorative" val="1"/>
                </a:ext>
              </a:extLst>
            </p:cNvPr>
            <p:cNvSpPr/>
            <p:nvPr userDrawn="1"/>
          </p:nvSpPr>
          <p:spPr>
            <a:xfrm>
              <a:off x="17183247" y="14415783"/>
              <a:ext cx="937260" cy="934451"/>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John Jersin">
              <a:extLst>
                <a:ext uri="{FF2B5EF4-FFF2-40B4-BE49-F238E27FC236}">
                  <a16:creationId xmlns:a16="http://schemas.microsoft.com/office/drawing/2014/main" id="{F0F2E3B6-B42E-7746-B56D-5CDD0A3DC5A1}"/>
                </a:ext>
                <a:ext uri="{C183D7F6-B498-43B3-948B-1728B52AA6E4}">
                  <adec:decorative xmlns:adec="http://schemas.microsoft.com/office/drawing/2017/decorative" val="1"/>
                </a:ext>
              </a:extLst>
            </p:cNvPr>
            <p:cNvSpPr txBox="1"/>
            <p:nvPr userDrawn="1"/>
          </p:nvSpPr>
          <p:spPr>
            <a:xfrm>
              <a:off x="17204003" y="14502415"/>
              <a:ext cx="915989" cy="835888"/>
            </a:xfrm>
            <a:prstGeom prst="rect">
              <a:avLst/>
            </a:prstGeom>
            <a:noFill/>
            <a:ln w="3175"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8142" tIns="48142" rIns="48142" bIns="48142" numCol="1" anchor="b" anchorCtr="0">
              <a:spAutoFit/>
            </a:bodyPr>
            <a:lstStyle>
              <a:defPPr>
                <a:defRPr lang="en-US"/>
              </a:defPPr>
              <a:lvl1pPr defTabSz="1828526">
                <a:lnSpc>
                  <a:spcPct val="100000"/>
                </a:lnSpc>
                <a:defRPr sz="5600" b="0">
                  <a:solidFill>
                    <a:schemeClr val="accent6"/>
                  </a:solidFill>
                  <a:latin typeface="LKN Sans Light" panose="02000303040000020003" pitchFamily="2" charset="0"/>
                </a:defRPr>
              </a:lvl1pPr>
            </a:lstStyle>
            <a:p>
              <a:pPr algn="r"/>
              <a:r>
                <a:rPr lang="en-US" sz="1600">
                  <a:solidFill>
                    <a:schemeClr val="tx1"/>
                  </a:solidFill>
                  <a:latin typeface="Community Light" panose="02000303040000020003" pitchFamily="2" charset="0"/>
                </a:rPr>
                <a:t>#e9e5df </a:t>
              </a:r>
            </a:p>
            <a:p>
              <a:pPr lvl="0" algn="r">
                <a:defRPr/>
              </a:pPr>
              <a:r>
                <a:rPr kumimoji="0" lang="en-US" sz="1600" u="none" strike="noStrike" kern="1200" cap="none" spc="0" normalizeH="0" baseline="0" noProof="0">
                  <a:ln>
                    <a:noFill/>
                  </a:ln>
                  <a:solidFill>
                    <a:schemeClr val="tx1"/>
                  </a:solidFill>
                  <a:effectLst/>
                  <a:uLnTx/>
                  <a:uFillTx/>
                  <a:latin typeface="Community Light" panose="02000303040000020003" pitchFamily="2" charset="0"/>
                </a:rPr>
                <a:t>Warm Gray</a:t>
              </a:r>
              <a:endParaRPr kumimoji="0" sz="1600" u="none" strike="noStrike" kern="1200" cap="none" spc="0" normalizeH="0" baseline="0" noProof="0">
                <a:ln>
                  <a:noFill/>
                </a:ln>
                <a:solidFill>
                  <a:schemeClr val="tx1"/>
                </a:solidFill>
                <a:effectLst/>
                <a:uLnTx/>
                <a:uFillTx/>
                <a:latin typeface="Community Light" panose="02000303040000020003" pitchFamily="2" charset="0"/>
              </a:endParaRPr>
            </a:p>
          </p:txBody>
        </p:sp>
        <p:sp>
          <p:nvSpPr>
            <p:cNvPr id="115" name="John Jersin">
              <a:extLst>
                <a:ext uri="{FF2B5EF4-FFF2-40B4-BE49-F238E27FC236}">
                  <a16:creationId xmlns:a16="http://schemas.microsoft.com/office/drawing/2014/main" id="{D0259A2E-E1EC-224D-AA61-B0F03D8362C5}"/>
                </a:ext>
                <a:ext uri="{C183D7F6-B498-43B3-948B-1728B52AA6E4}">
                  <adec:decorative xmlns:adec="http://schemas.microsoft.com/office/drawing/2017/decorative" val="1"/>
                </a:ext>
              </a:extLst>
            </p:cNvPr>
            <p:cNvSpPr txBox="1"/>
            <p:nvPr userDrawn="1"/>
          </p:nvSpPr>
          <p:spPr>
            <a:xfrm>
              <a:off x="17182732" y="15906208"/>
              <a:ext cx="937260" cy="589667"/>
            </a:xfrm>
            <a:prstGeom prst="rect">
              <a:avLst/>
            </a:prstGeom>
            <a:noFill/>
            <a:ln w="3175"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8142" tIns="48142" rIns="48142" bIns="48142" numCol="1" anchor="b" anchorCtr="0">
              <a:spAutoFit/>
            </a:bodyPr>
            <a:lstStyle>
              <a:defPPr>
                <a:defRPr lang="en-US"/>
              </a:defPPr>
              <a:lvl1pPr defTabSz="1828526">
                <a:lnSpc>
                  <a:spcPct val="100000"/>
                </a:lnSpc>
                <a:defRPr sz="5600" b="0">
                  <a:solidFill>
                    <a:schemeClr val="accent6"/>
                  </a:solidFill>
                  <a:latin typeface="LKN Sans Light" panose="02000303040000020003" pitchFamily="2" charset="0"/>
                </a:defRPr>
              </a:lvl1pPr>
            </a:lstStyle>
            <a:p>
              <a:pPr algn="r"/>
              <a:r>
                <a:rPr lang="en-US" sz="1600">
                  <a:solidFill>
                    <a:schemeClr val="tx1"/>
                  </a:solidFill>
                  <a:latin typeface="Community Light" panose="02000303040000020003" pitchFamily="2" charset="0"/>
                </a:rPr>
                <a:t>#fdfaf5</a:t>
              </a:r>
            </a:p>
            <a:p>
              <a:pPr algn="r"/>
              <a:r>
                <a:rPr kumimoji="0" lang="en-US" sz="1600" u="none" strike="noStrike" kern="1200" cap="none" spc="0" normalizeH="0" baseline="0" noProof="0">
                  <a:ln>
                    <a:noFill/>
                  </a:ln>
                  <a:solidFill>
                    <a:schemeClr val="tx1"/>
                  </a:solidFill>
                  <a:effectLst/>
                  <a:uLnTx/>
                  <a:uFillTx/>
                  <a:latin typeface="Community Light" panose="02000303040000020003" pitchFamily="2" charset="0"/>
                </a:rPr>
                <a:t>Off-white</a:t>
              </a:r>
              <a:endParaRPr kumimoji="0" sz="1600" u="none" strike="noStrike" kern="1200" cap="none" spc="0" normalizeH="0" baseline="0" noProof="0">
                <a:ln>
                  <a:noFill/>
                </a:ln>
                <a:solidFill>
                  <a:schemeClr val="tx1"/>
                </a:solidFill>
                <a:effectLst/>
                <a:uLnTx/>
                <a:uFillTx/>
                <a:latin typeface="Community Light" panose="02000303040000020003" pitchFamily="2" charset="0"/>
              </a:endParaRPr>
            </a:p>
          </p:txBody>
        </p:sp>
      </p:grpSp>
    </p:spTree>
    <p:extLst>
      <p:ext uri="{BB962C8B-B14F-4D97-AF65-F5344CB8AC3E}">
        <p14:creationId xmlns:p14="http://schemas.microsoft.com/office/powerpoint/2010/main" val="2963514092"/>
      </p:ext>
    </p:extLst>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 id="2147484597" r:id="rId12"/>
    <p:sldLayoutId id="2147484598" r:id="rId13"/>
    <p:sldLayoutId id="2147484599" r:id="rId14"/>
    <p:sldLayoutId id="2147484600" r:id="rId15"/>
    <p:sldLayoutId id="2147484601" r:id="rId16"/>
    <p:sldLayoutId id="2147484602" r:id="rId17"/>
    <p:sldLayoutId id="2147484603" r:id="rId18"/>
    <p:sldLayoutId id="2147484604" r:id="rId19"/>
    <p:sldLayoutId id="2147484605" r:id="rId20"/>
    <p:sldLayoutId id="2147484606" r:id="rId21"/>
    <p:sldLayoutId id="2147484607" r:id="rId22"/>
    <p:sldLayoutId id="2147484608" r:id="rId23"/>
  </p:sldLayoutIdLst>
  <p:txStyles>
    <p:titleStyle>
      <a:lvl1pPr algn="l" defTabSz="914400" rtl="0" eaLnBrk="1" latinLnBrk="0" hangingPunct="1">
        <a:lnSpc>
          <a:spcPct val="90000"/>
        </a:lnSpc>
        <a:spcBef>
          <a:spcPct val="0"/>
        </a:spcBef>
        <a:buNone/>
        <a:defRPr lang="en-US" sz="6600" kern="1200" baseline="0" dirty="0">
          <a:solidFill>
            <a:srgbClr val="915907"/>
          </a:solidFill>
          <a:latin typeface="Community Light" panose="0200030304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5600" kern="1200" baseline="0" dirty="0">
          <a:solidFill>
            <a:srgbClr val="56687A"/>
          </a:solidFill>
          <a:latin typeface="Community Light" panose="0200030304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4800" kern="1200" baseline="0" dirty="0">
          <a:solidFill>
            <a:srgbClr val="56687A"/>
          </a:solidFill>
          <a:latin typeface="Community Light" panose="0200030304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4000" kern="1200" baseline="0" dirty="0">
          <a:solidFill>
            <a:srgbClr val="56687A"/>
          </a:solidFill>
          <a:latin typeface="Community Light" panose="0200030304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3600" kern="1200" baseline="0" dirty="0">
          <a:solidFill>
            <a:srgbClr val="56687A"/>
          </a:solidFill>
          <a:latin typeface="Community Light" panose="02000303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3600" kern="1200" baseline="0" dirty="0">
          <a:solidFill>
            <a:srgbClr val="56687A"/>
          </a:solidFill>
          <a:latin typeface="Community Light" panose="02000303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pos="7873">
          <p15:clr>
            <a:srgbClr val="A4A3A4"/>
          </p15:clr>
        </p15:guide>
        <p15:guide id="4" pos="7489">
          <p15:clr>
            <a:srgbClr val="A4A3A4"/>
          </p15:clr>
        </p15:guide>
        <p15:guide id="5" orient="horz" pos="960">
          <p15:clr>
            <a:srgbClr val="F26B43"/>
          </p15:clr>
        </p15:guide>
        <p15:guide id="6" orient="horz" pos="7680">
          <p15:clr>
            <a:srgbClr val="F26B43"/>
          </p15:clr>
        </p15:guide>
        <p15:guide id="7" pos="961">
          <p15:clr>
            <a:srgbClr val="F26B43"/>
          </p15:clr>
        </p15:guide>
        <p15:guide id="8" pos="14401">
          <p15:clr>
            <a:srgbClr val="F26B43"/>
          </p15:clr>
        </p15:guide>
        <p15:guide id="9" pos="5569">
          <p15:clr>
            <a:srgbClr val="A4A3A4"/>
          </p15:clr>
        </p15:guide>
        <p15:guide id="10" pos="5185">
          <p15:clr>
            <a:srgbClr val="A4A3A4"/>
          </p15:clr>
        </p15:guide>
        <p15:guide id="11" pos="5353">
          <p15:clr>
            <a:srgbClr val="A4A3A4"/>
          </p15:clr>
        </p15:guide>
        <p15:guide id="12" pos="9793">
          <p15:clr>
            <a:srgbClr val="A4A3A4"/>
          </p15:clr>
        </p15:guide>
        <p15:guide id="13" pos="10177">
          <p15:clr>
            <a:srgbClr val="A4A3A4"/>
          </p15:clr>
        </p15:guide>
        <p15:guide id="14" pos="9985">
          <p15:clr>
            <a:srgbClr val="A4A3A4"/>
          </p15:clr>
        </p15:guide>
        <p15:guide id="15" orient="horz" pos="3000">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FAF5"/>
        </a:solidFill>
        <a:effectLst/>
      </p:bgPr>
    </p:bg>
    <p:spTree>
      <p:nvGrpSpPr>
        <p:cNvPr id="1" name=""/>
        <p:cNvGrpSpPr/>
        <p:nvPr/>
      </p:nvGrpSpPr>
      <p:grpSpPr>
        <a:xfrm>
          <a:off x="0" y="0"/>
          <a:ext cx="0" cy="0"/>
          <a:chOff x="0" y="0"/>
          <a:chExt cx="0" cy="0"/>
        </a:xfrm>
      </p:grpSpPr>
      <p:sp>
        <p:nvSpPr>
          <p:cNvPr id="112" name="Title Placeholder 46">
            <a:extLst>
              <a:ext uri="{FF2B5EF4-FFF2-40B4-BE49-F238E27FC236}">
                <a16:creationId xmlns:a16="http://schemas.microsoft.com/office/drawing/2014/main" id="{BA7553A1-8B53-5041-B37F-E9D2953F78A4}"/>
              </a:ext>
            </a:extLst>
          </p:cNvPr>
          <p:cNvSpPr>
            <a:spLocks noGrp="1"/>
          </p:cNvSpPr>
          <p:nvPr>
            <p:ph type="title"/>
          </p:nvPr>
        </p:nvSpPr>
        <p:spPr>
          <a:xfrm>
            <a:off x="1468437" y="1374334"/>
            <a:ext cx="21402474" cy="1066800"/>
          </a:xfrm>
          <a:prstGeom prst="rect">
            <a:avLst/>
          </a:prstGeom>
        </p:spPr>
        <p:txBody>
          <a:bodyPr vert="horz" lIns="0" tIns="45720" rIns="0" bIns="45720" rtlCol="0" anchor="t" anchorCtr="0">
            <a:normAutofit/>
          </a:bodyPr>
          <a:lstStyle/>
          <a:p>
            <a:r>
              <a:rPr lang="en-US"/>
              <a:t>Enter slide title here  </a:t>
            </a:r>
          </a:p>
        </p:txBody>
      </p:sp>
      <p:sp>
        <p:nvSpPr>
          <p:cNvPr id="113" name="Text Placeholder 2">
            <a:extLst>
              <a:ext uri="{FF2B5EF4-FFF2-40B4-BE49-F238E27FC236}">
                <a16:creationId xmlns:a16="http://schemas.microsoft.com/office/drawing/2014/main" id="{5EB7B9D7-318F-8642-B9BC-6228D3DABE0A}"/>
              </a:ext>
            </a:extLst>
          </p:cNvPr>
          <p:cNvSpPr>
            <a:spLocks noGrp="1"/>
          </p:cNvSpPr>
          <p:nvPr>
            <p:ph type="body" idx="1"/>
          </p:nvPr>
        </p:nvSpPr>
        <p:spPr>
          <a:xfrm>
            <a:off x="1481138" y="2980884"/>
            <a:ext cx="21380450" cy="9211116"/>
          </a:xfrm>
          <a:prstGeom prst="rect">
            <a:avLst/>
          </a:prstGeom>
          <a:noFill/>
        </p:spPr>
        <p:txBody>
          <a:bodyPr vert="horz" lIns="0" tIns="45720" rIns="0" bIns="45720" rtlCol="0">
            <a:normAutofit/>
          </a:bodyPr>
          <a:lstStyle/>
          <a:p>
            <a:pPr marL="0" lvl="0" indent="0" defTabSz="1828800">
              <a:spcBef>
                <a:spcPts val="2000"/>
              </a:spcBef>
              <a:buNone/>
            </a:pPr>
            <a:r>
              <a:rPr lang="en-US"/>
              <a:t>First level</a:t>
            </a:r>
          </a:p>
          <a:p>
            <a:pPr marL="914400" lvl="1" indent="0" defTabSz="1828800">
              <a:spcBef>
                <a:spcPts val="1000"/>
              </a:spcBef>
              <a:buNone/>
            </a:pPr>
            <a:r>
              <a:rPr lang="en-US"/>
              <a:t>Second level</a:t>
            </a:r>
          </a:p>
          <a:p>
            <a:pPr marL="1828800" lvl="2" indent="0" defTabSz="1828800">
              <a:spcBef>
                <a:spcPts val="1000"/>
              </a:spcBef>
              <a:buNone/>
            </a:pPr>
            <a:r>
              <a:rPr lang="en-US"/>
              <a:t>Third level</a:t>
            </a:r>
          </a:p>
          <a:p>
            <a:pPr marL="2743200" lvl="3" indent="0" defTabSz="1828800">
              <a:spcBef>
                <a:spcPts val="1000"/>
              </a:spcBef>
              <a:buNone/>
            </a:pPr>
            <a:r>
              <a:rPr lang="en-US"/>
              <a:t>Fourth level</a:t>
            </a:r>
          </a:p>
          <a:p>
            <a:pPr marL="3657600" lvl="4" indent="0" defTabSz="1828800">
              <a:spcBef>
                <a:spcPts val="1000"/>
              </a:spcBef>
              <a:buNone/>
            </a:pPr>
            <a:r>
              <a:rPr lang="en-US"/>
              <a:t>Fifth level</a:t>
            </a:r>
          </a:p>
        </p:txBody>
      </p:sp>
      <p:grpSp>
        <p:nvGrpSpPr>
          <p:cNvPr id="10" name="Group 9">
            <a:extLst>
              <a:ext uri="{FF2B5EF4-FFF2-40B4-BE49-F238E27FC236}">
                <a16:creationId xmlns:a16="http://schemas.microsoft.com/office/drawing/2014/main" id="{6067DD07-74B3-2544-AB6E-7F7F832FFDE2}"/>
              </a:ext>
            </a:extLst>
          </p:cNvPr>
          <p:cNvGrpSpPr/>
          <p:nvPr userDrawn="1"/>
        </p:nvGrpSpPr>
        <p:grpSpPr>
          <a:xfrm>
            <a:off x="78197" y="14026815"/>
            <a:ext cx="18446869" cy="2778034"/>
            <a:chOff x="78197" y="14026815"/>
            <a:chExt cx="18446869" cy="2778034"/>
          </a:xfrm>
        </p:grpSpPr>
        <p:sp>
          <p:nvSpPr>
            <p:cNvPr id="60" name="Rectangle 59">
              <a:extLst>
                <a:ext uri="{FF2B5EF4-FFF2-40B4-BE49-F238E27FC236}">
                  <a16:creationId xmlns:a16="http://schemas.microsoft.com/office/drawing/2014/main" id="{40B4EF60-9558-C445-9185-662B90CB6C10}"/>
                </a:ext>
                <a:ext uri="{C183D7F6-B498-43B3-948B-1728B52AA6E4}">
                  <adec:decorative xmlns:adec="http://schemas.microsoft.com/office/drawing/2017/decorative" val="1"/>
                </a:ext>
              </a:extLst>
            </p:cNvPr>
            <p:cNvSpPr/>
            <p:nvPr userDrawn="1"/>
          </p:nvSpPr>
          <p:spPr>
            <a:xfrm>
              <a:off x="78197" y="14026815"/>
              <a:ext cx="18446869" cy="27780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77910847-53B2-C542-B512-D3E4778AA28C}"/>
                </a:ext>
                <a:ext uri="{C183D7F6-B498-43B3-948B-1728B52AA6E4}">
                  <adec:decorative xmlns:adec="http://schemas.microsoft.com/office/drawing/2017/decorative" val="1"/>
                </a:ext>
              </a:extLst>
            </p:cNvPr>
            <p:cNvSpPr/>
            <p:nvPr userDrawn="1"/>
          </p:nvSpPr>
          <p:spPr>
            <a:xfrm>
              <a:off x="17183247" y="15570189"/>
              <a:ext cx="937260" cy="934452"/>
            </a:xfrm>
            <a:prstGeom prst="rect">
              <a:avLst/>
            </a:prstGeom>
            <a:solidFill>
              <a:srgbClr val="FDF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D09F34E-DE70-D84F-98FC-707A29DD3538}"/>
                </a:ext>
              </a:extLst>
            </p:cNvPr>
            <p:cNvGrpSpPr/>
            <p:nvPr userDrawn="1"/>
          </p:nvGrpSpPr>
          <p:grpSpPr>
            <a:xfrm>
              <a:off x="446534" y="14398887"/>
              <a:ext cx="3154680" cy="2085505"/>
              <a:chOff x="1708548" y="14672479"/>
              <a:chExt cx="3154680" cy="2085505"/>
            </a:xfrm>
          </p:grpSpPr>
          <p:grpSp>
            <p:nvGrpSpPr>
              <p:cNvPr id="61" name="Group 60">
                <a:extLst>
                  <a:ext uri="{FF2B5EF4-FFF2-40B4-BE49-F238E27FC236}">
                    <a16:creationId xmlns:a16="http://schemas.microsoft.com/office/drawing/2014/main" id="{2C2ECA94-2FFA-4749-B8BD-EBAC2DFAC247}"/>
                  </a:ext>
                </a:extLst>
              </p:cNvPr>
              <p:cNvGrpSpPr/>
              <p:nvPr userDrawn="1"/>
            </p:nvGrpSpPr>
            <p:grpSpPr>
              <a:xfrm>
                <a:off x="1708548" y="14672479"/>
                <a:ext cx="3154680" cy="937260"/>
                <a:chOff x="24932716" y="346880"/>
                <a:chExt cx="3154680" cy="937260"/>
              </a:xfrm>
            </p:grpSpPr>
            <p:sp>
              <p:nvSpPr>
                <p:cNvPr id="110" name="Rectangle 109">
                  <a:extLst>
                    <a:ext uri="{FF2B5EF4-FFF2-40B4-BE49-F238E27FC236}">
                      <a16:creationId xmlns:a16="http://schemas.microsoft.com/office/drawing/2014/main" id="{BBABDC5D-9971-2B49-B3BC-018A4CFAD8AA}"/>
                    </a:ext>
                    <a:ext uri="{C183D7F6-B498-43B3-948B-1728B52AA6E4}">
                      <adec:decorative xmlns:adec="http://schemas.microsoft.com/office/drawing/2017/decorative" val="1"/>
                    </a:ext>
                  </a:extLst>
                </p:cNvPr>
                <p:cNvSpPr/>
                <p:nvPr userDrawn="1"/>
              </p:nvSpPr>
              <p:spPr>
                <a:xfrm>
                  <a:off x="24932716" y="346880"/>
                  <a:ext cx="937260" cy="937260"/>
                </a:xfrm>
                <a:prstGeom prst="rect">
                  <a:avLst/>
                </a:prstGeom>
                <a:solidFill>
                  <a:srgbClr val="38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20545F7-0983-D948-869C-2FB2B058A1B2}"/>
                    </a:ext>
                    <a:ext uri="{C183D7F6-B498-43B3-948B-1728B52AA6E4}">
                      <adec:decorative xmlns:adec="http://schemas.microsoft.com/office/drawing/2017/decorative" val="1"/>
                    </a:ext>
                  </a:extLst>
                </p:cNvPr>
                <p:cNvSpPr/>
                <p:nvPr userDrawn="1"/>
              </p:nvSpPr>
              <p:spPr>
                <a:xfrm>
                  <a:off x="27150136" y="346880"/>
                  <a:ext cx="937260" cy="937260"/>
                </a:xfrm>
                <a:prstGeom prst="rect">
                  <a:avLst/>
                </a:prstGeom>
                <a:solidFill>
                  <a:srgbClr val="788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5AFF2B23-6BFE-5A43-AB00-BBFF7A07A48E}"/>
                    </a:ext>
                    <a:ext uri="{C183D7F6-B498-43B3-948B-1728B52AA6E4}">
                      <adec:decorative xmlns:adec="http://schemas.microsoft.com/office/drawing/2017/decorative" val="1"/>
                    </a:ext>
                  </a:extLst>
                </p:cNvPr>
                <p:cNvSpPr/>
                <p:nvPr userDrawn="1"/>
              </p:nvSpPr>
              <p:spPr>
                <a:xfrm>
                  <a:off x="26029996" y="346880"/>
                  <a:ext cx="937260" cy="937260"/>
                </a:xfrm>
                <a:prstGeom prst="rect">
                  <a:avLst/>
                </a:prstGeom>
                <a:solidFill>
                  <a:srgbClr val="566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16F473B1-3CB7-E04C-9B61-E3D4AA59F027}"/>
                  </a:ext>
                </a:extLst>
              </p:cNvPr>
              <p:cNvGrpSpPr/>
              <p:nvPr userDrawn="1"/>
            </p:nvGrpSpPr>
            <p:grpSpPr>
              <a:xfrm>
                <a:off x="1715533" y="15820724"/>
                <a:ext cx="3147695" cy="937260"/>
                <a:chOff x="24939701" y="1497330"/>
                <a:chExt cx="3147695" cy="937260"/>
              </a:xfrm>
            </p:grpSpPr>
            <p:sp>
              <p:nvSpPr>
                <p:cNvPr id="107" name="Rectangle 106">
                  <a:extLst>
                    <a:ext uri="{FF2B5EF4-FFF2-40B4-BE49-F238E27FC236}">
                      <a16:creationId xmlns:a16="http://schemas.microsoft.com/office/drawing/2014/main" id="{304A30A2-5B86-B541-A806-2249B2FE0868}"/>
                    </a:ext>
                    <a:ext uri="{C183D7F6-B498-43B3-948B-1728B52AA6E4}">
                      <adec:decorative xmlns:adec="http://schemas.microsoft.com/office/drawing/2017/decorative" val="1"/>
                    </a:ext>
                  </a:extLst>
                </p:cNvPr>
                <p:cNvSpPr/>
                <p:nvPr userDrawn="1"/>
              </p:nvSpPr>
              <p:spPr>
                <a:xfrm>
                  <a:off x="26029996" y="1497330"/>
                  <a:ext cx="937260" cy="937260"/>
                </a:xfrm>
                <a:prstGeom prst="rect">
                  <a:avLst/>
                </a:prstGeom>
                <a:solidFill>
                  <a:srgbClr val="C0D1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614C567F-9D06-2F45-ABAB-36A770E847A5}"/>
                    </a:ext>
                    <a:ext uri="{C183D7F6-B498-43B3-948B-1728B52AA6E4}">
                      <adec:decorative xmlns:adec="http://schemas.microsoft.com/office/drawing/2017/decorative" val="1"/>
                    </a:ext>
                  </a:extLst>
                </p:cNvPr>
                <p:cNvSpPr/>
                <p:nvPr userDrawn="1"/>
              </p:nvSpPr>
              <p:spPr>
                <a:xfrm>
                  <a:off x="24939701" y="1497330"/>
                  <a:ext cx="937260" cy="937260"/>
                </a:xfrm>
                <a:prstGeom prst="rect">
                  <a:avLst/>
                </a:prstGeom>
                <a:solidFill>
                  <a:srgbClr val="9DB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9C00ACA3-E720-1F45-B012-561485B592AD}"/>
                    </a:ext>
                    <a:ext uri="{C183D7F6-B498-43B3-948B-1728B52AA6E4}">
                      <adec:decorative xmlns:adec="http://schemas.microsoft.com/office/drawing/2017/decorative" val="1"/>
                    </a:ext>
                  </a:extLst>
                </p:cNvPr>
                <p:cNvSpPr/>
                <p:nvPr userDrawn="1"/>
              </p:nvSpPr>
              <p:spPr>
                <a:xfrm>
                  <a:off x="27150136" y="1497330"/>
                  <a:ext cx="937260" cy="937260"/>
                </a:xfrm>
                <a:prstGeom prst="rect">
                  <a:avLst/>
                </a:prstGeom>
                <a:solidFill>
                  <a:srgbClr val="DCE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78C03101-296B-414F-B18B-E7B00FD46F40}"/>
                  </a:ext>
                  <a:ext uri="{C183D7F6-B498-43B3-948B-1728B52AA6E4}">
                    <adec:decorative xmlns:adec="http://schemas.microsoft.com/office/drawing/2017/decorative" val="1"/>
                  </a:ext>
                </a:extLst>
              </p:cNvPr>
              <p:cNvSpPr txBox="1"/>
              <p:nvPr userDrawn="1"/>
            </p:nvSpPr>
            <p:spPr>
              <a:xfrm>
                <a:off x="1708548" y="1510940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80</a:t>
                </a:r>
              </a:p>
            </p:txBody>
          </p:sp>
          <p:sp>
            <p:nvSpPr>
              <p:cNvPr id="28" name="TextBox 27">
                <a:extLst>
                  <a:ext uri="{FF2B5EF4-FFF2-40B4-BE49-F238E27FC236}">
                    <a16:creationId xmlns:a16="http://schemas.microsoft.com/office/drawing/2014/main" id="{2DEA213F-2822-0649-B290-D7112011DC69}"/>
                  </a:ext>
                  <a:ext uri="{C183D7F6-B498-43B3-948B-1728B52AA6E4}">
                    <adec:decorative xmlns:adec="http://schemas.microsoft.com/office/drawing/2017/decorative" val="1"/>
                  </a:ext>
                </a:extLst>
              </p:cNvPr>
              <p:cNvSpPr txBox="1"/>
              <p:nvPr userDrawn="1"/>
            </p:nvSpPr>
            <p:spPr>
              <a:xfrm>
                <a:off x="2805828" y="1510940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70</a:t>
                </a:r>
              </a:p>
            </p:txBody>
          </p:sp>
          <p:sp>
            <p:nvSpPr>
              <p:cNvPr id="29" name="TextBox 28">
                <a:extLst>
                  <a:ext uri="{FF2B5EF4-FFF2-40B4-BE49-F238E27FC236}">
                    <a16:creationId xmlns:a16="http://schemas.microsoft.com/office/drawing/2014/main" id="{DA920478-4AE6-0441-AD18-AC07BB6FD918}"/>
                  </a:ext>
                  <a:ext uri="{C183D7F6-B498-43B3-948B-1728B52AA6E4}">
                    <adec:decorative xmlns:adec="http://schemas.microsoft.com/office/drawing/2017/decorative" val="1"/>
                  </a:ext>
                </a:extLst>
              </p:cNvPr>
              <p:cNvSpPr txBox="1"/>
              <p:nvPr userDrawn="1"/>
            </p:nvSpPr>
            <p:spPr>
              <a:xfrm>
                <a:off x="3931984" y="1510940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60</a:t>
                </a:r>
              </a:p>
            </p:txBody>
          </p:sp>
          <p:sp>
            <p:nvSpPr>
              <p:cNvPr id="30" name="TextBox 29">
                <a:extLst>
                  <a:ext uri="{FF2B5EF4-FFF2-40B4-BE49-F238E27FC236}">
                    <a16:creationId xmlns:a16="http://schemas.microsoft.com/office/drawing/2014/main" id="{992F4B69-4DBD-D94A-A36F-7B4BEE6A6E9C}"/>
                  </a:ext>
                  <a:ext uri="{C183D7F6-B498-43B3-948B-1728B52AA6E4}">
                    <adec:decorative xmlns:adec="http://schemas.microsoft.com/office/drawing/2017/decorative" val="1"/>
                  </a:ext>
                </a:extLst>
              </p:cNvPr>
              <p:cNvSpPr txBox="1"/>
              <p:nvPr userDrawn="1"/>
            </p:nvSpPr>
            <p:spPr>
              <a:xfrm>
                <a:off x="1708548" y="16264433"/>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50</a:t>
                </a:r>
              </a:p>
            </p:txBody>
          </p:sp>
          <p:sp>
            <p:nvSpPr>
              <p:cNvPr id="31" name="TextBox 30">
                <a:extLst>
                  <a:ext uri="{FF2B5EF4-FFF2-40B4-BE49-F238E27FC236}">
                    <a16:creationId xmlns:a16="http://schemas.microsoft.com/office/drawing/2014/main" id="{F40E61FA-DB02-BE4F-9D0F-C68F9526D439}"/>
                  </a:ext>
                  <a:ext uri="{C183D7F6-B498-43B3-948B-1728B52AA6E4}">
                    <adec:decorative xmlns:adec="http://schemas.microsoft.com/office/drawing/2017/decorative" val="1"/>
                  </a:ext>
                </a:extLst>
              </p:cNvPr>
              <p:cNvSpPr txBox="1"/>
              <p:nvPr userDrawn="1"/>
            </p:nvSpPr>
            <p:spPr>
              <a:xfrm>
                <a:off x="2805828" y="1626443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Cool Gray 40</a:t>
                </a:r>
              </a:p>
            </p:txBody>
          </p:sp>
          <p:sp>
            <p:nvSpPr>
              <p:cNvPr id="32" name="TextBox 31">
                <a:extLst>
                  <a:ext uri="{FF2B5EF4-FFF2-40B4-BE49-F238E27FC236}">
                    <a16:creationId xmlns:a16="http://schemas.microsoft.com/office/drawing/2014/main" id="{AFB68465-AA99-954D-87F4-232EE9FE6354}"/>
                  </a:ext>
                  <a:ext uri="{C183D7F6-B498-43B3-948B-1728B52AA6E4}">
                    <adec:decorative xmlns:adec="http://schemas.microsoft.com/office/drawing/2017/decorative" val="1"/>
                  </a:ext>
                </a:extLst>
              </p:cNvPr>
              <p:cNvSpPr txBox="1"/>
              <p:nvPr userDrawn="1"/>
            </p:nvSpPr>
            <p:spPr>
              <a:xfrm>
                <a:off x="3931984" y="1626443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Cool Gray 30</a:t>
                </a:r>
              </a:p>
            </p:txBody>
          </p:sp>
        </p:grpSp>
        <p:grpSp>
          <p:nvGrpSpPr>
            <p:cNvPr id="4" name="Group 3">
              <a:extLst>
                <a:ext uri="{FF2B5EF4-FFF2-40B4-BE49-F238E27FC236}">
                  <a16:creationId xmlns:a16="http://schemas.microsoft.com/office/drawing/2014/main" id="{49A146C8-42E6-D843-A4DE-501E6F9DA7E5}"/>
                </a:ext>
              </a:extLst>
            </p:cNvPr>
            <p:cNvGrpSpPr/>
            <p:nvPr userDrawn="1"/>
          </p:nvGrpSpPr>
          <p:grpSpPr>
            <a:xfrm>
              <a:off x="3773934" y="14409377"/>
              <a:ext cx="3154680" cy="2085505"/>
              <a:chOff x="10471548" y="17299169"/>
              <a:chExt cx="3154680" cy="2085505"/>
            </a:xfrm>
          </p:grpSpPr>
          <p:grpSp>
            <p:nvGrpSpPr>
              <p:cNvPr id="63" name="Group 62">
                <a:extLst>
                  <a:ext uri="{FF2B5EF4-FFF2-40B4-BE49-F238E27FC236}">
                    <a16:creationId xmlns:a16="http://schemas.microsoft.com/office/drawing/2014/main" id="{14CBE507-BC8A-A34B-8875-313DC8A3A722}"/>
                  </a:ext>
                </a:extLst>
              </p:cNvPr>
              <p:cNvGrpSpPr/>
              <p:nvPr userDrawn="1"/>
            </p:nvGrpSpPr>
            <p:grpSpPr>
              <a:xfrm>
                <a:off x="10471548" y="17299169"/>
                <a:ext cx="3154680" cy="937260"/>
                <a:chOff x="24932716" y="2640330"/>
                <a:chExt cx="3154680" cy="937260"/>
              </a:xfrm>
            </p:grpSpPr>
            <p:sp>
              <p:nvSpPr>
                <p:cNvPr id="104" name="Rectangle 103">
                  <a:extLst>
                    <a:ext uri="{FF2B5EF4-FFF2-40B4-BE49-F238E27FC236}">
                      <a16:creationId xmlns:a16="http://schemas.microsoft.com/office/drawing/2014/main" id="{0FE3F5AA-833F-CD45-8ED6-A0FC04023E4A}"/>
                    </a:ext>
                    <a:ext uri="{C183D7F6-B498-43B3-948B-1728B52AA6E4}">
                      <adec:decorative xmlns:adec="http://schemas.microsoft.com/office/drawing/2017/decorative" val="1"/>
                    </a:ext>
                  </a:extLst>
                </p:cNvPr>
                <p:cNvSpPr/>
                <p:nvPr userDrawn="1"/>
              </p:nvSpPr>
              <p:spPr>
                <a:xfrm>
                  <a:off x="24932716" y="2640330"/>
                  <a:ext cx="937260" cy="937260"/>
                </a:xfrm>
                <a:prstGeom prst="rect">
                  <a:avLst/>
                </a:prstGeom>
                <a:solidFill>
                  <a:srgbClr val="762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A41C6B46-76B7-9945-97ED-26DB4841F9E7}"/>
                    </a:ext>
                    <a:ext uri="{C183D7F6-B498-43B3-948B-1728B52AA6E4}">
                      <adec:decorative xmlns:adec="http://schemas.microsoft.com/office/drawing/2017/decorative" val="1"/>
                    </a:ext>
                  </a:extLst>
                </p:cNvPr>
                <p:cNvSpPr/>
                <p:nvPr userDrawn="1"/>
              </p:nvSpPr>
              <p:spPr>
                <a:xfrm>
                  <a:off x="26029996" y="2640330"/>
                  <a:ext cx="937260" cy="937260"/>
                </a:xfrm>
                <a:prstGeom prst="rect">
                  <a:avLst/>
                </a:prstGeom>
                <a:solidFill>
                  <a:srgbClr val="B24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BFE2E5AA-436E-3143-A2AE-E41C3FAE2890}"/>
                    </a:ext>
                    <a:ext uri="{C183D7F6-B498-43B3-948B-1728B52AA6E4}">
                      <adec:decorative xmlns:adec="http://schemas.microsoft.com/office/drawing/2017/decorative" val="1"/>
                    </a:ext>
                  </a:extLst>
                </p:cNvPr>
                <p:cNvSpPr/>
                <p:nvPr userDrawn="1"/>
              </p:nvSpPr>
              <p:spPr>
                <a:xfrm>
                  <a:off x="27150136" y="2640330"/>
                  <a:ext cx="937260" cy="937260"/>
                </a:xfrm>
                <a:prstGeom prst="rect">
                  <a:avLst/>
                </a:prstGeom>
                <a:solidFill>
                  <a:srgbClr val="E16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7092753A-8E15-9144-AEF9-5749B9561CB4}"/>
                  </a:ext>
                </a:extLst>
              </p:cNvPr>
              <p:cNvGrpSpPr/>
              <p:nvPr userDrawn="1"/>
            </p:nvGrpSpPr>
            <p:grpSpPr>
              <a:xfrm>
                <a:off x="10471548" y="18447414"/>
                <a:ext cx="3154680" cy="937260"/>
                <a:chOff x="24932716" y="3767920"/>
                <a:chExt cx="3154680" cy="937260"/>
              </a:xfrm>
            </p:grpSpPr>
            <p:sp>
              <p:nvSpPr>
                <p:cNvPr id="101" name="Rectangle 100">
                  <a:extLst>
                    <a:ext uri="{FF2B5EF4-FFF2-40B4-BE49-F238E27FC236}">
                      <a16:creationId xmlns:a16="http://schemas.microsoft.com/office/drawing/2014/main" id="{8FE057E0-DED3-9749-BFBC-A218C31F9E6E}"/>
                    </a:ext>
                    <a:ext uri="{C183D7F6-B498-43B3-948B-1728B52AA6E4}">
                      <adec:decorative xmlns:adec="http://schemas.microsoft.com/office/drawing/2017/decorative" val="1"/>
                    </a:ext>
                  </a:extLst>
                </p:cNvPr>
                <p:cNvSpPr/>
                <p:nvPr userDrawn="1"/>
              </p:nvSpPr>
              <p:spPr>
                <a:xfrm>
                  <a:off x="24932716" y="3767920"/>
                  <a:ext cx="937260" cy="937260"/>
                </a:xfrm>
                <a:prstGeom prst="rect">
                  <a:avLst/>
                </a:prstGeom>
                <a:solidFill>
                  <a:srgbClr val="F59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53FE5189-037B-5C44-AE44-EE6DB38B0CE0}"/>
                    </a:ext>
                    <a:ext uri="{C183D7F6-B498-43B3-948B-1728B52AA6E4}">
                      <adec:decorative xmlns:adec="http://schemas.microsoft.com/office/drawing/2017/decorative" val="1"/>
                    </a:ext>
                  </a:extLst>
                </p:cNvPr>
                <p:cNvSpPr/>
                <p:nvPr userDrawn="1"/>
              </p:nvSpPr>
              <p:spPr>
                <a:xfrm>
                  <a:off x="26029996" y="3767920"/>
                  <a:ext cx="937260" cy="937260"/>
                </a:xfrm>
                <a:prstGeom prst="rect">
                  <a:avLst/>
                </a:prstGeom>
                <a:solidFill>
                  <a:srgbClr val="FDC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35F5C0AA-17A2-CB4E-9A2D-0D889C6F3C65}"/>
                    </a:ext>
                    <a:ext uri="{C183D7F6-B498-43B3-948B-1728B52AA6E4}">
                      <adec:decorative xmlns:adec="http://schemas.microsoft.com/office/drawing/2017/decorative" val="1"/>
                    </a:ext>
                  </a:extLst>
                </p:cNvPr>
                <p:cNvSpPr/>
                <p:nvPr userDrawn="1"/>
              </p:nvSpPr>
              <p:spPr>
                <a:xfrm>
                  <a:off x="27150136" y="3767920"/>
                  <a:ext cx="937260" cy="93726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3690973A-B563-C245-AA3C-4A3F8E07AF7D}"/>
                  </a:ext>
                  <a:ext uri="{C183D7F6-B498-43B3-948B-1728B52AA6E4}">
                    <adec:decorative xmlns:adec="http://schemas.microsoft.com/office/drawing/2017/decorative" val="1"/>
                  </a:ext>
                </a:extLst>
              </p:cNvPr>
              <p:cNvSpPr txBox="1"/>
              <p:nvPr userDrawn="1"/>
            </p:nvSpPr>
            <p:spPr>
              <a:xfrm>
                <a:off x="10471548" y="17746246"/>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80</a:t>
                </a:r>
              </a:p>
            </p:txBody>
          </p:sp>
          <p:sp>
            <p:nvSpPr>
              <p:cNvPr id="34" name="TextBox 33">
                <a:extLst>
                  <a:ext uri="{FF2B5EF4-FFF2-40B4-BE49-F238E27FC236}">
                    <a16:creationId xmlns:a16="http://schemas.microsoft.com/office/drawing/2014/main" id="{E55E805A-A7C0-F34C-8D62-55F5B508D1A6}"/>
                  </a:ext>
                  <a:ext uri="{C183D7F6-B498-43B3-948B-1728B52AA6E4}">
                    <adec:decorative xmlns:adec="http://schemas.microsoft.com/office/drawing/2017/decorative" val="1"/>
                  </a:ext>
                </a:extLst>
              </p:cNvPr>
              <p:cNvSpPr txBox="1"/>
              <p:nvPr userDrawn="1"/>
            </p:nvSpPr>
            <p:spPr>
              <a:xfrm>
                <a:off x="11568828" y="17746246"/>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70</a:t>
                </a:r>
              </a:p>
            </p:txBody>
          </p:sp>
          <p:sp>
            <p:nvSpPr>
              <p:cNvPr id="35" name="TextBox 34">
                <a:extLst>
                  <a:ext uri="{FF2B5EF4-FFF2-40B4-BE49-F238E27FC236}">
                    <a16:creationId xmlns:a16="http://schemas.microsoft.com/office/drawing/2014/main" id="{82F8EFE2-08CC-1A4B-8014-64337A37AF1A}"/>
                  </a:ext>
                  <a:ext uri="{C183D7F6-B498-43B3-948B-1728B52AA6E4}">
                    <adec:decorative xmlns:adec="http://schemas.microsoft.com/office/drawing/2017/decorative" val="1"/>
                  </a:ext>
                </a:extLst>
              </p:cNvPr>
              <p:cNvSpPr txBox="1"/>
              <p:nvPr userDrawn="1"/>
            </p:nvSpPr>
            <p:spPr>
              <a:xfrm>
                <a:off x="12694984" y="17746246"/>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60</a:t>
                </a:r>
              </a:p>
            </p:txBody>
          </p:sp>
          <p:sp>
            <p:nvSpPr>
              <p:cNvPr id="36" name="TextBox 35">
                <a:extLst>
                  <a:ext uri="{FF2B5EF4-FFF2-40B4-BE49-F238E27FC236}">
                    <a16:creationId xmlns:a16="http://schemas.microsoft.com/office/drawing/2014/main" id="{A003E66E-8994-6245-806A-0C9900D5102F}"/>
                  </a:ext>
                  <a:ext uri="{C183D7F6-B498-43B3-948B-1728B52AA6E4}">
                    <adec:decorative xmlns:adec="http://schemas.microsoft.com/office/drawing/2017/decorative" val="1"/>
                  </a:ext>
                </a:extLst>
              </p:cNvPr>
              <p:cNvSpPr txBox="1"/>
              <p:nvPr userDrawn="1"/>
            </p:nvSpPr>
            <p:spPr>
              <a:xfrm>
                <a:off x="10471548" y="18891653"/>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50</a:t>
                </a:r>
              </a:p>
            </p:txBody>
          </p:sp>
          <p:sp>
            <p:nvSpPr>
              <p:cNvPr id="37" name="TextBox 36">
                <a:extLst>
                  <a:ext uri="{FF2B5EF4-FFF2-40B4-BE49-F238E27FC236}">
                    <a16:creationId xmlns:a16="http://schemas.microsoft.com/office/drawing/2014/main" id="{0FA82D95-4018-F44A-B141-51599A993393}"/>
                  </a:ext>
                  <a:ext uri="{C183D7F6-B498-43B3-948B-1728B52AA6E4}">
                    <adec:decorative xmlns:adec="http://schemas.microsoft.com/office/drawing/2017/decorative" val="1"/>
                  </a:ext>
                </a:extLst>
              </p:cNvPr>
              <p:cNvSpPr txBox="1"/>
              <p:nvPr userDrawn="1"/>
            </p:nvSpPr>
            <p:spPr>
              <a:xfrm>
                <a:off x="11568828" y="1889165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Warm Red 40</a:t>
                </a:r>
              </a:p>
            </p:txBody>
          </p:sp>
          <p:sp>
            <p:nvSpPr>
              <p:cNvPr id="38" name="TextBox 37">
                <a:extLst>
                  <a:ext uri="{FF2B5EF4-FFF2-40B4-BE49-F238E27FC236}">
                    <a16:creationId xmlns:a16="http://schemas.microsoft.com/office/drawing/2014/main" id="{0EDD42A4-AD73-A248-AA1C-2E54ECFC1319}"/>
                  </a:ext>
                  <a:ext uri="{C183D7F6-B498-43B3-948B-1728B52AA6E4}">
                    <adec:decorative xmlns:adec="http://schemas.microsoft.com/office/drawing/2017/decorative" val="1"/>
                  </a:ext>
                </a:extLst>
              </p:cNvPr>
              <p:cNvSpPr txBox="1"/>
              <p:nvPr userDrawn="1"/>
            </p:nvSpPr>
            <p:spPr>
              <a:xfrm>
                <a:off x="12694984" y="1889165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Warm Red 30</a:t>
                </a:r>
              </a:p>
            </p:txBody>
          </p:sp>
        </p:grpSp>
        <p:grpSp>
          <p:nvGrpSpPr>
            <p:cNvPr id="5" name="Group 4">
              <a:extLst>
                <a:ext uri="{FF2B5EF4-FFF2-40B4-BE49-F238E27FC236}">
                  <a16:creationId xmlns:a16="http://schemas.microsoft.com/office/drawing/2014/main" id="{2E9D0ED1-D07D-5A44-B18D-1D319769B03C}"/>
                </a:ext>
              </a:extLst>
            </p:cNvPr>
            <p:cNvGrpSpPr/>
            <p:nvPr userDrawn="1"/>
          </p:nvGrpSpPr>
          <p:grpSpPr>
            <a:xfrm>
              <a:off x="7126734" y="14415782"/>
              <a:ext cx="3154680" cy="2093401"/>
              <a:chOff x="1708548" y="19235974"/>
              <a:chExt cx="3154680" cy="2093401"/>
            </a:xfrm>
          </p:grpSpPr>
          <p:sp>
            <p:nvSpPr>
              <p:cNvPr id="72" name="Rectangle 71">
                <a:extLst>
                  <a:ext uri="{FF2B5EF4-FFF2-40B4-BE49-F238E27FC236}">
                    <a16:creationId xmlns:a16="http://schemas.microsoft.com/office/drawing/2014/main" id="{A5C4D798-1E53-604A-A775-8E5E5F144747}"/>
                  </a:ext>
                  <a:ext uri="{C183D7F6-B498-43B3-948B-1728B52AA6E4}">
                    <adec:decorative xmlns:adec="http://schemas.microsoft.com/office/drawing/2017/decorative" val="1"/>
                  </a:ext>
                </a:extLst>
              </p:cNvPr>
              <p:cNvSpPr/>
              <p:nvPr userDrawn="1"/>
            </p:nvSpPr>
            <p:spPr>
              <a:xfrm>
                <a:off x="1708548" y="19235974"/>
                <a:ext cx="937260" cy="937260"/>
              </a:xfrm>
              <a:prstGeom prst="rect">
                <a:avLst/>
              </a:prstGeom>
              <a:solidFill>
                <a:srgbClr val="2F4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FB99EC7-F760-4548-8C21-DB5F5AF7739C}"/>
                  </a:ext>
                  <a:ext uri="{C183D7F6-B498-43B3-948B-1728B52AA6E4}">
                    <adec:decorative xmlns:adec="http://schemas.microsoft.com/office/drawing/2017/decorative" val="1"/>
                  </a:ext>
                </a:extLst>
              </p:cNvPr>
              <p:cNvSpPr/>
              <p:nvPr userDrawn="1"/>
            </p:nvSpPr>
            <p:spPr>
              <a:xfrm>
                <a:off x="2805828" y="19235974"/>
                <a:ext cx="937260" cy="937260"/>
              </a:xfrm>
              <a:prstGeom prst="rect">
                <a:avLst/>
              </a:prstGeom>
              <a:solidFill>
                <a:srgbClr val="447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131FCEB-2630-5D4C-8423-C67CF78A77C2}"/>
                  </a:ext>
                  <a:ext uri="{C183D7F6-B498-43B3-948B-1728B52AA6E4}">
                    <adec:decorative xmlns:adec="http://schemas.microsoft.com/office/drawing/2017/decorative" val="1"/>
                  </a:ext>
                </a:extLst>
              </p:cNvPr>
              <p:cNvSpPr/>
              <p:nvPr userDrawn="1"/>
            </p:nvSpPr>
            <p:spPr>
              <a:xfrm>
                <a:off x="3925968" y="19235974"/>
                <a:ext cx="937260" cy="937260"/>
              </a:xfrm>
              <a:prstGeom prst="rect">
                <a:avLst/>
              </a:prstGeom>
              <a:solidFill>
                <a:srgbClr val="5F9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A8ABC50-46AD-A443-ABF1-A863ED8C5F6B}"/>
                  </a:ext>
                  <a:ext uri="{C183D7F6-B498-43B3-948B-1728B52AA6E4}">
                    <adec:decorative xmlns:adec="http://schemas.microsoft.com/office/drawing/2017/decorative" val="1"/>
                  </a:ext>
                </a:extLst>
              </p:cNvPr>
              <p:cNvSpPr/>
              <p:nvPr userDrawn="1"/>
            </p:nvSpPr>
            <p:spPr>
              <a:xfrm>
                <a:off x="1708548" y="20392115"/>
                <a:ext cx="937260" cy="937260"/>
              </a:xfrm>
              <a:prstGeom prst="rect">
                <a:avLst/>
              </a:prstGeom>
              <a:solidFill>
                <a:srgbClr val="7FC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8B943F5-65FE-364F-8073-00C0DA9B811B}"/>
                  </a:ext>
                  <a:ext uri="{C183D7F6-B498-43B3-948B-1728B52AA6E4}">
                    <adec:decorative xmlns:adec="http://schemas.microsoft.com/office/drawing/2017/decorative" val="1"/>
                  </a:ext>
                </a:extLst>
              </p:cNvPr>
              <p:cNvSpPr/>
              <p:nvPr userDrawn="1"/>
            </p:nvSpPr>
            <p:spPr>
              <a:xfrm>
                <a:off x="2805828" y="20392115"/>
                <a:ext cx="937260" cy="937260"/>
              </a:xfrm>
              <a:prstGeom prst="rect">
                <a:avLst/>
              </a:prstGeom>
              <a:solidFill>
                <a:srgbClr val="A5D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20A9AE6-A40B-784E-AC5D-0DFCD3D35848}"/>
                  </a:ext>
                  <a:ext uri="{C183D7F6-B498-43B3-948B-1728B52AA6E4}">
                    <adec:decorative xmlns:adec="http://schemas.microsoft.com/office/drawing/2017/decorative" val="1"/>
                  </a:ext>
                </a:extLst>
              </p:cNvPr>
              <p:cNvSpPr/>
              <p:nvPr userDrawn="1"/>
            </p:nvSpPr>
            <p:spPr>
              <a:xfrm>
                <a:off x="3925968" y="20392115"/>
                <a:ext cx="937260" cy="937260"/>
              </a:xfrm>
              <a:prstGeom prst="rect">
                <a:avLst/>
              </a:prstGeom>
              <a:solidFill>
                <a:srgbClr val="C7F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29614DD-FD3F-E143-9AF6-2BC13639E9EE}"/>
                  </a:ext>
                  <a:ext uri="{C183D7F6-B498-43B3-948B-1728B52AA6E4}">
                    <adec:decorative xmlns:adec="http://schemas.microsoft.com/office/drawing/2017/decorative" val="1"/>
                  </a:ext>
                </a:extLst>
              </p:cNvPr>
              <p:cNvSpPr txBox="1"/>
              <p:nvPr userDrawn="1"/>
            </p:nvSpPr>
            <p:spPr>
              <a:xfrm>
                <a:off x="1708548" y="19924205"/>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80</a:t>
                </a:r>
              </a:p>
            </p:txBody>
          </p:sp>
          <p:sp>
            <p:nvSpPr>
              <p:cNvPr id="40" name="TextBox 39">
                <a:extLst>
                  <a:ext uri="{FF2B5EF4-FFF2-40B4-BE49-F238E27FC236}">
                    <a16:creationId xmlns:a16="http://schemas.microsoft.com/office/drawing/2014/main" id="{81E04EFF-9CF7-B94C-9F29-4CA08EA7C58E}"/>
                  </a:ext>
                  <a:ext uri="{C183D7F6-B498-43B3-948B-1728B52AA6E4}">
                    <adec:decorative xmlns:adec="http://schemas.microsoft.com/office/drawing/2017/decorative" val="1"/>
                  </a:ext>
                </a:extLst>
              </p:cNvPr>
              <p:cNvSpPr txBox="1"/>
              <p:nvPr userDrawn="1"/>
            </p:nvSpPr>
            <p:spPr>
              <a:xfrm>
                <a:off x="2805828" y="19924205"/>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70</a:t>
                </a:r>
              </a:p>
            </p:txBody>
          </p:sp>
          <p:sp>
            <p:nvSpPr>
              <p:cNvPr id="41" name="TextBox 40">
                <a:extLst>
                  <a:ext uri="{FF2B5EF4-FFF2-40B4-BE49-F238E27FC236}">
                    <a16:creationId xmlns:a16="http://schemas.microsoft.com/office/drawing/2014/main" id="{1AD76C59-240F-9942-A939-F92A719B6366}"/>
                  </a:ext>
                  <a:ext uri="{C183D7F6-B498-43B3-948B-1728B52AA6E4}">
                    <adec:decorative xmlns:adec="http://schemas.microsoft.com/office/drawing/2017/decorative" val="1"/>
                  </a:ext>
                </a:extLst>
              </p:cNvPr>
              <p:cNvSpPr txBox="1"/>
              <p:nvPr userDrawn="1"/>
            </p:nvSpPr>
            <p:spPr>
              <a:xfrm>
                <a:off x="3931984" y="19924205"/>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60</a:t>
                </a:r>
              </a:p>
            </p:txBody>
          </p:sp>
          <p:sp>
            <p:nvSpPr>
              <p:cNvPr id="42" name="TextBox 41">
                <a:extLst>
                  <a:ext uri="{FF2B5EF4-FFF2-40B4-BE49-F238E27FC236}">
                    <a16:creationId xmlns:a16="http://schemas.microsoft.com/office/drawing/2014/main" id="{A6662C70-FB76-B04A-8F83-B89905664728}"/>
                  </a:ext>
                  <a:ext uri="{C183D7F6-B498-43B3-948B-1728B52AA6E4}">
                    <adec:decorative xmlns:adec="http://schemas.microsoft.com/office/drawing/2017/decorative" val="1"/>
                  </a:ext>
                </a:extLst>
              </p:cNvPr>
              <p:cNvSpPr txBox="1"/>
              <p:nvPr userDrawn="1"/>
            </p:nvSpPr>
            <p:spPr>
              <a:xfrm>
                <a:off x="1708548" y="21074424"/>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50</a:t>
                </a:r>
              </a:p>
            </p:txBody>
          </p:sp>
          <p:sp>
            <p:nvSpPr>
              <p:cNvPr id="43" name="TextBox 42">
                <a:extLst>
                  <a:ext uri="{FF2B5EF4-FFF2-40B4-BE49-F238E27FC236}">
                    <a16:creationId xmlns:a16="http://schemas.microsoft.com/office/drawing/2014/main" id="{1CD7BDF1-3026-6A47-8DD9-9F3C04338189}"/>
                  </a:ext>
                  <a:ext uri="{C183D7F6-B498-43B3-948B-1728B52AA6E4}">
                    <adec:decorative xmlns:adec="http://schemas.microsoft.com/office/drawing/2017/decorative" val="1"/>
                  </a:ext>
                </a:extLst>
              </p:cNvPr>
              <p:cNvSpPr txBox="1"/>
              <p:nvPr userDrawn="1"/>
            </p:nvSpPr>
            <p:spPr>
              <a:xfrm>
                <a:off x="2805828" y="21074424"/>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Green 40</a:t>
                </a:r>
              </a:p>
            </p:txBody>
          </p:sp>
          <p:sp>
            <p:nvSpPr>
              <p:cNvPr id="44" name="TextBox 43">
                <a:extLst>
                  <a:ext uri="{FF2B5EF4-FFF2-40B4-BE49-F238E27FC236}">
                    <a16:creationId xmlns:a16="http://schemas.microsoft.com/office/drawing/2014/main" id="{B20FC68F-E615-C942-ABFC-2D3121487230}"/>
                  </a:ext>
                  <a:ext uri="{C183D7F6-B498-43B3-948B-1728B52AA6E4}">
                    <adec:decorative xmlns:adec="http://schemas.microsoft.com/office/drawing/2017/decorative" val="1"/>
                  </a:ext>
                </a:extLst>
              </p:cNvPr>
              <p:cNvSpPr txBox="1"/>
              <p:nvPr userDrawn="1"/>
            </p:nvSpPr>
            <p:spPr>
              <a:xfrm>
                <a:off x="3931984" y="21074424"/>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Green 30</a:t>
                </a:r>
              </a:p>
            </p:txBody>
          </p:sp>
        </p:grpSp>
        <p:grpSp>
          <p:nvGrpSpPr>
            <p:cNvPr id="6" name="Group 5">
              <a:extLst>
                <a:ext uri="{FF2B5EF4-FFF2-40B4-BE49-F238E27FC236}">
                  <a16:creationId xmlns:a16="http://schemas.microsoft.com/office/drawing/2014/main" id="{B6F4EB46-9EA1-F747-AE04-D8148E388D0C}"/>
                </a:ext>
              </a:extLst>
            </p:cNvPr>
            <p:cNvGrpSpPr/>
            <p:nvPr userDrawn="1"/>
          </p:nvGrpSpPr>
          <p:grpSpPr>
            <a:xfrm>
              <a:off x="10479534" y="14414914"/>
              <a:ext cx="3154680" cy="2093401"/>
              <a:chOff x="1708548" y="21546506"/>
              <a:chExt cx="3154680" cy="2093401"/>
            </a:xfrm>
          </p:grpSpPr>
          <p:sp>
            <p:nvSpPr>
              <p:cNvPr id="66" name="Rectangle 65">
                <a:extLst>
                  <a:ext uri="{FF2B5EF4-FFF2-40B4-BE49-F238E27FC236}">
                    <a16:creationId xmlns:a16="http://schemas.microsoft.com/office/drawing/2014/main" id="{94ED574C-80C4-E248-8A3E-840DADC381D8}"/>
                  </a:ext>
                  <a:ext uri="{C183D7F6-B498-43B3-948B-1728B52AA6E4}">
                    <adec:decorative xmlns:adec="http://schemas.microsoft.com/office/drawing/2017/decorative" val="1"/>
                  </a:ext>
                </a:extLst>
              </p:cNvPr>
              <p:cNvSpPr/>
              <p:nvPr userDrawn="1"/>
            </p:nvSpPr>
            <p:spPr>
              <a:xfrm>
                <a:off x="1708548" y="21546506"/>
                <a:ext cx="937260" cy="937260"/>
              </a:xfrm>
              <a:prstGeom prst="rect">
                <a:avLst/>
              </a:prstGeom>
              <a:solidFill>
                <a:srgbClr val="5D3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4010221-B165-4241-8783-62CB8A691F3C}"/>
                  </a:ext>
                  <a:ext uri="{C183D7F6-B498-43B3-948B-1728B52AA6E4}">
                    <adec:decorative xmlns:adec="http://schemas.microsoft.com/office/drawing/2017/decorative" val="1"/>
                  </a:ext>
                </a:extLst>
              </p:cNvPr>
              <p:cNvSpPr/>
              <p:nvPr userDrawn="1"/>
            </p:nvSpPr>
            <p:spPr>
              <a:xfrm>
                <a:off x="2805828" y="21546506"/>
                <a:ext cx="937260" cy="937260"/>
              </a:xfrm>
              <a:prstGeom prst="rect">
                <a:avLst/>
              </a:prstGeom>
              <a:solidFill>
                <a:srgbClr val="915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0BF8FEB-4542-8C4B-9AE4-5009CE91C9FA}"/>
                  </a:ext>
                  <a:ext uri="{C183D7F6-B498-43B3-948B-1728B52AA6E4}">
                    <adec:decorative xmlns:adec="http://schemas.microsoft.com/office/drawing/2017/decorative" val="1"/>
                  </a:ext>
                </a:extLst>
              </p:cNvPr>
              <p:cNvSpPr/>
              <p:nvPr userDrawn="1"/>
            </p:nvSpPr>
            <p:spPr>
              <a:xfrm>
                <a:off x="3925968" y="21546506"/>
                <a:ext cx="937260" cy="937260"/>
              </a:xfrm>
              <a:prstGeom prst="rect">
                <a:avLst/>
              </a:prstGeom>
              <a:solidFill>
                <a:srgbClr val="C37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FAE5B70-E534-734E-9993-6C3B97F0C411}"/>
                  </a:ext>
                  <a:ext uri="{C183D7F6-B498-43B3-948B-1728B52AA6E4}">
                    <adec:decorative xmlns:adec="http://schemas.microsoft.com/office/drawing/2017/decorative" val="1"/>
                  </a:ext>
                </a:extLst>
              </p:cNvPr>
              <p:cNvSpPr/>
              <p:nvPr userDrawn="1"/>
            </p:nvSpPr>
            <p:spPr>
              <a:xfrm>
                <a:off x="1708548" y="22702647"/>
                <a:ext cx="937260" cy="937260"/>
              </a:xfrm>
              <a:prstGeom prst="rect">
                <a:avLst/>
              </a:prstGeom>
              <a:solidFill>
                <a:srgbClr val="E7A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0A6C7DA-303F-EB48-A134-ADA0F0FD480A}"/>
                  </a:ext>
                  <a:ext uri="{C183D7F6-B498-43B3-948B-1728B52AA6E4}">
                    <adec:decorative xmlns:adec="http://schemas.microsoft.com/office/drawing/2017/decorative" val="1"/>
                  </a:ext>
                </a:extLst>
              </p:cNvPr>
              <p:cNvSpPr/>
              <p:nvPr userDrawn="1"/>
            </p:nvSpPr>
            <p:spPr>
              <a:xfrm>
                <a:off x="2805828" y="22702647"/>
                <a:ext cx="937260" cy="937260"/>
              </a:xfrm>
              <a:prstGeom prst="rect">
                <a:avLst/>
              </a:prstGeom>
              <a:solidFill>
                <a:srgbClr val="F8C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F7C90816-9D79-914C-8CF3-A73779AD6E41}"/>
                  </a:ext>
                  <a:ext uri="{C183D7F6-B498-43B3-948B-1728B52AA6E4}">
                    <adec:decorative xmlns:adec="http://schemas.microsoft.com/office/drawing/2017/decorative" val="1"/>
                  </a:ext>
                </a:extLst>
              </p:cNvPr>
              <p:cNvSpPr/>
              <p:nvPr userDrawn="1"/>
            </p:nvSpPr>
            <p:spPr>
              <a:xfrm>
                <a:off x="3925968" y="22702647"/>
                <a:ext cx="937260" cy="937260"/>
              </a:xfrm>
              <a:prstGeom prst="rect">
                <a:avLst/>
              </a:prstGeom>
              <a:solidFill>
                <a:srgbClr val="FCE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0743391-80CC-924A-BD06-C8F9DD67C0AA}"/>
                  </a:ext>
                  <a:ext uri="{C183D7F6-B498-43B3-948B-1728B52AA6E4}">
                    <adec:decorative xmlns:adec="http://schemas.microsoft.com/office/drawing/2017/decorative" val="1"/>
                  </a:ext>
                </a:extLst>
              </p:cNvPr>
              <p:cNvSpPr txBox="1"/>
              <p:nvPr userDrawn="1"/>
            </p:nvSpPr>
            <p:spPr>
              <a:xfrm>
                <a:off x="1708548" y="22224643"/>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80</a:t>
                </a:r>
              </a:p>
            </p:txBody>
          </p:sp>
          <p:sp>
            <p:nvSpPr>
              <p:cNvPr id="47" name="TextBox 46">
                <a:extLst>
                  <a:ext uri="{FF2B5EF4-FFF2-40B4-BE49-F238E27FC236}">
                    <a16:creationId xmlns:a16="http://schemas.microsoft.com/office/drawing/2014/main" id="{598E1B59-15C9-FE4B-813C-91B4E8B37BA3}"/>
                  </a:ext>
                  <a:ext uri="{C183D7F6-B498-43B3-948B-1728B52AA6E4}">
                    <adec:decorative xmlns:adec="http://schemas.microsoft.com/office/drawing/2017/decorative" val="1"/>
                  </a:ext>
                </a:extLst>
              </p:cNvPr>
              <p:cNvSpPr txBox="1"/>
              <p:nvPr userDrawn="1"/>
            </p:nvSpPr>
            <p:spPr>
              <a:xfrm>
                <a:off x="2805828" y="22224643"/>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70</a:t>
                </a:r>
              </a:p>
            </p:txBody>
          </p:sp>
          <p:sp>
            <p:nvSpPr>
              <p:cNvPr id="48" name="TextBox 47">
                <a:extLst>
                  <a:ext uri="{FF2B5EF4-FFF2-40B4-BE49-F238E27FC236}">
                    <a16:creationId xmlns:a16="http://schemas.microsoft.com/office/drawing/2014/main" id="{E9E64161-891E-6E4B-99EB-28B16C66006C}"/>
                  </a:ext>
                  <a:ext uri="{C183D7F6-B498-43B3-948B-1728B52AA6E4}">
                    <adec:decorative xmlns:adec="http://schemas.microsoft.com/office/drawing/2017/decorative" val="1"/>
                  </a:ext>
                </a:extLst>
              </p:cNvPr>
              <p:cNvSpPr txBox="1"/>
              <p:nvPr userDrawn="1"/>
            </p:nvSpPr>
            <p:spPr>
              <a:xfrm>
                <a:off x="3931984" y="22224643"/>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60</a:t>
                </a:r>
              </a:p>
            </p:txBody>
          </p:sp>
          <p:sp>
            <p:nvSpPr>
              <p:cNvPr id="49" name="TextBox 48">
                <a:extLst>
                  <a:ext uri="{FF2B5EF4-FFF2-40B4-BE49-F238E27FC236}">
                    <a16:creationId xmlns:a16="http://schemas.microsoft.com/office/drawing/2014/main" id="{331FEE97-D6D5-2F42-AD7D-672152CC595C}"/>
                  </a:ext>
                  <a:ext uri="{C183D7F6-B498-43B3-948B-1728B52AA6E4}">
                    <adec:decorative xmlns:adec="http://schemas.microsoft.com/office/drawing/2017/decorative" val="1"/>
                  </a:ext>
                </a:extLst>
              </p:cNvPr>
              <p:cNvSpPr txBox="1"/>
              <p:nvPr userDrawn="1"/>
            </p:nvSpPr>
            <p:spPr>
              <a:xfrm>
                <a:off x="1708548" y="23384488"/>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50</a:t>
                </a:r>
              </a:p>
            </p:txBody>
          </p:sp>
          <p:sp>
            <p:nvSpPr>
              <p:cNvPr id="50" name="TextBox 49">
                <a:extLst>
                  <a:ext uri="{FF2B5EF4-FFF2-40B4-BE49-F238E27FC236}">
                    <a16:creationId xmlns:a16="http://schemas.microsoft.com/office/drawing/2014/main" id="{2A6143B5-B830-2141-822D-B4BFEAF62ECA}"/>
                  </a:ext>
                  <a:ext uri="{C183D7F6-B498-43B3-948B-1728B52AA6E4}">
                    <adec:decorative xmlns:adec="http://schemas.microsoft.com/office/drawing/2017/decorative" val="1"/>
                  </a:ext>
                </a:extLst>
              </p:cNvPr>
              <p:cNvSpPr txBox="1"/>
              <p:nvPr userDrawn="1"/>
            </p:nvSpPr>
            <p:spPr>
              <a:xfrm>
                <a:off x="2805828" y="23384488"/>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Amber 40</a:t>
                </a:r>
              </a:p>
            </p:txBody>
          </p:sp>
          <p:sp>
            <p:nvSpPr>
              <p:cNvPr id="51" name="TextBox 50">
                <a:extLst>
                  <a:ext uri="{FF2B5EF4-FFF2-40B4-BE49-F238E27FC236}">
                    <a16:creationId xmlns:a16="http://schemas.microsoft.com/office/drawing/2014/main" id="{D02E7A15-82CB-6741-A601-14FCE58C2586}"/>
                  </a:ext>
                  <a:ext uri="{C183D7F6-B498-43B3-948B-1728B52AA6E4}">
                    <adec:decorative xmlns:adec="http://schemas.microsoft.com/office/drawing/2017/decorative" val="1"/>
                  </a:ext>
                </a:extLst>
              </p:cNvPr>
              <p:cNvSpPr txBox="1"/>
              <p:nvPr userDrawn="1"/>
            </p:nvSpPr>
            <p:spPr>
              <a:xfrm>
                <a:off x="3931984" y="23384488"/>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Amber 30</a:t>
                </a:r>
              </a:p>
            </p:txBody>
          </p:sp>
        </p:grpSp>
        <p:grpSp>
          <p:nvGrpSpPr>
            <p:cNvPr id="8" name="Group 7">
              <a:extLst>
                <a:ext uri="{FF2B5EF4-FFF2-40B4-BE49-F238E27FC236}">
                  <a16:creationId xmlns:a16="http://schemas.microsoft.com/office/drawing/2014/main" id="{FE2C1240-D54B-DB42-8342-B3BF761F4840}"/>
                </a:ext>
              </a:extLst>
            </p:cNvPr>
            <p:cNvGrpSpPr/>
            <p:nvPr userDrawn="1"/>
          </p:nvGrpSpPr>
          <p:grpSpPr>
            <a:xfrm>
              <a:off x="13857734" y="14414047"/>
              <a:ext cx="3154680" cy="2093401"/>
              <a:chOff x="1708548" y="23857039"/>
              <a:chExt cx="3154680" cy="2093401"/>
            </a:xfrm>
          </p:grpSpPr>
          <p:sp>
            <p:nvSpPr>
              <p:cNvPr id="78" name="Rectangle 77">
                <a:extLst>
                  <a:ext uri="{FF2B5EF4-FFF2-40B4-BE49-F238E27FC236}">
                    <a16:creationId xmlns:a16="http://schemas.microsoft.com/office/drawing/2014/main" id="{D42F5FB8-4D10-5A43-939D-BF456AA5FBA1}"/>
                  </a:ext>
                  <a:ext uri="{C183D7F6-B498-43B3-948B-1728B52AA6E4}">
                    <adec:decorative xmlns:adec="http://schemas.microsoft.com/office/drawing/2017/decorative" val="1"/>
                  </a:ext>
                </a:extLst>
              </p:cNvPr>
              <p:cNvSpPr/>
              <p:nvPr userDrawn="1"/>
            </p:nvSpPr>
            <p:spPr>
              <a:xfrm>
                <a:off x="1708548" y="23857039"/>
                <a:ext cx="937260" cy="937260"/>
              </a:xfrm>
              <a:prstGeom prst="rect">
                <a:avLst/>
              </a:prstGeom>
              <a:solidFill>
                <a:srgbClr val="3E4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15F54A19-1CA4-B64E-B2F8-EE4E0A774A09}"/>
                  </a:ext>
                  <a:ext uri="{C183D7F6-B498-43B3-948B-1728B52AA6E4}">
                    <adec:decorative xmlns:adec="http://schemas.microsoft.com/office/drawing/2017/decorative" val="1"/>
                  </a:ext>
                </a:extLst>
              </p:cNvPr>
              <p:cNvSpPr/>
              <p:nvPr userDrawn="1"/>
            </p:nvSpPr>
            <p:spPr>
              <a:xfrm>
                <a:off x="2805828" y="23857039"/>
                <a:ext cx="937260" cy="937260"/>
              </a:xfrm>
              <a:prstGeom prst="rect">
                <a:avLst/>
              </a:prstGeom>
              <a:solidFill>
                <a:srgbClr val="5F6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3DDC6AEA-91BE-8A46-B8B6-2C085F528C0D}"/>
                  </a:ext>
                  <a:ext uri="{C183D7F6-B498-43B3-948B-1728B52AA6E4}">
                    <adec:decorative xmlns:adec="http://schemas.microsoft.com/office/drawing/2017/decorative" val="1"/>
                  </a:ext>
                </a:extLst>
              </p:cNvPr>
              <p:cNvSpPr/>
              <p:nvPr userDrawn="1"/>
            </p:nvSpPr>
            <p:spPr>
              <a:xfrm>
                <a:off x="3925968" y="23857039"/>
                <a:ext cx="937260" cy="937260"/>
              </a:xfrm>
              <a:prstGeom prst="rect">
                <a:avLst/>
              </a:prstGeom>
              <a:solidFill>
                <a:srgbClr val="83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8B09729E-0FCD-B64C-8421-982CFE718172}"/>
                  </a:ext>
                  <a:ext uri="{C183D7F6-B498-43B3-948B-1728B52AA6E4}">
                    <adec:decorative xmlns:adec="http://schemas.microsoft.com/office/drawing/2017/decorative" val="1"/>
                  </a:ext>
                </a:extLst>
              </p:cNvPr>
              <p:cNvSpPr/>
              <p:nvPr userDrawn="1"/>
            </p:nvSpPr>
            <p:spPr>
              <a:xfrm>
                <a:off x="1708548" y="25013180"/>
                <a:ext cx="937260" cy="937260"/>
              </a:xfrm>
              <a:prstGeom prst="rect">
                <a:avLst/>
              </a:prstGeom>
              <a:solidFill>
                <a:srgbClr val="A6B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4C54730-04AA-2F4A-B78E-960A2A976DFA}"/>
                  </a:ext>
                  <a:ext uri="{C183D7F6-B498-43B3-948B-1728B52AA6E4}">
                    <adec:decorative xmlns:adec="http://schemas.microsoft.com/office/drawing/2017/decorative" val="1"/>
                  </a:ext>
                </a:extLst>
              </p:cNvPr>
              <p:cNvSpPr/>
              <p:nvPr userDrawn="1"/>
            </p:nvSpPr>
            <p:spPr>
              <a:xfrm>
                <a:off x="2805828" y="25013180"/>
                <a:ext cx="937260" cy="937260"/>
              </a:xfrm>
              <a:prstGeom prst="rect">
                <a:avLst/>
              </a:prstGeom>
              <a:solidFill>
                <a:srgbClr val="C6D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0F1D8519-3E15-8440-9FE5-42005976F357}"/>
                  </a:ext>
                  <a:ext uri="{C183D7F6-B498-43B3-948B-1728B52AA6E4}">
                    <adec:decorative xmlns:adec="http://schemas.microsoft.com/office/drawing/2017/decorative" val="1"/>
                  </a:ext>
                </a:extLst>
              </p:cNvPr>
              <p:cNvSpPr/>
              <p:nvPr userDrawn="1"/>
            </p:nvSpPr>
            <p:spPr>
              <a:xfrm>
                <a:off x="3925968" y="25013180"/>
                <a:ext cx="937260" cy="937260"/>
              </a:xfrm>
              <a:prstGeom prst="rect">
                <a:avLst/>
              </a:prstGeom>
              <a:solidFill>
                <a:srgbClr val="DFE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01F9A002-5EDC-624B-9013-D0A162D7E72F}"/>
                  </a:ext>
                  <a:ext uri="{C183D7F6-B498-43B3-948B-1728B52AA6E4}">
                    <adec:decorative xmlns:adec="http://schemas.microsoft.com/office/drawing/2017/decorative" val="1"/>
                  </a:ext>
                </a:extLst>
              </p:cNvPr>
              <p:cNvSpPr txBox="1"/>
              <p:nvPr userDrawn="1"/>
            </p:nvSpPr>
            <p:spPr>
              <a:xfrm>
                <a:off x="1708548" y="24293299"/>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80</a:t>
                </a:r>
              </a:p>
            </p:txBody>
          </p:sp>
          <p:sp>
            <p:nvSpPr>
              <p:cNvPr id="53" name="TextBox 52">
                <a:extLst>
                  <a:ext uri="{FF2B5EF4-FFF2-40B4-BE49-F238E27FC236}">
                    <a16:creationId xmlns:a16="http://schemas.microsoft.com/office/drawing/2014/main" id="{71BF7DA6-1E03-B446-8709-9B632A46BA6F}"/>
                  </a:ext>
                  <a:ext uri="{C183D7F6-B498-43B3-948B-1728B52AA6E4}">
                    <adec:decorative xmlns:adec="http://schemas.microsoft.com/office/drawing/2017/decorative" val="1"/>
                  </a:ext>
                </a:extLst>
              </p:cNvPr>
              <p:cNvSpPr txBox="1"/>
              <p:nvPr userDrawn="1"/>
            </p:nvSpPr>
            <p:spPr>
              <a:xfrm>
                <a:off x="2805828" y="24293299"/>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70</a:t>
                </a:r>
              </a:p>
            </p:txBody>
          </p:sp>
          <p:sp>
            <p:nvSpPr>
              <p:cNvPr id="54" name="TextBox 53">
                <a:extLst>
                  <a:ext uri="{FF2B5EF4-FFF2-40B4-BE49-F238E27FC236}">
                    <a16:creationId xmlns:a16="http://schemas.microsoft.com/office/drawing/2014/main" id="{68E52121-F0B7-284E-B638-E9AAD88A4B4C}"/>
                  </a:ext>
                  <a:ext uri="{C183D7F6-B498-43B3-948B-1728B52AA6E4}">
                    <adec:decorative xmlns:adec="http://schemas.microsoft.com/office/drawing/2017/decorative" val="1"/>
                  </a:ext>
                </a:extLst>
              </p:cNvPr>
              <p:cNvSpPr txBox="1"/>
              <p:nvPr userDrawn="1"/>
            </p:nvSpPr>
            <p:spPr>
              <a:xfrm>
                <a:off x="3931984" y="24293299"/>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60</a:t>
                </a:r>
              </a:p>
            </p:txBody>
          </p:sp>
          <p:sp>
            <p:nvSpPr>
              <p:cNvPr id="55" name="TextBox 54">
                <a:extLst>
                  <a:ext uri="{FF2B5EF4-FFF2-40B4-BE49-F238E27FC236}">
                    <a16:creationId xmlns:a16="http://schemas.microsoft.com/office/drawing/2014/main" id="{164DB7C9-9E86-DF44-9E01-13595E3B0D65}"/>
                  </a:ext>
                  <a:ext uri="{C183D7F6-B498-43B3-948B-1728B52AA6E4}">
                    <adec:decorative xmlns:adec="http://schemas.microsoft.com/office/drawing/2017/decorative" val="1"/>
                  </a:ext>
                </a:extLst>
              </p:cNvPr>
              <p:cNvSpPr txBox="1"/>
              <p:nvPr userDrawn="1"/>
            </p:nvSpPr>
            <p:spPr>
              <a:xfrm>
                <a:off x="1708548" y="2544833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50</a:t>
                </a:r>
              </a:p>
            </p:txBody>
          </p:sp>
          <p:sp>
            <p:nvSpPr>
              <p:cNvPr id="56" name="TextBox 55">
                <a:extLst>
                  <a:ext uri="{FF2B5EF4-FFF2-40B4-BE49-F238E27FC236}">
                    <a16:creationId xmlns:a16="http://schemas.microsoft.com/office/drawing/2014/main" id="{82D72B31-0582-4A4F-AD97-54CB7539006C}"/>
                  </a:ext>
                  <a:ext uri="{C183D7F6-B498-43B3-948B-1728B52AA6E4}">
                    <adec:decorative xmlns:adec="http://schemas.microsoft.com/office/drawing/2017/decorative" val="1"/>
                  </a:ext>
                </a:extLst>
              </p:cNvPr>
              <p:cNvSpPr txBox="1"/>
              <p:nvPr userDrawn="1"/>
            </p:nvSpPr>
            <p:spPr>
              <a:xfrm>
                <a:off x="2805828" y="25448331"/>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Lime Green 40</a:t>
                </a:r>
              </a:p>
            </p:txBody>
          </p:sp>
          <p:sp>
            <p:nvSpPr>
              <p:cNvPr id="57" name="TextBox 56">
                <a:extLst>
                  <a:ext uri="{FF2B5EF4-FFF2-40B4-BE49-F238E27FC236}">
                    <a16:creationId xmlns:a16="http://schemas.microsoft.com/office/drawing/2014/main" id="{1F1D1FC7-9F29-8946-A972-89021DB1A31A}"/>
                  </a:ext>
                  <a:ext uri="{C183D7F6-B498-43B3-948B-1728B52AA6E4}">
                    <adec:decorative xmlns:adec="http://schemas.microsoft.com/office/drawing/2017/decorative" val="1"/>
                  </a:ext>
                </a:extLst>
              </p:cNvPr>
              <p:cNvSpPr txBox="1"/>
              <p:nvPr userDrawn="1"/>
            </p:nvSpPr>
            <p:spPr>
              <a:xfrm>
                <a:off x="3931984" y="25448331"/>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Lime Green 30</a:t>
                </a:r>
              </a:p>
            </p:txBody>
          </p:sp>
        </p:grpSp>
        <p:sp>
          <p:nvSpPr>
            <p:cNvPr id="24" name="Rectangle 23">
              <a:extLst>
                <a:ext uri="{FF2B5EF4-FFF2-40B4-BE49-F238E27FC236}">
                  <a16:creationId xmlns:a16="http://schemas.microsoft.com/office/drawing/2014/main" id="{23545F00-911B-FA43-98CC-E3C31528E297}"/>
                </a:ext>
                <a:ext uri="{C183D7F6-B498-43B3-948B-1728B52AA6E4}">
                  <adec:decorative xmlns:adec="http://schemas.microsoft.com/office/drawing/2017/decorative" val="1"/>
                </a:ext>
              </a:extLst>
            </p:cNvPr>
            <p:cNvSpPr/>
            <p:nvPr userDrawn="1"/>
          </p:nvSpPr>
          <p:spPr>
            <a:xfrm>
              <a:off x="17183247" y="14415783"/>
              <a:ext cx="937260" cy="934451"/>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John Jersin">
              <a:extLst>
                <a:ext uri="{FF2B5EF4-FFF2-40B4-BE49-F238E27FC236}">
                  <a16:creationId xmlns:a16="http://schemas.microsoft.com/office/drawing/2014/main" id="{F0F2E3B6-B42E-7746-B56D-5CDD0A3DC5A1}"/>
                </a:ext>
                <a:ext uri="{C183D7F6-B498-43B3-948B-1728B52AA6E4}">
                  <adec:decorative xmlns:adec="http://schemas.microsoft.com/office/drawing/2017/decorative" val="1"/>
                </a:ext>
              </a:extLst>
            </p:cNvPr>
            <p:cNvSpPr txBox="1"/>
            <p:nvPr userDrawn="1"/>
          </p:nvSpPr>
          <p:spPr>
            <a:xfrm>
              <a:off x="17204003" y="14502415"/>
              <a:ext cx="915989" cy="835888"/>
            </a:xfrm>
            <a:prstGeom prst="rect">
              <a:avLst/>
            </a:prstGeom>
            <a:noFill/>
            <a:ln w="3175"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8142" tIns="48142" rIns="48142" bIns="48142" numCol="1" anchor="b" anchorCtr="0">
              <a:spAutoFit/>
            </a:bodyPr>
            <a:lstStyle>
              <a:defPPr>
                <a:defRPr lang="en-US"/>
              </a:defPPr>
              <a:lvl1pPr defTabSz="1828526">
                <a:lnSpc>
                  <a:spcPct val="100000"/>
                </a:lnSpc>
                <a:defRPr sz="5600" b="0">
                  <a:solidFill>
                    <a:schemeClr val="accent6"/>
                  </a:solidFill>
                  <a:latin typeface="LKN Sans Light" panose="02000303040000020003" pitchFamily="2" charset="0"/>
                </a:defRPr>
              </a:lvl1pPr>
            </a:lstStyle>
            <a:p>
              <a:pPr algn="r"/>
              <a:r>
                <a:rPr lang="en-US" sz="1600">
                  <a:solidFill>
                    <a:schemeClr val="tx1"/>
                  </a:solidFill>
                  <a:latin typeface="Community Light" panose="02000303040000020003" pitchFamily="2" charset="0"/>
                </a:rPr>
                <a:t>#e9e5df </a:t>
              </a:r>
            </a:p>
            <a:p>
              <a:pPr lvl="0" algn="r">
                <a:defRPr/>
              </a:pPr>
              <a:r>
                <a:rPr kumimoji="0" lang="en-US" sz="1600" u="none" strike="noStrike" kern="1200" cap="none" spc="0" normalizeH="0" baseline="0" noProof="0">
                  <a:ln>
                    <a:noFill/>
                  </a:ln>
                  <a:solidFill>
                    <a:schemeClr val="tx1"/>
                  </a:solidFill>
                  <a:effectLst/>
                  <a:uLnTx/>
                  <a:uFillTx/>
                  <a:latin typeface="Community Light" panose="02000303040000020003" pitchFamily="2" charset="0"/>
                </a:rPr>
                <a:t>Warm Gray</a:t>
              </a:r>
              <a:endParaRPr kumimoji="0" sz="1600" u="none" strike="noStrike" kern="1200" cap="none" spc="0" normalizeH="0" baseline="0" noProof="0">
                <a:ln>
                  <a:noFill/>
                </a:ln>
                <a:solidFill>
                  <a:schemeClr val="tx1"/>
                </a:solidFill>
                <a:effectLst/>
                <a:uLnTx/>
                <a:uFillTx/>
                <a:latin typeface="Community Light" panose="02000303040000020003" pitchFamily="2" charset="0"/>
              </a:endParaRPr>
            </a:p>
          </p:txBody>
        </p:sp>
        <p:sp>
          <p:nvSpPr>
            <p:cNvPr id="115" name="John Jersin">
              <a:extLst>
                <a:ext uri="{FF2B5EF4-FFF2-40B4-BE49-F238E27FC236}">
                  <a16:creationId xmlns:a16="http://schemas.microsoft.com/office/drawing/2014/main" id="{D0259A2E-E1EC-224D-AA61-B0F03D8362C5}"/>
                </a:ext>
                <a:ext uri="{C183D7F6-B498-43B3-948B-1728B52AA6E4}">
                  <adec:decorative xmlns:adec="http://schemas.microsoft.com/office/drawing/2017/decorative" val="1"/>
                </a:ext>
              </a:extLst>
            </p:cNvPr>
            <p:cNvSpPr txBox="1"/>
            <p:nvPr userDrawn="1"/>
          </p:nvSpPr>
          <p:spPr>
            <a:xfrm>
              <a:off x="17182732" y="15906208"/>
              <a:ext cx="937260" cy="589667"/>
            </a:xfrm>
            <a:prstGeom prst="rect">
              <a:avLst/>
            </a:prstGeom>
            <a:noFill/>
            <a:ln w="3175"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8142" tIns="48142" rIns="48142" bIns="48142" numCol="1" anchor="b" anchorCtr="0">
              <a:spAutoFit/>
            </a:bodyPr>
            <a:lstStyle>
              <a:defPPr>
                <a:defRPr lang="en-US"/>
              </a:defPPr>
              <a:lvl1pPr defTabSz="1828526">
                <a:lnSpc>
                  <a:spcPct val="100000"/>
                </a:lnSpc>
                <a:defRPr sz="5600" b="0">
                  <a:solidFill>
                    <a:schemeClr val="accent6"/>
                  </a:solidFill>
                  <a:latin typeface="LKN Sans Light" panose="02000303040000020003" pitchFamily="2" charset="0"/>
                </a:defRPr>
              </a:lvl1pPr>
            </a:lstStyle>
            <a:p>
              <a:pPr algn="r"/>
              <a:r>
                <a:rPr lang="en-US" sz="1600">
                  <a:solidFill>
                    <a:schemeClr val="tx1"/>
                  </a:solidFill>
                  <a:latin typeface="Community Light" panose="02000303040000020003" pitchFamily="2" charset="0"/>
                </a:rPr>
                <a:t>#fdfaf5</a:t>
              </a:r>
            </a:p>
            <a:p>
              <a:pPr algn="r"/>
              <a:r>
                <a:rPr kumimoji="0" lang="en-US" sz="1600" u="none" strike="noStrike" kern="1200" cap="none" spc="0" normalizeH="0" baseline="0" noProof="0">
                  <a:ln>
                    <a:noFill/>
                  </a:ln>
                  <a:solidFill>
                    <a:schemeClr val="tx1"/>
                  </a:solidFill>
                  <a:effectLst/>
                  <a:uLnTx/>
                  <a:uFillTx/>
                  <a:latin typeface="Community Light" panose="02000303040000020003" pitchFamily="2" charset="0"/>
                </a:rPr>
                <a:t>Off-white</a:t>
              </a:r>
              <a:endParaRPr kumimoji="0" sz="1600" u="none" strike="noStrike" kern="1200" cap="none" spc="0" normalizeH="0" baseline="0" noProof="0">
                <a:ln>
                  <a:noFill/>
                </a:ln>
                <a:solidFill>
                  <a:schemeClr val="tx1"/>
                </a:solidFill>
                <a:effectLst/>
                <a:uLnTx/>
                <a:uFillTx/>
                <a:latin typeface="Community Light" panose="02000303040000020003" pitchFamily="2" charset="0"/>
              </a:endParaRPr>
            </a:p>
          </p:txBody>
        </p:sp>
      </p:grpSp>
    </p:spTree>
    <p:extLst>
      <p:ext uri="{BB962C8B-B14F-4D97-AF65-F5344CB8AC3E}">
        <p14:creationId xmlns:p14="http://schemas.microsoft.com/office/powerpoint/2010/main" val="3292250493"/>
      </p:ext>
    </p:extLst>
  </p:cSld>
  <p:clrMap bg1="lt1" tx1="dk1" bg2="lt2" tx2="dk2" accent1="accent1" accent2="accent2" accent3="accent3" accent4="accent4" accent5="accent5" accent6="accent6" hlink="hlink" folHlink="folHlink"/>
  <p:sldLayoutIdLst>
    <p:sldLayoutId id="2147484610" r:id="rId1"/>
    <p:sldLayoutId id="2147484611" r:id="rId2"/>
    <p:sldLayoutId id="2147484612" r:id="rId3"/>
    <p:sldLayoutId id="2147484613" r:id="rId4"/>
    <p:sldLayoutId id="2147484614" r:id="rId5"/>
    <p:sldLayoutId id="2147484615" r:id="rId6"/>
    <p:sldLayoutId id="2147484616" r:id="rId7"/>
    <p:sldLayoutId id="2147484617" r:id="rId8"/>
    <p:sldLayoutId id="2147484618" r:id="rId9"/>
    <p:sldLayoutId id="2147484619" r:id="rId10"/>
    <p:sldLayoutId id="2147484620" r:id="rId11"/>
    <p:sldLayoutId id="2147484621" r:id="rId12"/>
    <p:sldLayoutId id="2147484622" r:id="rId13"/>
    <p:sldLayoutId id="2147484623" r:id="rId14"/>
    <p:sldLayoutId id="2147484624" r:id="rId15"/>
    <p:sldLayoutId id="2147484625" r:id="rId16"/>
    <p:sldLayoutId id="2147484626" r:id="rId17"/>
    <p:sldLayoutId id="2147484627" r:id="rId18"/>
    <p:sldLayoutId id="2147484628" r:id="rId19"/>
    <p:sldLayoutId id="2147484629" r:id="rId20"/>
    <p:sldLayoutId id="2147484630" r:id="rId21"/>
    <p:sldLayoutId id="2147484631" r:id="rId22"/>
    <p:sldLayoutId id="2147484632" r:id="rId23"/>
  </p:sldLayoutIdLst>
  <p:txStyles>
    <p:titleStyle>
      <a:lvl1pPr algn="l" defTabSz="914400" rtl="0" eaLnBrk="1" latinLnBrk="0" hangingPunct="1">
        <a:lnSpc>
          <a:spcPct val="90000"/>
        </a:lnSpc>
        <a:spcBef>
          <a:spcPct val="0"/>
        </a:spcBef>
        <a:buNone/>
        <a:defRPr lang="en-US" sz="6600" kern="1200" baseline="0" dirty="0">
          <a:solidFill>
            <a:srgbClr val="915907"/>
          </a:solidFill>
          <a:latin typeface="Community Light" panose="0200030304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5600" kern="1200" baseline="0" dirty="0">
          <a:solidFill>
            <a:srgbClr val="56687A"/>
          </a:solidFill>
          <a:latin typeface="Community Light" panose="0200030304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4800" kern="1200" baseline="0" dirty="0">
          <a:solidFill>
            <a:srgbClr val="56687A"/>
          </a:solidFill>
          <a:latin typeface="Community Light" panose="0200030304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4000" kern="1200" baseline="0" dirty="0">
          <a:solidFill>
            <a:srgbClr val="56687A"/>
          </a:solidFill>
          <a:latin typeface="Community Light" panose="0200030304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3600" kern="1200" baseline="0" dirty="0">
          <a:solidFill>
            <a:srgbClr val="56687A"/>
          </a:solidFill>
          <a:latin typeface="Community Light" panose="02000303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3600" kern="1200" baseline="0" dirty="0">
          <a:solidFill>
            <a:srgbClr val="56687A"/>
          </a:solidFill>
          <a:latin typeface="Community Light" panose="02000303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pos="7873">
          <p15:clr>
            <a:srgbClr val="A4A3A4"/>
          </p15:clr>
        </p15:guide>
        <p15:guide id="4" pos="7489">
          <p15:clr>
            <a:srgbClr val="A4A3A4"/>
          </p15:clr>
        </p15:guide>
        <p15:guide id="5" orient="horz" pos="960">
          <p15:clr>
            <a:srgbClr val="F26B43"/>
          </p15:clr>
        </p15:guide>
        <p15:guide id="6" orient="horz" pos="7680">
          <p15:clr>
            <a:srgbClr val="F26B43"/>
          </p15:clr>
        </p15:guide>
        <p15:guide id="7" pos="961">
          <p15:clr>
            <a:srgbClr val="F26B43"/>
          </p15:clr>
        </p15:guide>
        <p15:guide id="8" pos="14401">
          <p15:clr>
            <a:srgbClr val="F26B43"/>
          </p15:clr>
        </p15:guide>
        <p15:guide id="9" pos="5569">
          <p15:clr>
            <a:srgbClr val="A4A3A4"/>
          </p15:clr>
        </p15:guide>
        <p15:guide id="10" pos="5185">
          <p15:clr>
            <a:srgbClr val="A4A3A4"/>
          </p15:clr>
        </p15:guide>
        <p15:guide id="11" pos="5353">
          <p15:clr>
            <a:srgbClr val="A4A3A4"/>
          </p15:clr>
        </p15:guide>
        <p15:guide id="12" pos="9793">
          <p15:clr>
            <a:srgbClr val="A4A3A4"/>
          </p15:clr>
        </p15:guide>
        <p15:guide id="13" pos="10177">
          <p15:clr>
            <a:srgbClr val="A4A3A4"/>
          </p15:clr>
        </p15:guide>
        <p15:guide id="14" pos="9985">
          <p15:clr>
            <a:srgbClr val="A4A3A4"/>
          </p15:clr>
        </p15:guide>
        <p15:guide id="15" orient="horz" pos="3000">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FAF5"/>
        </a:solidFill>
        <a:effectLst/>
      </p:bgPr>
    </p:bg>
    <p:spTree>
      <p:nvGrpSpPr>
        <p:cNvPr id="1" name=""/>
        <p:cNvGrpSpPr/>
        <p:nvPr/>
      </p:nvGrpSpPr>
      <p:grpSpPr>
        <a:xfrm>
          <a:off x="0" y="0"/>
          <a:ext cx="0" cy="0"/>
          <a:chOff x="0" y="0"/>
          <a:chExt cx="0" cy="0"/>
        </a:xfrm>
      </p:grpSpPr>
      <p:sp>
        <p:nvSpPr>
          <p:cNvPr id="112" name="Title Placeholder 46">
            <a:extLst>
              <a:ext uri="{FF2B5EF4-FFF2-40B4-BE49-F238E27FC236}">
                <a16:creationId xmlns:a16="http://schemas.microsoft.com/office/drawing/2014/main" id="{BA7553A1-8B53-5041-B37F-E9D2953F78A4}"/>
              </a:ext>
            </a:extLst>
          </p:cNvPr>
          <p:cNvSpPr>
            <a:spLocks noGrp="1"/>
          </p:cNvSpPr>
          <p:nvPr>
            <p:ph type="title"/>
          </p:nvPr>
        </p:nvSpPr>
        <p:spPr>
          <a:xfrm>
            <a:off x="1468437" y="1374334"/>
            <a:ext cx="21402474" cy="1066800"/>
          </a:xfrm>
          <a:prstGeom prst="rect">
            <a:avLst/>
          </a:prstGeom>
        </p:spPr>
        <p:txBody>
          <a:bodyPr vert="horz" lIns="0" tIns="45720" rIns="0" bIns="45720" rtlCol="0" anchor="t" anchorCtr="0">
            <a:normAutofit/>
          </a:bodyPr>
          <a:lstStyle/>
          <a:p>
            <a:r>
              <a:rPr lang="en-US"/>
              <a:t>Enter slide title here  </a:t>
            </a:r>
          </a:p>
        </p:txBody>
      </p:sp>
      <p:sp>
        <p:nvSpPr>
          <p:cNvPr id="113" name="Text Placeholder 2">
            <a:extLst>
              <a:ext uri="{FF2B5EF4-FFF2-40B4-BE49-F238E27FC236}">
                <a16:creationId xmlns:a16="http://schemas.microsoft.com/office/drawing/2014/main" id="{5EB7B9D7-318F-8642-B9BC-6228D3DABE0A}"/>
              </a:ext>
            </a:extLst>
          </p:cNvPr>
          <p:cNvSpPr>
            <a:spLocks noGrp="1"/>
          </p:cNvSpPr>
          <p:nvPr>
            <p:ph type="body" idx="1"/>
          </p:nvPr>
        </p:nvSpPr>
        <p:spPr>
          <a:xfrm>
            <a:off x="1481138" y="2980884"/>
            <a:ext cx="21380450" cy="9211116"/>
          </a:xfrm>
          <a:prstGeom prst="rect">
            <a:avLst/>
          </a:prstGeom>
          <a:noFill/>
        </p:spPr>
        <p:txBody>
          <a:bodyPr vert="horz" lIns="0" tIns="45720" rIns="0" bIns="45720" rtlCol="0">
            <a:normAutofit/>
          </a:bodyPr>
          <a:lstStyle/>
          <a:p>
            <a:pPr marL="0" lvl="0" indent="0" defTabSz="1828800">
              <a:spcBef>
                <a:spcPts val="2000"/>
              </a:spcBef>
              <a:buNone/>
            </a:pPr>
            <a:r>
              <a:rPr lang="en-US"/>
              <a:t>First level</a:t>
            </a:r>
          </a:p>
          <a:p>
            <a:pPr marL="914400" lvl="1" indent="0" defTabSz="1828800">
              <a:spcBef>
                <a:spcPts val="1000"/>
              </a:spcBef>
              <a:buNone/>
            </a:pPr>
            <a:r>
              <a:rPr lang="en-US"/>
              <a:t>Second level</a:t>
            </a:r>
          </a:p>
          <a:p>
            <a:pPr marL="1828800" lvl="2" indent="0" defTabSz="1828800">
              <a:spcBef>
                <a:spcPts val="1000"/>
              </a:spcBef>
              <a:buNone/>
            </a:pPr>
            <a:r>
              <a:rPr lang="en-US"/>
              <a:t>Third level</a:t>
            </a:r>
          </a:p>
          <a:p>
            <a:pPr marL="2743200" lvl="3" indent="0" defTabSz="1828800">
              <a:spcBef>
                <a:spcPts val="1000"/>
              </a:spcBef>
              <a:buNone/>
            </a:pPr>
            <a:r>
              <a:rPr lang="en-US"/>
              <a:t>Fourth level</a:t>
            </a:r>
          </a:p>
          <a:p>
            <a:pPr marL="3657600" lvl="4" indent="0" defTabSz="1828800">
              <a:spcBef>
                <a:spcPts val="1000"/>
              </a:spcBef>
              <a:buNone/>
            </a:pPr>
            <a:r>
              <a:rPr lang="en-US"/>
              <a:t>Fifth level</a:t>
            </a:r>
          </a:p>
        </p:txBody>
      </p:sp>
      <p:grpSp>
        <p:nvGrpSpPr>
          <p:cNvPr id="10" name="Group 9">
            <a:extLst>
              <a:ext uri="{FF2B5EF4-FFF2-40B4-BE49-F238E27FC236}">
                <a16:creationId xmlns:a16="http://schemas.microsoft.com/office/drawing/2014/main" id="{6067DD07-74B3-2544-AB6E-7F7F832FFDE2}"/>
              </a:ext>
            </a:extLst>
          </p:cNvPr>
          <p:cNvGrpSpPr/>
          <p:nvPr userDrawn="1"/>
        </p:nvGrpSpPr>
        <p:grpSpPr>
          <a:xfrm>
            <a:off x="78197" y="14026815"/>
            <a:ext cx="18446869" cy="2778034"/>
            <a:chOff x="78197" y="14026815"/>
            <a:chExt cx="18446869" cy="2778034"/>
          </a:xfrm>
        </p:grpSpPr>
        <p:sp>
          <p:nvSpPr>
            <p:cNvPr id="60" name="Rectangle 59">
              <a:extLst>
                <a:ext uri="{FF2B5EF4-FFF2-40B4-BE49-F238E27FC236}">
                  <a16:creationId xmlns:a16="http://schemas.microsoft.com/office/drawing/2014/main" id="{40B4EF60-9558-C445-9185-662B90CB6C10}"/>
                </a:ext>
                <a:ext uri="{C183D7F6-B498-43B3-948B-1728B52AA6E4}">
                  <adec:decorative xmlns:adec="http://schemas.microsoft.com/office/drawing/2017/decorative" val="1"/>
                </a:ext>
              </a:extLst>
            </p:cNvPr>
            <p:cNvSpPr/>
            <p:nvPr userDrawn="1"/>
          </p:nvSpPr>
          <p:spPr>
            <a:xfrm>
              <a:off x="78197" y="14026815"/>
              <a:ext cx="18446869" cy="27780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77910847-53B2-C542-B512-D3E4778AA28C}"/>
                </a:ext>
                <a:ext uri="{C183D7F6-B498-43B3-948B-1728B52AA6E4}">
                  <adec:decorative xmlns:adec="http://schemas.microsoft.com/office/drawing/2017/decorative" val="1"/>
                </a:ext>
              </a:extLst>
            </p:cNvPr>
            <p:cNvSpPr/>
            <p:nvPr userDrawn="1"/>
          </p:nvSpPr>
          <p:spPr>
            <a:xfrm>
              <a:off x="17183247" y="15570189"/>
              <a:ext cx="937260" cy="934452"/>
            </a:xfrm>
            <a:prstGeom prst="rect">
              <a:avLst/>
            </a:prstGeom>
            <a:solidFill>
              <a:srgbClr val="FDF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D09F34E-DE70-D84F-98FC-707A29DD3538}"/>
                </a:ext>
              </a:extLst>
            </p:cNvPr>
            <p:cNvGrpSpPr/>
            <p:nvPr userDrawn="1"/>
          </p:nvGrpSpPr>
          <p:grpSpPr>
            <a:xfrm>
              <a:off x="446534" y="14398887"/>
              <a:ext cx="3154680" cy="2085505"/>
              <a:chOff x="1708548" y="14672479"/>
              <a:chExt cx="3154680" cy="2085505"/>
            </a:xfrm>
          </p:grpSpPr>
          <p:grpSp>
            <p:nvGrpSpPr>
              <p:cNvPr id="61" name="Group 60">
                <a:extLst>
                  <a:ext uri="{FF2B5EF4-FFF2-40B4-BE49-F238E27FC236}">
                    <a16:creationId xmlns:a16="http://schemas.microsoft.com/office/drawing/2014/main" id="{2C2ECA94-2FFA-4749-B8BD-EBAC2DFAC247}"/>
                  </a:ext>
                </a:extLst>
              </p:cNvPr>
              <p:cNvGrpSpPr/>
              <p:nvPr userDrawn="1"/>
            </p:nvGrpSpPr>
            <p:grpSpPr>
              <a:xfrm>
                <a:off x="1708548" y="14672479"/>
                <a:ext cx="3154680" cy="937260"/>
                <a:chOff x="24932716" y="346880"/>
                <a:chExt cx="3154680" cy="937260"/>
              </a:xfrm>
            </p:grpSpPr>
            <p:sp>
              <p:nvSpPr>
                <p:cNvPr id="110" name="Rectangle 109">
                  <a:extLst>
                    <a:ext uri="{FF2B5EF4-FFF2-40B4-BE49-F238E27FC236}">
                      <a16:creationId xmlns:a16="http://schemas.microsoft.com/office/drawing/2014/main" id="{BBABDC5D-9971-2B49-B3BC-018A4CFAD8AA}"/>
                    </a:ext>
                    <a:ext uri="{C183D7F6-B498-43B3-948B-1728B52AA6E4}">
                      <adec:decorative xmlns:adec="http://schemas.microsoft.com/office/drawing/2017/decorative" val="1"/>
                    </a:ext>
                  </a:extLst>
                </p:cNvPr>
                <p:cNvSpPr/>
                <p:nvPr userDrawn="1"/>
              </p:nvSpPr>
              <p:spPr>
                <a:xfrm>
                  <a:off x="24932716" y="346880"/>
                  <a:ext cx="937260" cy="937260"/>
                </a:xfrm>
                <a:prstGeom prst="rect">
                  <a:avLst/>
                </a:prstGeom>
                <a:solidFill>
                  <a:srgbClr val="38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20545F7-0983-D948-869C-2FB2B058A1B2}"/>
                    </a:ext>
                    <a:ext uri="{C183D7F6-B498-43B3-948B-1728B52AA6E4}">
                      <adec:decorative xmlns:adec="http://schemas.microsoft.com/office/drawing/2017/decorative" val="1"/>
                    </a:ext>
                  </a:extLst>
                </p:cNvPr>
                <p:cNvSpPr/>
                <p:nvPr userDrawn="1"/>
              </p:nvSpPr>
              <p:spPr>
                <a:xfrm>
                  <a:off x="27150136" y="346880"/>
                  <a:ext cx="937260" cy="937260"/>
                </a:xfrm>
                <a:prstGeom prst="rect">
                  <a:avLst/>
                </a:prstGeom>
                <a:solidFill>
                  <a:srgbClr val="788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5AFF2B23-6BFE-5A43-AB00-BBFF7A07A48E}"/>
                    </a:ext>
                    <a:ext uri="{C183D7F6-B498-43B3-948B-1728B52AA6E4}">
                      <adec:decorative xmlns:adec="http://schemas.microsoft.com/office/drawing/2017/decorative" val="1"/>
                    </a:ext>
                  </a:extLst>
                </p:cNvPr>
                <p:cNvSpPr/>
                <p:nvPr userDrawn="1"/>
              </p:nvSpPr>
              <p:spPr>
                <a:xfrm>
                  <a:off x="26029996" y="346880"/>
                  <a:ext cx="937260" cy="937260"/>
                </a:xfrm>
                <a:prstGeom prst="rect">
                  <a:avLst/>
                </a:prstGeom>
                <a:solidFill>
                  <a:srgbClr val="566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16F473B1-3CB7-E04C-9B61-E3D4AA59F027}"/>
                  </a:ext>
                </a:extLst>
              </p:cNvPr>
              <p:cNvGrpSpPr/>
              <p:nvPr userDrawn="1"/>
            </p:nvGrpSpPr>
            <p:grpSpPr>
              <a:xfrm>
                <a:off x="1715533" y="15820724"/>
                <a:ext cx="3147695" cy="937260"/>
                <a:chOff x="24939701" y="1497330"/>
                <a:chExt cx="3147695" cy="937260"/>
              </a:xfrm>
            </p:grpSpPr>
            <p:sp>
              <p:nvSpPr>
                <p:cNvPr id="107" name="Rectangle 106">
                  <a:extLst>
                    <a:ext uri="{FF2B5EF4-FFF2-40B4-BE49-F238E27FC236}">
                      <a16:creationId xmlns:a16="http://schemas.microsoft.com/office/drawing/2014/main" id="{304A30A2-5B86-B541-A806-2249B2FE0868}"/>
                    </a:ext>
                    <a:ext uri="{C183D7F6-B498-43B3-948B-1728B52AA6E4}">
                      <adec:decorative xmlns:adec="http://schemas.microsoft.com/office/drawing/2017/decorative" val="1"/>
                    </a:ext>
                  </a:extLst>
                </p:cNvPr>
                <p:cNvSpPr/>
                <p:nvPr userDrawn="1"/>
              </p:nvSpPr>
              <p:spPr>
                <a:xfrm>
                  <a:off x="26029996" y="1497330"/>
                  <a:ext cx="937260" cy="937260"/>
                </a:xfrm>
                <a:prstGeom prst="rect">
                  <a:avLst/>
                </a:prstGeom>
                <a:solidFill>
                  <a:srgbClr val="C0D1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614C567F-9D06-2F45-ABAB-36A770E847A5}"/>
                    </a:ext>
                    <a:ext uri="{C183D7F6-B498-43B3-948B-1728B52AA6E4}">
                      <adec:decorative xmlns:adec="http://schemas.microsoft.com/office/drawing/2017/decorative" val="1"/>
                    </a:ext>
                  </a:extLst>
                </p:cNvPr>
                <p:cNvSpPr/>
                <p:nvPr userDrawn="1"/>
              </p:nvSpPr>
              <p:spPr>
                <a:xfrm>
                  <a:off x="24939701" y="1497330"/>
                  <a:ext cx="937260" cy="937260"/>
                </a:xfrm>
                <a:prstGeom prst="rect">
                  <a:avLst/>
                </a:prstGeom>
                <a:solidFill>
                  <a:srgbClr val="9DB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9C00ACA3-E720-1F45-B012-561485B592AD}"/>
                    </a:ext>
                    <a:ext uri="{C183D7F6-B498-43B3-948B-1728B52AA6E4}">
                      <adec:decorative xmlns:adec="http://schemas.microsoft.com/office/drawing/2017/decorative" val="1"/>
                    </a:ext>
                  </a:extLst>
                </p:cNvPr>
                <p:cNvSpPr/>
                <p:nvPr userDrawn="1"/>
              </p:nvSpPr>
              <p:spPr>
                <a:xfrm>
                  <a:off x="27150136" y="1497330"/>
                  <a:ext cx="937260" cy="937260"/>
                </a:xfrm>
                <a:prstGeom prst="rect">
                  <a:avLst/>
                </a:prstGeom>
                <a:solidFill>
                  <a:srgbClr val="DCE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78C03101-296B-414F-B18B-E7B00FD46F40}"/>
                  </a:ext>
                  <a:ext uri="{C183D7F6-B498-43B3-948B-1728B52AA6E4}">
                    <adec:decorative xmlns:adec="http://schemas.microsoft.com/office/drawing/2017/decorative" val="1"/>
                  </a:ext>
                </a:extLst>
              </p:cNvPr>
              <p:cNvSpPr txBox="1"/>
              <p:nvPr userDrawn="1"/>
            </p:nvSpPr>
            <p:spPr>
              <a:xfrm>
                <a:off x="1708548" y="1510940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80</a:t>
                </a:r>
              </a:p>
            </p:txBody>
          </p:sp>
          <p:sp>
            <p:nvSpPr>
              <p:cNvPr id="28" name="TextBox 27">
                <a:extLst>
                  <a:ext uri="{FF2B5EF4-FFF2-40B4-BE49-F238E27FC236}">
                    <a16:creationId xmlns:a16="http://schemas.microsoft.com/office/drawing/2014/main" id="{2DEA213F-2822-0649-B290-D7112011DC69}"/>
                  </a:ext>
                  <a:ext uri="{C183D7F6-B498-43B3-948B-1728B52AA6E4}">
                    <adec:decorative xmlns:adec="http://schemas.microsoft.com/office/drawing/2017/decorative" val="1"/>
                  </a:ext>
                </a:extLst>
              </p:cNvPr>
              <p:cNvSpPr txBox="1"/>
              <p:nvPr userDrawn="1"/>
            </p:nvSpPr>
            <p:spPr>
              <a:xfrm>
                <a:off x="2805828" y="1510940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70</a:t>
                </a:r>
              </a:p>
            </p:txBody>
          </p:sp>
          <p:sp>
            <p:nvSpPr>
              <p:cNvPr id="29" name="TextBox 28">
                <a:extLst>
                  <a:ext uri="{FF2B5EF4-FFF2-40B4-BE49-F238E27FC236}">
                    <a16:creationId xmlns:a16="http://schemas.microsoft.com/office/drawing/2014/main" id="{DA920478-4AE6-0441-AD18-AC07BB6FD918}"/>
                  </a:ext>
                  <a:ext uri="{C183D7F6-B498-43B3-948B-1728B52AA6E4}">
                    <adec:decorative xmlns:adec="http://schemas.microsoft.com/office/drawing/2017/decorative" val="1"/>
                  </a:ext>
                </a:extLst>
              </p:cNvPr>
              <p:cNvSpPr txBox="1"/>
              <p:nvPr userDrawn="1"/>
            </p:nvSpPr>
            <p:spPr>
              <a:xfrm>
                <a:off x="3931984" y="1510940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60</a:t>
                </a:r>
              </a:p>
            </p:txBody>
          </p:sp>
          <p:sp>
            <p:nvSpPr>
              <p:cNvPr id="30" name="TextBox 29">
                <a:extLst>
                  <a:ext uri="{FF2B5EF4-FFF2-40B4-BE49-F238E27FC236}">
                    <a16:creationId xmlns:a16="http://schemas.microsoft.com/office/drawing/2014/main" id="{992F4B69-4DBD-D94A-A36F-7B4BEE6A6E9C}"/>
                  </a:ext>
                  <a:ext uri="{C183D7F6-B498-43B3-948B-1728B52AA6E4}">
                    <adec:decorative xmlns:adec="http://schemas.microsoft.com/office/drawing/2017/decorative" val="1"/>
                  </a:ext>
                </a:extLst>
              </p:cNvPr>
              <p:cNvSpPr txBox="1"/>
              <p:nvPr userDrawn="1"/>
            </p:nvSpPr>
            <p:spPr>
              <a:xfrm>
                <a:off x="1708548" y="16264433"/>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50</a:t>
                </a:r>
              </a:p>
            </p:txBody>
          </p:sp>
          <p:sp>
            <p:nvSpPr>
              <p:cNvPr id="31" name="TextBox 30">
                <a:extLst>
                  <a:ext uri="{FF2B5EF4-FFF2-40B4-BE49-F238E27FC236}">
                    <a16:creationId xmlns:a16="http://schemas.microsoft.com/office/drawing/2014/main" id="{F40E61FA-DB02-BE4F-9D0F-C68F9526D439}"/>
                  </a:ext>
                  <a:ext uri="{C183D7F6-B498-43B3-948B-1728B52AA6E4}">
                    <adec:decorative xmlns:adec="http://schemas.microsoft.com/office/drawing/2017/decorative" val="1"/>
                  </a:ext>
                </a:extLst>
              </p:cNvPr>
              <p:cNvSpPr txBox="1"/>
              <p:nvPr userDrawn="1"/>
            </p:nvSpPr>
            <p:spPr>
              <a:xfrm>
                <a:off x="2805828" y="1626443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Cool Gray 40</a:t>
                </a:r>
              </a:p>
            </p:txBody>
          </p:sp>
          <p:sp>
            <p:nvSpPr>
              <p:cNvPr id="32" name="TextBox 31">
                <a:extLst>
                  <a:ext uri="{FF2B5EF4-FFF2-40B4-BE49-F238E27FC236}">
                    <a16:creationId xmlns:a16="http://schemas.microsoft.com/office/drawing/2014/main" id="{AFB68465-AA99-954D-87F4-232EE9FE6354}"/>
                  </a:ext>
                  <a:ext uri="{C183D7F6-B498-43B3-948B-1728B52AA6E4}">
                    <adec:decorative xmlns:adec="http://schemas.microsoft.com/office/drawing/2017/decorative" val="1"/>
                  </a:ext>
                </a:extLst>
              </p:cNvPr>
              <p:cNvSpPr txBox="1"/>
              <p:nvPr userDrawn="1"/>
            </p:nvSpPr>
            <p:spPr>
              <a:xfrm>
                <a:off x="3931984" y="1626443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Cool Gray 30</a:t>
                </a:r>
              </a:p>
            </p:txBody>
          </p:sp>
        </p:grpSp>
        <p:grpSp>
          <p:nvGrpSpPr>
            <p:cNvPr id="4" name="Group 3">
              <a:extLst>
                <a:ext uri="{FF2B5EF4-FFF2-40B4-BE49-F238E27FC236}">
                  <a16:creationId xmlns:a16="http://schemas.microsoft.com/office/drawing/2014/main" id="{49A146C8-42E6-D843-A4DE-501E6F9DA7E5}"/>
                </a:ext>
              </a:extLst>
            </p:cNvPr>
            <p:cNvGrpSpPr/>
            <p:nvPr userDrawn="1"/>
          </p:nvGrpSpPr>
          <p:grpSpPr>
            <a:xfrm>
              <a:off x="3773934" y="14409377"/>
              <a:ext cx="3154680" cy="2085505"/>
              <a:chOff x="10471548" y="17299169"/>
              <a:chExt cx="3154680" cy="2085505"/>
            </a:xfrm>
          </p:grpSpPr>
          <p:grpSp>
            <p:nvGrpSpPr>
              <p:cNvPr id="63" name="Group 62">
                <a:extLst>
                  <a:ext uri="{FF2B5EF4-FFF2-40B4-BE49-F238E27FC236}">
                    <a16:creationId xmlns:a16="http://schemas.microsoft.com/office/drawing/2014/main" id="{14CBE507-BC8A-A34B-8875-313DC8A3A722}"/>
                  </a:ext>
                </a:extLst>
              </p:cNvPr>
              <p:cNvGrpSpPr/>
              <p:nvPr userDrawn="1"/>
            </p:nvGrpSpPr>
            <p:grpSpPr>
              <a:xfrm>
                <a:off x="10471548" y="17299169"/>
                <a:ext cx="3154680" cy="937260"/>
                <a:chOff x="24932716" y="2640330"/>
                <a:chExt cx="3154680" cy="937260"/>
              </a:xfrm>
            </p:grpSpPr>
            <p:sp>
              <p:nvSpPr>
                <p:cNvPr id="104" name="Rectangle 103">
                  <a:extLst>
                    <a:ext uri="{FF2B5EF4-FFF2-40B4-BE49-F238E27FC236}">
                      <a16:creationId xmlns:a16="http://schemas.microsoft.com/office/drawing/2014/main" id="{0FE3F5AA-833F-CD45-8ED6-A0FC04023E4A}"/>
                    </a:ext>
                    <a:ext uri="{C183D7F6-B498-43B3-948B-1728B52AA6E4}">
                      <adec:decorative xmlns:adec="http://schemas.microsoft.com/office/drawing/2017/decorative" val="1"/>
                    </a:ext>
                  </a:extLst>
                </p:cNvPr>
                <p:cNvSpPr/>
                <p:nvPr userDrawn="1"/>
              </p:nvSpPr>
              <p:spPr>
                <a:xfrm>
                  <a:off x="24932716" y="2640330"/>
                  <a:ext cx="937260" cy="937260"/>
                </a:xfrm>
                <a:prstGeom prst="rect">
                  <a:avLst/>
                </a:prstGeom>
                <a:solidFill>
                  <a:srgbClr val="762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A41C6B46-76B7-9945-97ED-26DB4841F9E7}"/>
                    </a:ext>
                    <a:ext uri="{C183D7F6-B498-43B3-948B-1728B52AA6E4}">
                      <adec:decorative xmlns:adec="http://schemas.microsoft.com/office/drawing/2017/decorative" val="1"/>
                    </a:ext>
                  </a:extLst>
                </p:cNvPr>
                <p:cNvSpPr/>
                <p:nvPr userDrawn="1"/>
              </p:nvSpPr>
              <p:spPr>
                <a:xfrm>
                  <a:off x="26029996" y="2640330"/>
                  <a:ext cx="937260" cy="937260"/>
                </a:xfrm>
                <a:prstGeom prst="rect">
                  <a:avLst/>
                </a:prstGeom>
                <a:solidFill>
                  <a:srgbClr val="B24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BFE2E5AA-436E-3143-A2AE-E41C3FAE2890}"/>
                    </a:ext>
                    <a:ext uri="{C183D7F6-B498-43B3-948B-1728B52AA6E4}">
                      <adec:decorative xmlns:adec="http://schemas.microsoft.com/office/drawing/2017/decorative" val="1"/>
                    </a:ext>
                  </a:extLst>
                </p:cNvPr>
                <p:cNvSpPr/>
                <p:nvPr userDrawn="1"/>
              </p:nvSpPr>
              <p:spPr>
                <a:xfrm>
                  <a:off x="27150136" y="2640330"/>
                  <a:ext cx="937260" cy="937260"/>
                </a:xfrm>
                <a:prstGeom prst="rect">
                  <a:avLst/>
                </a:prstGeom>
                <a:solidFill>
                  <a:srgbClr val="E16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7092753A-8E15-9144-AEF9-5749B9561CB4}"/>
                  </a:ext>
                </a:extLst>
              </p:cNvPr>
              <p:cNvGrpSpPr/>
              <p:nvPr userDrawn="1"/>
            </p:nvGrpSpPr>
            <p:grpSpPr>
              <a:xfrm>
                <a:off x="10471548" y="18447414"/>
                <a:ext cx="3154680" cy="937260"/>
                <a:chOff x="24932716" y="3767920"/>
                <a:chExt cx="3154680" cy="937260"/>
              </a:xfrm>
            </p:grpSpPr>
            <p:sp>
              <p:nvSpPr>
                <p:cNvPr id="101" name="Rectangle 100">
                  <a:extLst>
                    <a:ext uri="{FF2B5EF4-FFF2-40B4-BE49-F238E27FC236}">
                      <a16:creationId xmlns:a16="http://schemas.microsoft.com/office/drawing/2014/main" id="{8FE057E0-DED3-9749-BFBC-A218C31F9E6E}"/>
                    </a:ext>
                    <a:ext uri="{C183D7F6-B498-43B3-948B-1728B52AA6E4}">
                      <adec:decorative xmlns:adec="http://schemas.microsoft.com/office/drawing/2017/decorative" val="1"/>
                    </a:ext>
                  </a:extLst>
                </p:cNvPr>
                <p:cNvSpPr/>
                <p:nvPr userDrawn="1"/>
              </p:nvSpPr>
              <p:spPr>
                <a:xfrm>
                  <a:off x="24932716" y="3767920"/>
                  <a:ext cx="937260" cy="937260"/>
                </a:xfrm>
                <a:prstGeom prst="rect">
                  <a:avLst/>
                </a:prstGeom>
                <a:solidFill>
                  <a:srgbClr val="F59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53FE5189-037B-5C44-AE44-EE6DB38B0CE0}"/>
                    </a:ext>
                    <a:ext uri="{C183D7F6-B498-43B3-948B-1728B52AA6E4}">
                      <adec:decorative xmlns:adec="http://schemas.microsoft.com/office/drawing/2017/decorative" val="1"/>
                    </a:ext>
                  </a:extLst>
                </p:cNvPr>
                <p:cNvSpPr/>
                <p:nvPr userDrawn="1"/>
              </p:nvSpPr>
              <p:spPr>
                <a:xfrm>
                  <a:off x="26029996" y="3767920"/>
                  <a:ext cx="937260" cy="937260"/>
                </a:xfrm>
                <a:prstGeom prst="rect">
                  <a:avLst/>
                </a:prstGeom>
                <a:solidFill>
                  <a:srgbClr val="FDC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35F5C0AA-17A2-CB4E-9A2D-0D889C6F3C65}"/>
                    </a:ext>
                    <a:ext uri="{C183D7F6-B498-43B3-948B-1728B52AA6E4}">
                      <adec:decorative xmlns:adec="http://schemas.microsoft.com/office/drawing/2017/decorative" val="1"/>
                    </a:ext>
                  </a:extLst>
                </p:cNvPr>
                <p:cNvSpPr/>
                <p:nvPr userDrawn="1"/>
              </p:nvSpPr>
              <p:spPr>
                <a:xfrm>
                  <a:off x="27150136" y="3767920"/>
                  <a:ext cx="937260" cy="93726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3690973A-B563-C245-AA3C-4A3F8E07AF7D}"/>
                  </a:ext>
                  <a:ext uri="{C183D7F6-B498-43B3-948B-1728B52AA6E4}">
                    <adec:decorative xmlns:adec="http://schemas.microsoft.com/office/drawing/2017/decorative" val="1"/>
                  </a:ext>
                </a:extLst>
              </p:cNvPr>
              <p:cNvSpPr txBox="1"/>
              <p:nvPr userDrawn="1"/>
            </p:nvSpPr>
            <p:spPr>
              <a:xfrm>
                <a:off x="10471548" y="17746246"/>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80</a:t>
                </a:r>
              </a:p>
            </p:txBody>
          </p:sp>
          <p:sp>
            <p:nvSpPr>
              <p:cNvPr id="34" name="TextBox 33">
                <a:extLst>
                  <a:ext uri="{FF2B5EF4-FFF2-40B4-BE49-F238E27FC236}">
                    <a16:creationId xmlns:a16="http://schemas.microsoft.com/office/drawing/2014/main" id="{E55E805A-A7C0-F34C-8D62-55F5B508D1A6}"/>
                  </a:ext>
                  <a:ext uri="{C183D7F6-B498-43B3-948B-1728B52AA6E4}">
                    <adec:decorative xmlns:adec="http://schemas.microsoft.com/office/drawing/2017/decorative" val="1"/>
                  </a:ext>
                </a:extLst>
              </p:cNvPr>
              <p:cNvSpPr txBox="1"/>
              <p:nvPr userDrawn="1"/>
            </p:nvSpPr>
            <p:spPr>
              <a:xfrm>
                <a:off x="11568828" y="17746246"/>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70</a:t>
                </a:r>
              </a:p>
            </p:txBody>
          </p:sp>
          <p:sp>
            <p:nvSpPr>
              <p:cNvPr id="35" name="TextBox 34">
                <a:extLst>
                  <a:ext uri="{FF2B5EF4-FFF2-40B4-BE49-F238E27FC236}">
                    <a16:creationId xmlns:a16="http://schemas.microsoft.com/office/drawing/2014/main" id="{82F8EFE2-08CC-1A4B-8014-64337A37AF1A}"/>
                  </a:ext>
                  <a:ext uri="{C183D7F6-B498-43B3-948B-1728B52AA6E4}">
                    <adec:decorative xmlns:adec="http://schemas.microsoft.com/office/drawing/2017/decorative" val="1"/>
                  </a:ext>
                </a:extLst>
              </p:cNvPr>
              <p:cNvSpPr txBox="1"/>
              <p:nvPr userDrawn="1"/>
            </p:nvSpPr>
            <p:spPr>
              <a:xfrm>
                <a:off x="12694984" y="17746246"/>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60</a:t>
                </a:r>
              </a:p>
            </p:txBody>
          </p:sp>
          <p:sp>
            <p:nvSpPr>
              <p:cNvPr id="36" name="TextBox 35">
                <a:extLst>
                  <a:ext uri="{FF2B5EF4-FFF2-40B4-BE49-F238E27FC236}">
                    <a16:creationId xmlns:a16="http://schemas.microsoft.com/office/drawing/2014/main" id="{A003E66E-8994-6245-806A-0C9900D5102F}"/>
                  </a:ext>
                  <a:ext uri="{C183D7F6-B498-43B3-948B-1728B52AA6E4}">
                    <adec:decorative xmlns:adec="http://schemas.microsoft.com/office/drawing/2017/decorative" val="1"/>
                  </a:ext>
                </a:extLst>
              </p:cNvPr>
              <p:cNvSpPr txBox="1"/>
              <p:nvPr userDrawn="1"/>
            </p:nvSpPr>
            <p:spPr>
              <a:xfrm>
                <a:off x="10471548" y="18891653"/>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50</a:t>
                </a:r>
              </a:p>
            </p:txBody>
          </p:sp>
          <p:sp>
            <p:nvSpPr>
              <p:cNvPr id="37" name="TextBox 36">
                <a:extLst>
                  <a:ext uri="{FF2B5EF4-FFF2-40B4-BE49-F238E27FC236}">
                    <a16:creationId xmlns:a16="http://schemas.microsoft.com/office/drawing/2014/main" id="{0FA82D95-4018-F44A-B141-51599A993393}"/>
                  </a:ext>
                  <a:ext uri="{C183D7F6-B498-43B3-948B-1728B52AA6E4}">
                    <adec:decorative xmlns:adec="http://schemas.microsoft.com/office/drawing/2017/decorative" val="1"/>
                  </a:ext>
                </a:extLst>
              </p:cNvPr>
              <p:cNvSpPr txBox="1"/>
              <p:nvPr userDrawn="1"/>
            </p:nvSpPr>
            <p:spPr>
              <a:xfrm>
                <a:off x="11568828" y="1889165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Warm Red 40</a:t>
                </a:r>
              </a:p>
            </p:txBody>
          </p:sp>
          <p:sp>
            <p:nvSpPr>
              <p:cNvPr id="38" name="TextBox 37">
                <a:extLst>
                  <a:ext uri="{FF2B5EF4-FFF2-40B4-BE49-F238E27FC236}">
                    <a16:creationId xmlns:a16="http://schemas.microsoft.com/office/drawing/2014/main" id="{0EDD42A4-AD73-A248-AA1C-2E54ECFC1319}"/>
                  </a:ext>
                  <a:ext uri="{C183D7F6-B498-43B3-948B-1728B52AA6E4}">
                    <adec:decorative xmlns:adec="http://schemas.microsoft.com/office/drawing/2017/decorative" val="1"/>
                  </a:ext>
                </a:extLst>
              </p:cNvPr>
              <p:cNvSpPr txBox="1"/>
              <p:nvPr userDrawn="1"/>
            </p:nvSpPr>
            <p:spPr>
              <a:xfrm>
                <a:off x="12694984" y="1889165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Warm Red 30</a:t>
                </a:r>
              </a:p>
            </p:txBody>
          </p:sp>
        </p:grpSp>
        <p:grpSp>
          <p:nvGrpSpPr>
            <p:cNvPr id="5" name="Group 4">
              <a:extLst>
                <a:ext uri="{FF2B5EF4-FFF2-40B4-BE49-F238E27FC236}">
                  <a16:creationId xmlns:a16="http://schemas.microsoft.com/office/drawing/2014/main" id="{2E9D0ED1-D07D-5A44-B18D-1D319769B03C}"/>
                </a:ext>
              </a:extLst>
            </p:cNvPr>
            <p:cNvGrpSpPr/>
            <p:nvPr userDrawn="1"/>
          </p:nvGrpSpPr>
          <p:grpSpPr>
            <a:xfrm>
              <a:off x="7126734" y="14415782"/>
              <a:ext cx="3154680" cy="2093401"/>
              <a:chOff x="1708548" y="19235974"/>
              <a:chExt cx="3154680" cy="2093401"/>
            </a:xfrm>
          </p:grpSpPr>
          <p:sp>
            <p:nvSpPr>
              <p:cNvPr id="72" name="Rectangle 71">
                <a:extLst>
                  <a:ext uri="{FF2B5EF4-FFF2-40B4-BE49-F238E27FC236}">
                    <a16:creationId xmlns:a16="http://schemas.microsoft.com/office/drawing/2014/main" id="{A5C4D798-1E53-604A-A775-8E5E5F144747}"/>
                  </a:ext>
                  <a:ext uri="{C183D7F6-B498-43B3-948B-1728B52AA6E4}">
                    <adec:decorative xmlns:adec="http://schemas.microsoft.com/office/drawing/2017/decorative" val="1"/>
                  </a:ext>
                </a:extLst>
              </p:cNvPr>
              <p:cNvSpPr/>
              <p:nvPr userDrawn="1"/>
            </p:nvSpPr>
            <p:spPr>
              <a:xfrm>
                <a:off x="1708548" y="19235974"/>
                <a:ext cx="937260" cy="937260"/>
              </a:xfrm>
              <a:prstGeom prst="rect">
                <a:avLst/>
              </a:prstGeom>
              <a:solidFill>
                <a:srgbClr val="2F4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FB99EC7-F760-4548-8C21-DB5F5AF7739C}"/>
                  </a:ext>
                  <a:ext uri="{C183D7F6-B498-43B3-948B-1728B52AA6E4}">
                    <adec:decorative xmlns:adec="http://schemas.microsoft.com/office/drawing/2017/decorative" val="1"/>
                  </a:ext>
                </a:extLst>
              </p:cNvPr>
              <p:cNvSpPr/>
              <p:nvPr userDrawn="1"/>
            </p:nvSpPr>
            <p:spPr>
              <a:xfrm>
                <a:off x="2805828" y="19235974"/>
                <a:ext cx="937260" cy="937260"/>
              </a:xfrm>
              <a:prstGeom prst="rect">
                <a:avLst/>
              </a:prstGeom>
              <a:solidFill>
                <a:srgbClr val="447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131FCEB-2630-5D4C-8423-C67CF78A77C2}"/>
                  </a:ext>
                  <a:ext uri="{C183D7F6-B498-43B3-948B-1728B52AA6E4}">
                    <adec:decorative xmlns:adec="http://schemas.microsoft.com/office/drawing/2017/decorative" val="1"/>
                  </a:ext>
                </a:extLst>
              </p:cNvPr>
              <p:cNvSpPr/>
              <p:nvPr userDrawn="1"/>
            </p:nvSpPr>
            <p:spPr>
              <a:xfrm>
                <a:off x="3925968" y="19235974"/>
                <a:ext cx="937260" cy="937260"/>
              </a:xfrm>
              <a:prstGeom prst="rect">
                <a:avLst/>
              </a:prstGeom>
              <a:solidFill>
                <a:srgbClr val="5F9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A8ABC50-46AD-A443-ABF1-A863ED8C5F6B}"/>
                  </a:ext>
                  <a:ext uri="{C183D7F6-B498-43B3-948B-1728B52AA6E4}">
                    <adec:decorative xmlns:adec="http://schemas.microsoft.com/office/drawing/2017/decorative" val="1"/>
                  </a:ext>
                </a:extLst>
              </p:cNvPr>
              <p:cNvSpPr/>
              <p:nvPr userDrawn="1"/>
            </p:nvSpPr>
            <p:spPr>
              <a:xfrm>
                <a:off x="1708548" y="20392115"/>
                <a:ext cx="937260" cy="937260"/>
              </a:xfrm>
              <a:prstGeom prst="rect">
                <a:avLst/>
              </a:prstGeom>
              <a:solidFill>
                <a:srgbClr val="7FC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8B943F5-65FE-364F-8073-00C0DA9B811B}"/>
                  </a:ext>
                  <a:ext uri="{C183D7F6-B498-43B3-948B-1728B52AA6E4}">
                    <adec:decorative xmlns:adec="http://schemas.microsoft.com/office/drawing/2017/decorative" val="1"/>
                  </a:ext>
                </a:extLst>
              </p:cNvPr>
              <p:cNvSpPr/>
              <p:nvPr userDrawn="1"/>
            </p:nvSpPr>
            <p:spPr>
              <a:xfrm>
                <a:off x="2805828" y="20392115"/>
                <a:ext cx="937260" cy="937260"/>
              </a:xfrm>
              <a:prstGeom prst="rect">
                <a:avLst/>
              </a:prstGeom>
              <a:solidFill>
                <a:srgbClr val="A5D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20A9AE6-A40B-784E-AC5D-0DFCD3D35848}"/>
                  </a:ext>
                  <a:ext uri="{C183D7F6-B498-43B3-948B-1728B52AA6E4}">
                    <adec:decorative xmlns:adec="http://schemas.microsoft.com/office/drawing/2017/decorative" val="1"/>
                  </a:ext>
                </a:extLst>
              </p:cNvPr>
              <p:cNvSpPr/>
              <p:nvPr userDrawn="1"/>
            </p:nvSpPr>
            <p:spPr>
              <a:xfrm>
                <a:off x="3925968" y="20392115"/>
                <a:ext cx="937260" cy="937260"/>
              </a:xfrm>
              <a:prstGeom prst="rect">
                <a:avLst/>
              </a:prstGeom>
              <a:solidFill>
                <a:srgbClr val="C7F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29614DD-FD3F-E143-9AF6-2BC13639E9EE}"/>
                  </a:ext>
                  <a:ext uri="{C183D7F6-B498-43B3-948B-1728B52AA6E4}">
                    <adec:decorative xmlns:adec="http://schemas.microsoft.com/office/drawing/2017/decorative" val="1"/>
                  </a:ext>
                </a:extLst>
              </p:cNvPr>
              <p:cNvSpPr txBox="1"/>
              <p:nvPr userDrawn="1"/>
            </p:nvSpPr>
            <p:spPr>
              <a:xfrm>
                <a:off x="1708548" y="19924205"/>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80</a:t>
                </a:r>
              </a:p>
            </p:txBody>
          </p:sp>
          <p:sp>
            <p:nvSpPr>
              <p:cNvPr id="40" name="TextBox 39">
                <a:extLst>
                  <a:ext uri="{FF2B5EF4-FFF2-40B4-BE49-F238E27FC236}">
                    <a16:creationId xmlns:a16="http://schemas.microsoft.com/office/drawing/2014/main" id="{81E04EFF-9CF7-B94C-9F29-4CA08EA7C58E}"/>
                  </a:ext>
                  <a:ext uri="{C183D7F6-B498-43B3-948B-1728B52AA6E4}">
                    <adec:decorative xmlns:adec="http://schemas.microsoft.com/office/drawing/2017/decorative" val="1"/>
                  </a:ext>
                </a:extLst>
              </p:cNvPr>
              <p:cNvSpPr txBox="1"/>
              <p:nvPr userDrawn="1"/>
            </p:nvSpPr>
            <p:spPr>
              <a:xfrm>
                <a:off x="2805828" y="19924205"/>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70</a:t>
                </a:r>
              </a:p>
            </p:txBody>
          </p:sp>
          <p:sp>
            <p:nvSpPr>
              <p:cNvPr id="41" name="TextBox 40">
                <a:extLst>
                  <a:ext uri="{FF2B5EF4-FFF2-40B4-BE49-F238E27FC236}">
                    <a16:creationId xmlns:a16="http://schemas.microsoft.com/office/drawing/2014/main" id="{1AD76C59-240F-9942-A939-F92A719B6366}"/>
                  </a:ext>
                  <a:ext uri="{C183D7F6-B498-43B3-948B-1728B52AA6E4}">
                    <adec:decorative xmlns:adec="http://schemas.microsoft.com/office/drawing/2017/decorative" val="1"/>
                  </a:ext>
                </a:extLst>
              </p:cNvPr>
              <p:cNvSpPr txBox="1"/>
              <p:nvPr userDrawn="1"/>
            </p:nvSpPr>
            <p:spPr>
              <a:xfrm>
                <a:off x="3931984" y="19924205"/>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60</a:t>
                </a:r>
              </a:p>
            </p:txBody>
          </p:sp>
          <p:sp>
            <p:nvSpPr>
              <p:cNvPr id="42" name="TextBox 41">
                <a:extLst>
                  <a:ext uri="{FF2B5EF4-FFF2-40B4-BE49-F238E27FC236}">
                    <a16:creationId xmlns:a16="http://schemas.microsoft.com/office/drawing/2014/main" id="{A6662C70-FB76-B04A-8F83-B89905664728}"/>
                  </a:ext>
                  <a:ext uri="{C183D7F6-B498-43B3-948B-1728B52AA6E4}">
                    <adec:decorative xmlns:adec="http://schemas.microsoft.com/office/drawing/2017/decorative" val="1"/>
                  </a:ext>
                </a:extLst>
              </p:cNvPr>
              <p:cNvSpPr txBox="1"/>
              <p:nvPr userDrawn="1"/>
            </p:nvSpPr>
            <p:spPr>
              <a:xfrm>
                <a:off x="1708548" y="21074424"/>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50</a:t>
                </a:r>
              </a:p>
            </p:txBody>
          </p:sp>
          <p:sp>
            <p:nvSpPr>
              <p:cNvPr id="43" name="TextBox 42">
                <a:extLst>
                  <a:ext uri="{FF2B5EF4-FFF2-40B4-BE49-F238E27FC236}">
                    <a16:creationId xmlns:a16="http://schemas.microsoft.com/office/drawing/2014/main" id="{1CD7BDF1-3026-6A47-8DD9-9F3C04338189}"/>
                  </a:ext>
                  <a:ext uri="{C183D7F6-B498-43B3-948B-1728B52AA6E4}">
                    <adec:decorative xmlns:adec="http://schemas.microsoft.com/office/drawing/2017/decorative" val="1"/>
                  </a:ext>
                </a:extLst>
              </p:cNvPr>
              <p:cNvSpPr txBox="1"/>
              <p:nvPr userDrawn="1"/>
            </p:nvSpPr>
            <p:spPr>
              <a:xfrm>
                <a:off x="2805828" y="21074424"/>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Green 40</a:t>
                </a:r>
              </a:p>
            </p:txBody>
          </p:sp>
          <p:sp>
            <p:nvSpPr>
              <p:cNvPr id="44" name="TextBox 43">
                <a:extLst>
                  <a:ext uri="{FF2B5EF4-FFF2-40B4-BE49-F238E27FC236}">
                    <a16:creationId xmlns:a16="http://schemas.microsoft.com/office/drawing/2014/main" id="{B20FC68F-E615-C942-ABFC-2D3121487230}"/>
                  </a:ext>
                  <a:ext uri="{C183D7F6-B498-43B3-948B-1728B52AA6E4}">
                    <adec:decorative xmlns:adec="http://schemas.microsoft.com/office/drawing/2017/decorative" val="1"/>
                  </a:ext>
                </a:extLst>
              </p:cNvPr>
              <p:cNvSpPr txBox="1"/>
              <p:nvPr userDrawn="1"/>
            </p:nvSpPr>
            <p:spPr>
              <a:xfrm>
                <a:off x="3931984" y="21074424"/>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Green 30</a:t>
                </a:r>
              </a:p>
            </p:txBody>
          </p:sp>
        </p:grpSp>
        <p:grpSp>
          <p:nvGrpSpPr>
            <p:cNvPr id="6" name="Group 5">
              <a:extLst>
                <a:ext uri="{FF2B5EF4-FFF2-40B4-BE49-F238E27FC236}">
                  <a16:creationId xmlns:a16="http://schemas.microsoft.com/office/drawing/2014/main" id="{B6F4EB46-9EA1-F747-AE04-D8148E388D0C}"/>
                </a:ext>
              </a:extLst>
            </p:cNvPr>
            <p:cNvGrpSpPr/>
            <p:nvPr userDrawn="1"/>
          </p:nvGrpSpPr>
          <p:grpSpPr>
            <a:xfrm>
              <a:off x="10479534" y="14414914"/>
              <a:ext cx="3154680" cy="2093401"/>
              <a:chOff x="1708548" y="21546506"/>
              <a:chExt cx="3154680" cy="2093401"/>
            </a:xfrm>
          </p:grpSpPr>
          <p:sp>
            <p:nvSpPr>
              <p:cNvPr id="66" name="Rectangle 65">
                <a:extLst>
                  <a:ext uri="{FF2B5EF4-FFF2-40B4-BE49-F238E27FC236}">
                    <a16:creationId xmlns:a16="http://schemas.microsoft.com/office/drawing/2014/main" id="{94ED574C-80C4-E248-8A3E-840DADC381D8}"/>
                  </a:ext>
                  <a:ext uri="{C183D7F6-B498-43B3-948B-1728B52AA6E4}">
                    <adec:decorative xmlns:adec="http://schemas.microsoft.com/office/drawing/2017/decorative" val="1"/>
                  </a:ext>
                </a:extLst>
              </p:cNvPr>
              <p:cNvSpPr/>
              <p:nvPr userDrawn="1"/>
            </p:nvSpPr>
            <p:spPr>
              <a:xfrm>
                <a:off x="1708548" y="21546506"/>
                <a:ext cx="937260" cy="937260"/>
              </a:xfrm>
              <a:prstGeom prst="rect">
                <a:avLst/>
              </a:prstGeom>
              <a:solidFill>
                <a:srgbClr val="5D3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4010221-B165-4241-8783-62CB8A691F3C}"/>
                  </a:ext>
                  <a:ext uri="{C183D7F6-B498-43B3-948B-1728B52AA6E4}">
                    <adec:decorative xmlns:adec="http://schemas.microsoft.com/office/drawing/2017/decorative" val="1"/>
                  </a:ext>
                </a:extLst>
              </p:cNvPr>
              <p:cNvSpPr/>
              <p:nvPr userDrawn="1"/>
            </p:nvSpPr>
            <p:spPr>
              <a:xfrm>
                <a:off x="2805828" y="21546506"/>
                <a:ext cx="937260" cy="937260"/>
              </a:xfrm>
              <a:prstGeom prst="rect">
                <a:avLst/>
              </a:prstGeom>
              <a:solidFill>
                <a:srgbClr val="915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0BF8FEB-4542-8C4B-9AE4-5009CE91C9FA}"/>
                  </a:ext>
                  <a:ext uri="{C183D7F6-B498-43B3-948B-1728B52AA6E4}">
                    <adec:decorative xmlns:adec="http://schemas.microsoft.com/office/drawing/2017/decorative" val="1"/>
                  </a:ext>
                </a:extLst>
              </p:cNvPr>
              <p:cNvSpPr/>
              <p:nvPr userDrawn="1"/>
            </p:nvSpPr>
            <p:spPr>
              <a:xfrm>
                <a:off x="3925968" y="21546506"/>
                <a:ext cx="937260" cy="937260"/>
              </a:xfrm>
              <a:prstGeom prst="rect">
                <a:avLst/>
              </a:prstGeom>
              <a:solidFill>
                <a:srgbClr val="C37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FAE5B70-E534-734E-9993-6C3B97F0C411}"/>
                  </a:ext>
                  <a:ext uri="{C183D7F6-B498-43B3-948B-1728B52AA6E4}">
                    <adec:decorative xmlns:adec="http://schemas.microsoft.com/office/drawing/2017/decorative" val="1"/>
                  </a:ext>
                </a:extLst>
              </p:cNvPr>
              <p:cNvSpPr/>
              <p:nvPr userDrawn="1"/>
            </p:nvSpPr>
            <p:spPr>
              <a:xfrm>
                <a:off x="1708548" y="22702647"/>
                <a:ext cx="937260" cy="937260"/>
              </a:xfrm>
              <a:prstGeom prst="rect">
                <a:avLst/>
              </a:prstGeom>
              <a:solidFill>
                <a:srgbClr val="E7A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0A6C7DA-303F-EB48-A134-ADA0F0FD480A}"/>
                  </a:ext>
                  <a:ext uri="{C183D7F6-B498-43B3-948B-1728B52AA6E4}">
                    <adec:decorative xmlns:adec="http://schemas.microsoft.com/office/drawing/2017/decorative" val="1"/>
                  </a:ext>
                </a:extLst>
              </p:cNvPr>
              <p:cNvSpPr/>
              <p:nvPr userDrawn="1"/>
            </p:nvSpPr>
            <p:spPr>
              <a:xfrm>
                <a:off x="2805828" y="22702647"/>
                <a:ext cx="937260" cy="937260"/>
              </a:xfrm>
              <a:prstGeom prst="rect">
                <a:avLst/>
              </a:prstGeom>
              <a:solidFill>
                <a:srgbClr val="F8C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F7C90816-9D79-914C-8CF3-A73779AD6E41}"/>
                  </a:ext>
                  <a:ext uri="{C183D7F6-B498-43B3-948B-1728B52AA6E4}">
                    <adec:decorative xmlns:adec="http://schemas.microsoft.com/office/drawing/2017/decorative" val="1"/>
                  </a:ext>
                </a:extLst>
              </p:cNvPr>
              <p:cNvSpPr/>
              <p:nvPr userDrawn="1"/>
            </p:nvSpPr>
            <p:spPr>
              <a:xfrm>
                <a:off x="3925968" y="22702647"/>
                <a:ext cx="937260" cy="937260"/>
              </a:xfrm>
              <a:prstGeom prst="rect">
                <a:avLst/>
              </a:prstGeom>
              <a:solidFill>
                <a:srgbClr val="FCE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0743391-80CC-924A-BD06-C8F9DD67C0AA}"/>
                  </a:ext>
                  <a:ext uri="{C183D7F6-B498-43B3-948B-1728B52AA6E4}">
                    <adec:decorative xmlns:adec="http://schemas.microsoft.com/office/drawing/2017/decorative" val="1"/>
                  </a:ext>
                </a:extLst>
              </p:cNvPr>
              <p:cNvSpPr txBox="1"/>
              <p:nvPr userDrawn="1"/>
            </p:nvSpPr>
            <p:spPr>
              <a:xfrm>
                <a:off x="1708548" y="22224643"/>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80</a:t>
                </a:r>
              </a:p>
            </p:txBody>
          </p:sp>
          <p:sp>
            <p:nvSpPr>
              <p:cNvPr id="47" name="TextBox 46">
                <a:extLst>
                  <a:ext uri="{FF2B5EF4-FFF2-40B4-BE49-F238E27FC236}">
                    <a16:creationId xmlns:a16="http://schemas.microsoft.com/office/drawing/2014/main" id="{598E1B59-15C9-FE4B-813C-91B4E8B37BA3}"/>
                  </a:ext>
                  <a:ext uri="{C183D7F6-B498-43B3-948B-1728B52AA6E4}">
                    <adec:decorative xmlns:adec="http://schemas.microsoft.com/office/drawing/2017/decorative" val="1"/>
                  </a:ext>
                </a:extLst>
              </p:cNvPr>
              <p:cNvSpPr txBox="1"/>
              <p:nvPr userDrawn="1"/>
            </p:nvSpPr>
            <p:spPr>
              <a:xfrm>
                <a:off x="2805828" y="22224643"/>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70</a:t>
                </a:r>
              </a:p>
            </p:txBody>
          </p:sp>
          <p:sp>
            <p:nvSpPr>
              <p:cNvPr id="48" name="TextBox 47">
                <a:extLst>
                  <a:ext uri="{FF2B5EF4-FFF2-40B4-BE49-F238E27FC236}">
                    <a16:creationId xmlns:a16="http://schemas.microsoft.com/office/drawing/2014/main" id="{E9E64161-891E-6E4B-99EB-28B16C66006C}"/>
                  </a:ext>
                  <a:ext uri="{C183D7F6-B498-43B3-948B-1728B52AA6E4}">
                    <adec:decorative xmlns:adec="http://schemas.microsoft.com/office/drawing/2017/decorative" val="1"/>
                  </a:ext>
                </a:extLst>
              </p:cNvPr>
              <p:cNvSpPr txBox="1"/>
              <p:nvPr userDrawn="1"/>
            </p:nvSpPr>
            <p:spPr>
              <a:xfrm>
                <a:off x="3931984" y="22224643"/>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60</a:t>
                </a:r>
              </a:p>
            </p:txBody>
          </p:sp>
          <p:sp>
            <p:nvSpPr>
              <p:cNvPr id="49" name="TextBox 48">
                <a:extLst>
                  <a:ext uri="{FF2B5EF4-FFF2-40B4-BE49-F238E27FC236}">
                    <a16:creationId xmlns:a16="http://schemas.microsoft.com/office/drawing/2014/main" id="{331FEE97-D6D5-2F42-AD7D-672152CC595C}"/>
                  </a:ext>
                  <a:ext uri="{C183D7F6-B498-43B3-948B-1728B52AA6E4}">
                    <adec:decorative xmlns:adec="http://schemas.microsoft.com/office/drawing/2017/decorative" val="1"/>
                  </a:ext>
                </a:extLst>
              </p:cNvPr>
              <p:cNvSpPr txBox="1"/>
              <p:nvPr userDrawn="1"/>
            </p:nvSpPr>
            <p:spPr>
              <a:xfrm>
                <a:off x="1708548" y="23384488"/>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50</a:t>
                </a:r>
              </a:p>
            </p:txBody>
          </p:sp>
          <p:sp>
            <p:nvSpPr>
              <p:cNvPr id="50" name="TextBox 49">
                <a:extLst>
                  <a:ext uri="{FF2B5EF4-FFF2-40B4-BE49-F238E27FC236}">
                    <a16:creationId xmlns:a16="http://schemas.microsoft.com/office/drawing/2014/main" id="{2A6143B5-B830-2141-822D-B4BFEAF62ECA}"/>
                  </a:ext>
                  <a:ext uri="{C183D7F6-B498-43B3-948B-1728B52AA6E4}">
                    <adec:decorative xmlns:adec="http://schemas.microsoft.com/office/drawing/2017/decorative" val="1"/>
                  </a:ext>
                </a:extLst>
              </p:cNvPr>
              <p:cNvSpPr txBox="1"/>
              <p:nvPr userDrawn="1"/>
            </p:nvSpPr>
            <p:spPr>
              <a:xfrm>
                <a:off x="2805828" y="23384488"/>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Amber 40</a:t>
                </a:r>
              </a:p>
            </p:txBody>
          </p:sp>
          <p:sp>
            <p:nvSpPr>
              <p:cNvPr id="51" name="TextBox 50">
                <a:extLst>
                  <a:ext uri="{FF2B5EF4-FFF2-40B4-BE49-F238E27FC236}">
                    <a16:creationId xmlns:a16="http://schemas.microsoft.com/office/drawing/2014/main" id="{D02E7A15-82CB-6741-A601-14FCE58C2586}"/>
                  </a:ext>
                  <a:ext uri="{C183D7F6-B498-43B3-948B-1728B52AA6E4}">
                    <adec:decorative xmlns:adec="http://schemas.microsoft.com/office/drawing/2017/decorative" val="1"/>
                  </a:ext>
                </a:extLst>
              </p:cNvPr>
              <p:cNvSpPr txBox="1"/>
              <p:nvPr userDrawn="1"/>
            </p:nvSpPr>
            <p:spPr>
              <a:xfrm>
                <a:off x="3931984" y="23384488"/>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Amber 30</a:t>
                </a:r>
              </a:p>
            </p:txBody>
          </p:sp>
        </p:grpSp>
        <p:grpSp>
          <p:nvGrpSpPr>
            <p:cNvPr id="8" name="Group 7">
              <a:extLst>
                <a:ext uri="{FF2B5EF4-FFF2-40B4-BE49-F238E27FC236}">
                  <a16:creationId xmlns:a16="http://schemas.microsoft.com/office/drawing/2014/main" id="{FE2C1240-D54B-DB42-8342-B3BF761F4840}"/>
                </a:ext>
              </a:extLst>
            </p:cNvPr>
            <p:cNvGrpSpPr/>
            <p:nvPr userDrawn="1"/>
          </p:nvGrpSpPr>
          <p:grpSpPr>
            <a:xfrm>
              <a:off x="13857734" y="14414047"/>
              <a:ext cx="3154680" cy="2093401"/>
              <a:chOff x="1708548" y="23857039"/>
              <a:chExt cx="3154680" cy="2093401"/>
            </a:xfrm>
          </p:grpSpPr>
          <p:sp>
            <p:nvSpPr>
              <p:cNvPr id="78" name="Rectangle 77">
                <a:extLst>
                  <a:ext uri="{FF2B5EF4-FFF2-40B4-BE49-F238E27FC236}">
                    <a16:creationId xmlns:a16="http://schemas.microsoft.com/office/drawing/2014/main" id="{D42F5FB8-4D10-5A43-939D-BF456AA5FBA1}"/>
                  </a:ext>
                  <a:ext uri="{C183D7F6-B498-43B3-948B-1728B52AA6E4}">
                    <adec:decorative xmlns:adec="http://schemas.microsoft.com/office/drawing/2017/decorative" val="1"/>
                  </a:ext>
                </a:extLst>
              </p:cNvPr>
              <p:cNvSpPr/>
              <p:nvPr userDrawn="1"/>
            </p:nvSpPr>
            <p:spPr>
              <a:xfrm>
                <a:off x="1708548" y="23857039"/>
                <a:ext cx="937260" cy="937260"/>
              </a:xfrm>
              <a:prstGeom prst="rect">
                <a:avLst/>
              </a:prstGeom>
              <a:solidFill>
                <a:srgbClr val="3E4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15F54A19-1CA4-B64E-B2F8-EE4E0A774A09}"/>
                  </a:ext>
                  <a:ext uri="{C183D7F6-B498-43B3-948B-1728B52AA6E4}">
                    <adec:decorative xmlns:adec="http://schemas.microsoft.com/office/drawing/2017/decorative" val="1"/>
                  </a:ext>
                </a:extLst>
              </p:cNvPr>
              <p:cNvSpPr/>
              <p:nvPr userDrawn="1"/>
            </p:nvSpPr>
            <p:spPr>
              <a:xfrm>
                <a:off x="2805828" y="23857039"/>
                <a:ext cx="937260" cy="937260"/>
              </a:xfrm>
              <a:prstGeom prst="rect">
                <a:avLst/>
              </a:prstGeom>
              <a:solidFill>
                <a:srgbClr val="5F6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3DDC6AEA-91BE-8A46-B8B6-2C085F528C0D}"/>
                  </a:ext>
                  <a:ext uri="{C183D7F6-B498-43B3-948B-1728B52AA6E4}">
                    <adec:decorative xmlns:adec="http://schemas.microsoft.com/office/drawing/2017/decorative" val="1"/>
                  </a:ext>
                </a:extLst>
              </p:cNvPr>
              <p:cNvSpPr/>
              <p:nvPr userDrawn="1"/>
            </p:nvSpPr>
            <p:spPr>
              <a:xfrm>
                <a:off x="3925968" y="23857039"/>
                <a:ext cx="937260" cy="937260"/>
              </a:xfrm>
              <a:prstGeom prst="rect">
                <a:avLst/>
              </a:prstGeom>
              <a:solidFill>
                <a:srgbClr val="83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8B09729E-0FCD-B64C-8421-982CFE718172}"/>
                  </a:ext>
                  <a:ext uri="{C183D7F6-B498-43B3-948B-1728B52AA6E4}">
                    <adec:decorative xmlns:adec="http://schemas.microsoft.com/office/drawing/2017/decorative" val="1"/>
                  </a:ext>
                </a:extLst>
              </p:cNvPr>
              <p:cNvSpPr/>
              <p:nvPr userDrawn="1"/>
            </p:nvSpPr>
            <p:spPr>
              <a:xfrm>
                <a:off x="1708548" y="25013180"/>
                <a:ext cx="937260" cy="937260"/>
              </a:xfrm>
              <a:prstGeom prst="rect">
                <a:avLst/>
              </a:prstGeom>
              <a:solidFill>
                <a:srgbClr val="A6B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4C54730-04AA-2F4A-B78E-960A2A976DFA}"/>
                  </a:ext>
                  <a:ext uri="{C183D7F6-B498-43B3-948B-1728B52AA6E4}">
                    <adec:decorative xmlns:adec="http://schemas.microsoft.com/office/drawing/2017/decorative" val="1"/>
                  </a:ext>
                </a:extLst>
              </p:cNvPr>
              <p:cNvSpPr/>
              <p:nvPr userDrawn="1"/>
            </p:nvSpPr>
            <p:spPr>
              <a:xfrm>
                <a:off x="2805828" y="25013180"/>
                <a:ext cx="937260" cy="937260"/>
              </a:xfrm>
              <a:prstGeom prst="rect">
                <a:avLst/>
              </a:prstGeom>
              <a:solidFill>
                <a:srgbClr val="C6D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0F1D8519-3E15-8440-9FE5-42005976F357}"/>
                  </a:ext>
                  <a:ext uri="{C183D7F6-B498-43B3-948B-1728B52AA6E4}">
                    <adec:decorative xmlns:adec="http://schemas.microsoft.com/office/drawing/2017/decorative" val="1"/>
                  </a:ext>
                </a:extLst>
              </p:cNvPr>
              <p:cNvSpPr/>
              <p:nvPr userDrawn="1"/>
            </p:nvSpPr>
            <p:spPr>
              <a:xfrm>
                <a:off x="3925968" y="25013180"/>
                <a:ext cx="937260" cy="937260"/>
              </a:xfrm>
              <a:prstGeom prst="rect">
                <a:avLst/>
              </a:prstGeom>
              <a:solidFill>
                <a:srgbClr val="DFE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01F9A002-5EDC-624B-9013-D0A162D7E72F}"/>
                  </a:ext>
                  <a:ext uri="{C183D7F6-B498-43B3-948B-1728B52AA6E4}">
                    <adec:decorative xmlns:adec="http://schemas.microsoft.com/office/drawing/2017/decorative" val="1"/>
                  </a:ext>
                </a:extLst>
              </p:cNvPr>
              <p:cNvSpPr txBox="1"/>
              <p:nvPr userDrawn="1"/>
            </p:nvSpPr>
            <p:spPr>
              <a:xfrm>
                <a:off x="1708548" y="24293299"/>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80</a:t>
                </a:r>
              </a:p>
            </p:txBody>
          </p:sp>
          <p:sp>
            <p:nvSpPr>
              <p:cNvPr id="53" name="TextBox 52">
                <a:extLst>
                  <a:ext uri="{FF2B5EF4-FFF2-40B4-BE49-F238E27FC236}">
                    <a16:creationId xmlns:a16="http://schemas.microsoft.com/office/drawing/2014/main" id="{71BF7DA6-1E03-B446-8709-9B632A46BA6F}"/>
                  </a:ext>
                  <a:ext uri="{C183D7F6-B498-43B3-948B-1728B52AA6E4}">
                    <adec:decorative xmlns:adec="http://schemas.microsoft.com/office/drawing/2017/decorative" val="1"/>
                  </a:ext>
                </a:extLst>
              </p:cNvPr>
              <p:cNvSpPr txBox="1"/>
              <p:nvPr userDrawn="1"/>
            </p:nvSpPr>
            <p:spPr>
              <a:xfrm>
                <a:off x="2805828" y="24293299"/>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70</a:t>
                </a:r>
              </a:p>
            </p:txBody>
          </p:sp>
          <p:sp>
            <p:nvSpPr>
              <p:cNvPr id="54" name="TextBox 53">
                <a:extLst>
                  <a:ext uri="{FF2B5EF4-FFF2-40B4-BE49-F238E27FC236}">
                    <a16:creationId xmlns:a16="http://schemas.microsoft.com/office/drawing/2014/main" id="{68E52121-F0B7-284E-B638-E9AAD88A4B4C}"/>
                  </a:ext>
                  <a:ext uri="{C183D7F6-B498-43B3-948B-1728B52AA6E4}">
                    <adec:decorative xmlns:adec="http://schemas.microsoft.com/office/drawing/2017/decorative" val="1"/>
                  </a:ext>
                </a:extLst>
              </p:cNvPr>
              <p:cNvSpPr txBox="1"/>
              <p:nvPr userDrawn="1"/>
            </p:nvSpPr>
            <p:spPr>
              <a:xfrm>
                <a:off x="3931984" y="24293299"/>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60</a:t>
                </a:r>
              </a:p>
            </p:txBody>
          </p:sp>
          <p:sp>
            <p:nvSpPr>
              <p:cNvPr id="55" name="TextBox 54">
                <a:extLst>
                  <a:ext uri="{FF2B5EF4-FFF2-40B4-BE49-F238E27FC236}">
                    <a16:creationId xmlns:a16="http://schemas.microsoft.com/office/drawing/2014/main" id="{164DB7C9-9E86-DF44-9E01-13595E3B0D65}"/>
                  </a:ext>
                  <a:ext uri="{C183D7F6-B498-43B3-948B-1728B52AA6E4}">
                    <adec:decorative xmlns:adec="http://schemas.microsoft.com/office/drawing/2017/decorative" val="1"/>
                  </a:ext>
                </a:extLst>
              </p:cNvPr>
              <p:cNvSpPr txBox="1"/>
              <p:nvPr userDrawn="1"/>
            </p:nvSpPr>
            <p:spPr>
              <a:xfrm>
                <a:off x="1708548" y="2544833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50</a:t>
                </a:r>
              </a:p>
            </p:txBody>
          </p:sp>
          <p:sp>
            <p:nvSpPr>
              <p:cNvPr id="56" name="TextBox 55">
                <a:extLst>
                  <a:ext uri="{FF2B5EF4-FFF2-40B4-BE49-F238E27FC236}">
                    <a16:creationId xmlns:a16="http://schemas.microsoft.com/office/drawing/2014/main" id="{82D72B31-0582-4A4F-AD97-54CB7539006C}"/>
                  </a:ext>
                  <a:ext uri="{C183D7F6-B498-43B3-948B-1728B52AA6E4}">
                    <adec:decorative xmlns:adec="http://schemas.microsoft.com/office/drawing/2017/decorative" val="1"/>
                  </a:ext>
                </a:extLst>
              </p:cNvPr>
              <p:cNvSpPr txBox="1"/>
              <p:nvPr userDrawn="1"/>
            </p:nvSpPr>
            <p:spPr>
              <a:xfrm>
                <a:off x="2805828" y="25448331"/>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Lime Green 40</a:t>
                </a:r>
              </a:p>
            </p:txBody>
          </p:sp>
          <p:sp>
            <p:nvSpPr>
              <p:cNvPr id="57" name="TextBox 56">
                <a:extLst>
                  <a:ext uri="{FF2B5EF4-FFF2-40B4-BE49-F238E27FC236}">
                    <a16:creationId xmlns:a16="http://schemas.microsoft.com/office/drawing/2014/main" id="{1F1D1FC7-9F29-8946-A972-89021DB1A31A}"/>
                  </a:ext>
                  <a:ext uri="{C183D7F6-B498-43B3-948B-1728B52AA6E4}">
                    <adec:decorative xmlns:adec="http://schemas.microsoft.com/office/drawing/2017/decorative" val="1"/>
                  </a:ext>
                </a:extLst>
              </p:cNvPr>
              <p:cNvSpPr txBox="1"/>
              <p:nvPr userDrawn="1"/>
            </p:nvSpPr>
            <p:spPr>
              <a:xfrm>
                <a:off x="3931984" y="25448331"/>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Lime Green 30</a:t>
                </a:r>
              </a:p>
            </p:txBody>
          </p:sp>
        </p:grpSp>
        <p:sp>
          <p:nvSpPr>
            <p:cNvPr id="24" name="Rectangle 23">
              <a:extLst>
                <a:ext uri="{FF2B5EF4-FFF2-40B4-BE49-F238E27FC236}">
                  <a16:creationId xmlns:a16="http://schemas.microsoft.com/office/drawing/2014/main" id="{23545F00-911B-FA43-98CC-E3C31528E297}"/>
                </a:ext>
                <a:ext uri="{C183D7F6-B498-43B3-948B-1728B52AA6E4}">
                  <adec:decorative xmlns:adec="http://schemas.microsoft.com/office/drawing/2017/decorative" val="1"/>
                </a:ext>
              </a:extLst>
            </p:cNvPr>
            <p:cNvSpPr/>
            <p:nvPr userDrawn="1"/>
          </p:nvSpPr>
          <p:spPr>
            <a:xfrm>
              <a:off x="17183247" y="14415783"/>
              <a:ext cx="937260" cy="934451"/>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John Jersin">
              <a:extLst>
                <a:ext uri="{FF2B5EF4-FFF2-40B4-BE49-F238E27FC236}">
                  <a16:creationId xmlns:a16="http://schemas.microsoft.com/office/drawing/2014/main" id="{F0F2E3B6-B42E-7746-B56D-5CDD0A3DC5A1}"/>
                </a:ext>
                <a:ext uri="{C183D7F6-B498-43B3-948B-1728B52AA6E4}">
                  <adec:decorative xmlns:adec="http://schemas.microsoft.com/office/drawing/2017/decorative" val="1"/>
                </a:ext>
              </a:extLst>
            </p:cNvPr>
            <p:cNvSpPr txBox="1"/>
            <p:nvPr userDrawn="1"/>
          </p:nvSpPr>
          <p:spPr>
            <a:xfrm>
              <a:off x="17204003" y="14502415"/>
              <a:ext cx="915989" cy="835888"/>
            </a:xfrm>
            <a:prstGeom prst="rect">
              <a:avLst/>
            </a:prstGeom>
            <a:noFill/>
            <a:ln w="3175"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8142" tIns="48142" rIns="48142" bIns="48142" numCol="1" anchor="b" anchorCtr="0">
              <a:spAutoFit/>
            </a:bodyPr>
            <a:lstStyle>
              <a:defPPr>
                <a:defRPr lang="en-US"/>
              </a:defPPr>
              <a:lvl1pPr defTabSz="1828526">
                <a:lnSpc>
                  <a:spcPct val="100000"/>
                </a:lnSpc>
                <a:defRPr sz="5600" b="0">
                  <a:solidFill>
                    <a:schemeClr val="accent6"/>
                  </a:solidFill>
                  <a:latin typeface="LKN Sans Light" panose="02000303040000020003" pitchFamily="2" charset="0"/>
                </a:defRPr>
              </a:lvl1pPr>
            </a:lstStyle>
            <a:p>
              <a:pPr algn="r"/>
              <a:r>
                <a:rPr lang="en-US" sz="1600">
                  <a:solidFill>
                    <a:schemeClr val="tx1"/>
                  </a:solidFill>
                  <a:latin typeface="Community Light" panose="02000303040000020003" pitchFamily="2" charset="0"/>
                </a:rPr>
                <a:t>#e9e5df </a:t>
              </a:r>
            </a:p>
            <a:p>
              <a:pPr lvl="0" algn="r">
                <a:defRPr/>
              </a:pPr>
              <a:r>
                <a:rPr kumimoji="0" lang="en-US" sz="1600" u="none" strike="noStrike" kern="1200" cap="none" spc="0" normalizeH="0" baseline="0" noProof="0">
                  <a:ln>
                    <a:noFill/>
                  </a:ln>
                  <a:solidFill>
                    <a:schemeClr val="tx1"/>
                  </a:solidFill>
                  <a:effectLst/>
                  <a:uLnTx/>
                  <a:uFillTx/>
                  <a:latin typeface="Community Light" panose="02000303040000020003" pitchFamily="2" charset="0"/>
                </a:rPr>
                <a:t>Warm Gray</a:t>
              </a:r>
              <a:endParaRPr kumimoji="0" sz="1600" u="none" strike="noStrike" kern="1200" cap="none" spc="0" normalizeH="0" baseline="0" noProof="0">
                <a:ln>
                  <a:noFill/>
                </a:ln>
                <a:solidFill>
                  <a:schemeClr val="tx1"/>
                </a:solidFill>
                <a:effectLst/>
                <a:uLnTx/>
                <a:uFillTx/>
                <a:latin typeface="Community Light" panose="02000303040000020003" pitchFamily="2" charset="0"/>
              </a:endParaRPr>
            </a:p>
          </p:txBody>
        </p:sp>
        <p:sp>
          <p:nvSpPr>
            <p:cNvPr id="115" name="John Jersin">
              <a:extLst>
                <a:ext uri="{FF2B5EF4-FFF2-40B4-BE49-F238E27FC236}">
                  <a16:creationId xmlns:a16="http://schemas.microsoft.com/office/drawing/2014/main" id="{D0259A2E-E1EC-224D-AA61-B0F03D8362C5}"/>
                </a:ext>
                <a:ext uri="{C183D7F6-B498-43B3-948B-1728B52AA6E4}">
                  <adec:decorative xmlns:adec="http://schemas.microsoft.com/office/drawing/2017/decorative" val="1"/>
                </a:ext>
              </a:extLst>
            </p:cNvPr>
            <p:cNvSpPr txBox="1"/>
            <p:nvPr userDrawn="1"/>
          </p:nvSpPr>
          <p:spPr>
            <a:xfrm>
              <a:off x="17182732" y="15906208"/>
              <a:ext cx="937260" cy="589667"/>
            </a:xfrm>
            <a:prstGeom prst="rect">
              <a:avLst/>
            </a:prstGeom>
            <a:noFill/>
            <a:ln w="3175"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8142" tIns="48142" rIns="48142" bIns="48142" numCol="1" anchor="b" anchorCtr="0">
              <a:spAutoFit/>
            </a:bodyPr>
            <a:lstStyle>
              <a:defPPr>
                <a:defRPr lang="en-US"/>
              </a:defPPr>
              <a:lvl1pPr defTabSz="1828526">
                <a:lnSpc>
                  <a:spcPct val="100000"/>
                </a:lnSpc>
                <a:defRPr sz="5600" b="0">
                  <a:solidFill>
                    <a:schemeClr val="accent6"/>
                  </a:solidFill>
                  <a:latin typeface="LKN Sans Light" panose="02000303040000020003" pitchFamily="2" charset="0"/>
                </a:defRPr>
              </a:lvl1pPr>
            </a:lstStyle>
            <a:p>
              <a:pPr algn="r"/>
              <a:r>
                <a:rPr lang="en-US" sz="1600">
                  <a:solidFill>
                    <a:schemeClr val="tx1"/>
                  </a:solidFill>
                  <a:latin typeface="Community Light" panose="02000303040000020003" pitchFamily="2" charset="0"/>
                </a:rPr>
                <a:t>#fdfaf5</a:t>
              </a:r>
            </a:p>
            <a:p>
              <a:pPr algn="r"/>
              <a:r>
                <a:rPr kumimoji="0" lang="en-US" sz="1600" u="none" strike="noStrike" kern="1200" cap="none" spc="0" normalizeH="0" baseline="0" noProof="0">
                  <a:ln>
                    <a:noFill/>
                  </a:ln>
                  <a:solidFill>
                    <a:schemeClr val="tx1"/>
                  </a:solidFill>
                  <a:effectLst/>
                  <a:uLnTx/>
                  <a:uFillTx/>
                  <a:latin typeface="Community Light" panose="02000303040000020003" pitchFamily="2" charset="0"/>
                </a:rPr>
                <a:t>Off-white</a:t>
              </a:r>
              <a:endParaRPr kumimoji="0" sz="1600" u="none" strike="noStrike" kern="1200" cap="none" spc="0" normalizeH="0" baseline="0" noProof="0">
                <a:ln>
                  <a:noFill/>
                </a:ln>
                <a:solidFill>
                  <a:schemeClr val="tx1"/>
                </a:solidFill>
                <a:effectLst/>
                <a:uLnTx/>
                <a:uFillTx/>
                <a:latin typeface="Community Light" panose="02000303040000020003" pitchFamily="2" charset="0"/>
              </a:endParaRPr>
            </a:p>
          </p:txBody>
        </p:sp>
      </p:grpSp>
    </p:spTree>
    <p:extLst>
      <p:ext uri="{BB962C8B-B14F-4D97-AF65-F5344CB8AC3E}">
        <p14:creationId xmlns:p14="http://schemas.microsoft.com/office/powerpoint/2010/main" val="4002693402"/>
      </p:ext>
    </p:extLst>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 id="2147484637" r:id="rId4"/>
    <p:sldLayoutId id="2147484638" r:id="rId5"/>
    <p:sldLayoutId id="2147484639" r:id="rId6"/>
    <p:sldLayoutId id="2147484640" r:id="rId7"/>
    <p:sldLayoutId id="2147484641" r:id="rId8"/>
    <p:sldLayoutId id="2147484642" r:id="rId9"/>
    <p:sldLayoutId id="2147484643" r:id="rId10"/>
    <p:sldLayoutId id="2147484644" r:id="rId11"/>
    <p:sldLayoutId id="2147484645" r:id="rId12"/>
    <p:sldLayoutId id="2147484646" r:id="rId13"/>
    <p:sldLayoutId id="2147484647" r:id="rId14"/>
    <p:sldLayoutId id="2147484648" r:id="rId15"/>
    <p:sldLayoutId id="2147484649" r:id="rId16"/>
    <p:sldLayoutId id="2147484650" r:id="rId17"/>
    <p:sldLayoutId id="2147484651" r:id="rId18"/>
    <p:sldLayoutId id="2147484652" r:id="rId19"/>
    <p:sldLayoutId id="2147484653" r:id="rId20"/>
    <p:sldLayoutId id="2147484654" r:id="rId21"/>
    <p:sldLayoutId id="2147484655" r:id="rId22"/>
    <p:sldLayoutId id="2147484656" r:id="rId23"/>
  </p:sldLayoutIdLst>
  <p:txStyles>
    <p:titleStyle>
      <a:lvl1pPr algn="l" defTabSz="914400" rtl="0" eaLnBrk="1" latinLnBrk="0" hangingPunct="1">
        <a:lnSpc>
          <a:spcPct val="90000"/>
        </a:lnSpc>
        <a:spcBef>
          <a:spcPct val="0"/>
        </a:spcBef>
        <a:buNone/>
        <a:defRPr lang="en-US" sz="6600" kern="1200" baseline="0" dirty="0">
          <a:solidFill>
            <a:srgbClr val="915907"/>
          </a:solidFill>
          <a:latin typeface="Community Light" panose="0200030304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5600" kern="1200" baseline="0" dirty="0">
          <a:solidFill>
            <a:srgbClr val="56687A"/>
          </a:solidFill>
          <a:latin typeface="Community Light" panose="0200030304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4800" kern="1200" baseline="0" dirty="0">
          <a:solidFill>
            <a:srgbClr val="56687A"/>
          </a:solidFill>
          <a:latin typeface="Community Light" panose="0200030304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4000" kern="1200" baseline="0" dirty="0">
          <a:solidFill>
            <a:srgbClr val="56687A"/>
          </a:solidFill>
          <a:latin typeface="Community Light" panose="0200030304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3600" kern="1200" baseline="0" dirty="0">
          <a:solidFill>
            <a:srgbClr val="56687A"/>
          </a:solidFill>
          <a:latin typeface="Community Light" panose="02000303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3600" kern="1200" baseline="0" dirty="0">
          <a:solidFill>
            <a:srgbClr val="56687A"/>
          </a:solidFill>
          <a:latin typeface="Community Light" panose="02000303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pos="7873">
          <p15:clr>
            <a:srgbClr val="A4A3A4"/>
          </p15:clr>
        </p15:guide>
        <p15:guide id="4" pos="7489">
          <p15:clr>
            <a:srgbClr val="A4A3A4"/>
          </p15:clr>
        </p15:guide>
        <p15:guide id="5" orient="horz" pos="960">
          <p15:clr>
            <a:srgbClr val="F26B43"/>
          </p15:clr>
        </p15:guide>
        <p15:guide id="6" orient="horz" pos="7680">
          <p15:clr>
            <a:srgbClr val="F26B43"/>
          </p15:clr>
        </p15:guide>
        <p15:guide id="7" pos="961">
          <p15:clr>
            <a:srgbClr val="F26B43"/>
          </p15:clr>
        </p15:guide>
        <p15:guide id="8" pos="14401">
          <p15:clr>
            <a:srgbClr val="F26B43"/>
          </p15:clr>
        </p15:guide>
        <p15:guide id="9" pos="5569">
          <p15:clr>
            <a:srgbClr val="A4A3A4"/>
          </p15:clr>
        </p15:guide>
        <p15:guide id="10" pos="5185">
          <p15:clr>
            <a:srgbClr val="A4A3A4"/>
          </p15:clr>
        </p15:guide>
        <p15:guide id="11" pos="5353">
          <p15:clr>
            <a:srgbClr val="A4A3A4"/>
          </p15:clr>
        </p15:guide>
        <p15:guide id="12" pos="9793">
          <p15:clr>
            <a:srgbClr val="A4A3A4"/>
          </p15:clr>
        </p15:guide>
        <p15:guide id="13" pos="10177">
          <p15:clr>
            <a:srgbClr val="A4A3A4"/>
          </p15:clr>
        </p15:guide>
        <p15:guide id="14" pos="9985">
          <p15:clr>
            <a:srgbClr val="A4A3A4"/>
          </p15:clr>
        </p15:guide>
        <p15:guide id="15" orient="horz" pos="3000">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DFAF5"/>
        </a:solidFill>
        <a:effectLst/>
      </p:bgPr>
    </p:bg>
    <p:spTree>
      <p:nvGrpSpPr>
        <p:cNvPr id="1" name=""/>
        <p:cNvGrpSpPr/>
        <p:nvPr/>
      </p:nvGrpSpPr>
      <p:grpSpPr>
        <a:xfrm>
          <a:off x="0" y="0"/>
          <a:ext cx="0" cy="0"/>
          <a:chOff x="0" y="0"/>
          <a:chExt cx="0" cy="0"/>
        </a:xfrm>
      </p:grpSpPr>
      <p:sp>
        <p:nvSpPr>
          <p:cNvPr id="112" name="Title Placeholder 46">
            <a:extLst>
              <a:ext uri="{FF2B5EF4-FFF2-40B4-BE49-F238E27FC236}">
                <a16:creationId xmlns:a16="http://schemas.microsoft.com/office/drawing/2014/main" id="{BA7553A1-8B53-5041-B37F-E9D2953F78A4}"/>
              </a:ext>
            </a:extLst>
          </p:cNvPr>
          <p:cNvSpPr>
            <a:spLocks noGrp="1"/>
          </p:cNvSpPr>
          <p:nvPr>
            <p:ph type="title"/>
          </p:nvPr>
        </p:nvSpPr>
        <p:spPr>
          <a:xfrm>
            <a:off x="1468437" y="1374334"/>
            <a:ext cx="21402474" cy="1066800"/>
          </a:xfrm>
          <a:prstGeom prst="rect">
            <a:avLst/>
          </a:prstGeom>
        </p:spPr>
        <p:txBody>
          <a:bodyPr vert="horz" lIns="0" tIns="45720" rIns="0" bIns="45720" rtlCol="0" anchor="t" anchorCtr="0">
            <a:normAutofit/>
          </a:bodyPr>
          <a:lstStyle/>
          <a:p>
            <a:r>
              <a:rPr lang="en-US"/>
              <a:t>Enter slide title here  </a:t>
            </a:r>
          </a:p>
        </p:txBody>
      </p:sp>
      <p:sp>
        <p:nvSpPr>
          <p:cNvPr id="113" name="Text Placeholder 2">
            <a:extLst>
              <a:ext uri="{FF2B5EF4-FFF2-40B4-BE49-F238E27FC236}">
                <a16:creationId xmlns:a16="http://schemas.microsoft.com/office/drawing/2014/main" id="{5EB7B9D7-318F-8642-B9BC-6228D3DABE0A}"/>
              </a:ext>
            </a:extLst>
          </p:cNvPr>
          <p:cNvSpPr>
            <a:spLocks noGrp="1"/>
          </p:cNvSpPr>
          <p:nvPr>
            <p:ph type="body" idx="1"/>
          </p:nvPr>
        </p:nvSpPr>
        <p:spPr>
          <a:xfrm>
            <a:off x="1481138" y="2980884"/>
            <a:ext cx="21380450" cy="9211116"/>
          </a:xfrm>
          <a:prstGeom prst="rect">
            <a:avLst/>
          </a:prstGeom>
          <a:noFill/>
        </p:spPr>
        <p:txBody>
          <a:bodyPr vert="horz" lIns="0" tIns="45720" rIns="0" bIns="45720" rtlCol="0">
            <a:normAutofit/>
          </a:bodyPr>
          <a:lstStyle/>
          <a:p>
            <a:pPr marL="0" lvl="0" indent="0" defTabSz="1828800">
              <a:spcBef>
                <a:spcPts val="2000"/>
              </a:spcBef>
              <a:buNone/>
            </a:pPr>
            <a:r>
              <a:rPr lang="en-US"/>
              <a:t>First level</a:t>
            </a:r>
          </a:p>
          <a:p>
            <a:pPr marL="914400" lvl="1" indent="0" defTabSz="1828800">
              <a:spcBef>
                <a:spcPts val="1000"/>
              </a:spcBef>
              <a:buNone/>
            </a:pPr>
            <a:r>
              <a:rPr lang="en-US"/>
              <a:t>Second level</a:t>
            </a:r>
          </a:p>
          <a:p>
            <a:pPr marL="1828800" lvl="2" indent="0" defTabSz="1828800">
              <a:spcBef>
                <a:spcPts val="1000"/>
              </a:spcBef>
              <a:buNone/>
            </a:pPr>
            <a:r>
              <a:rPr lang="en-US"/>
              <a:t>Third level</a:t>
            </a:r>
          </a:p>
          <a:p>
            <a:pPr marL="2743200" lvl="3" indent="0" defTabSz="1828800">
              <a:spcBef>
                <a:spcPts val="1000"/>
              </a:spcBef>
              <a:buNone/>
            </a:pPr>
            <a:r>
              <a:rPr lang="en-US"/>
              <a:t>Fourth level</a:t>
            </a:r>
          </a:p>
          <a:p>
            <a:pPr marL="3657600" lvl="4" indent="0" defTabSz="1828800">
              <a:spcBef>
                <a:spcPts val="1000"/>
              </a:spcBef>
              <a:buNone/>
            </a:pPr>
            <a:r>
              <a:rPr lang="en-US"/>
              <a:t>Fifth level</a:t>
            </a:r>
          </a:p>
        </p:txBody>
      </p:sp>
      <p:grpSp>
        <p:nvGrpSpPr>
          <p:cNvPr id="10" name="Group 9">
            <a:extLst>
              <a:ext uri="{FF2B5EF4-FFF2-40B4-BE49-F238E27FC236}">
                <a16:creationId xmlns:a16="http://schemas.microsoft.com/office/drawing/2014/main" id="{6067DD07-74B3-2544-AB6E-7F7F832FFDE2}"/>
              </a:ext>
            </a:extLst>
          </p:cNvPr>
          <p:cNvGrpSpPr/>
          <p:nvPr userDrawn="1"/>
        </p:nvGrpSpPr>
        <p:grpSpPr>
          <a:xfrm>
            <a:off x="78197" y="14026815"/>
            <a:ext cx="18446869" cy="2778034"/>
            <a:chOff x="78197" y="14026815"/>
            <a:chExt cx="18446869" cy="2778034"/>
          </a:xfrm>
        </p:grpSpPr>
        <p:sp>
          <p:nvSpPr>
            <p:cNvPr id="60" name="Rectangle 59">
              <a:extLst>
                <a:ext uri="{FF2B5EF4-FFF2-40B4-BE49-F238E27FC236}">
                  <a16:creationId xmlns:a16="http://schemas.microsoft.com/office/drawing/2014/main" id="{40B4EF60-9558-C445-9185-662B90CB6C10}"/>
                </a:ext>
                <a:ext uri="{C183D7F6-B498-43B3-948B-1728B52AA6E4}">
                  <adec:decorative xmlns:adec="http://schemas.microsoft.com/office/drawing/2017/decorative" val="1"/>
                </a:ext>
              </a:extLst>
            </p:cNvPr>
            <p:cNvSpPr/>
            <p:nvPr userDrawn="1"/>
          </p:nvSpPr>
          <p:spPr>
            <a:xfrm>
              <a:off x="78197" y="14026815"/>
              <a:ext cx="18446869" cy="27780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77910847-53B2-C542-B512-D3E4778AA28C}"/>
                </a:ext>
                <a:ext uri="{C183D7F6-B498-43B3-948B-1728B52AA6E4}">
                  <adec:decorative xmlns:adec="http://schemas.microsoft.com/office/drawing/2017/decorative" val="1"/>
                </a:ext>
              </a:extLst>
            </p:cNvPr>
            <p:cNvSpPr/>
            <p:nvPr userDrawn="1"/>
          </p:nvSpPr>
          <p:spPr>
            <a:xfrm>
              <a:off x="17183247" y="15570189"/>
              <a:ext cx="937260" cy="934452"/>
            </a:xfrm>
            <a:prstGeom prst="rect">
              <a:avLst/>
            </a:prstGeom>
            <a:solidFill>
              <a:srgbClr val="FDF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D09F34E-DE70-D84F-98FC-707A29DD3538}"/>
                </a:ext>
              </a:extLst>
            </p:cNvPr>
            <p:cNvGrpSpPr/>
            <p:nvPr userDrawn="1"/>
          </p:nvGrpSpPr>
          <p:grpSpPr>
            <a:xfrm>
              <a:off x="446534" y="14398887"/>
              <a:ext cx="3154680" cy="2085505"/>
              <a:chOff x="1708548" y="14672479"/>
              <a:chExt cx="3154680" cy="2085505"/>
            </a:xfrm>
          </p:grpSpPr>
          <p:grpSp>
            <p:nvGrpSpPr>
              <p:cNvPr id="61" name="Group 60">
                <a:extLst>
                  <a:ext uri="{FF2B5EF4-FFF2-40B4-BE49-F238E27FC236}">
                    <a16:creationId xmlns:a16="http://schemas.microsoft.com/office/drawing/2014/main" id="{2C2ECA94-2FFA-4749-B8BD-EBAC2DFAC247}"/>
                  </a:ext>
                </a:extLst>
              </p:cNvPr>
              <p:cNvGrpSpPr/>
              <p:nvPr userDrawn="1"/>
            </p:nvGrpSpPr>
            <p:grpSpPr>
              <a:xfrm>
                <a:off x="1708548" y="14672479"/>
                <a:ext cx="3154680" cy="937260"/>
                <a:chOff x="24932716" y="346880"/>
                <a:chExt cx="3154680" cy="937260"/>
              </a:xfrm>
            </p:grpSpPr>
            <p:sp>
              <p:nvSpPr>
                <p:cNvPr id="110" name="Rectangle 109">
                  <a:extLst>
                    <a:ext uri="{FF2B5EF4-FFF2-40B4-BE49-F238E27FC236}">
                      <a16:creationId xmlns:a16="http://schemas.microsoft.com/office/drawing/2014/main" id="{BBABDC5D-9971-2B49-B3BC-018A4CFAD8AA}"/>
                    </a:ext>
                    <a:ext uri="{C183D7F6-B498-43B3-948B-1728B52AA6E4}">
                      <adec:decorative xmlns:adec="http://schemas.microsoft.com/office/drawing/2017/decorative" val="1"/>
                    </a:ext>
                  </a:extLst>
                </p:cNvPr>
                <p:cNvSpPr/>
                <p:nvPr userDrawn="1"/>
              </p:nvSpPr>
              <p:spPr>
                <a:xfrm>
                  <a:off x="24932716" y="346880"/>
                  <a:ext cx="937260" cy="937260"/>
                </a:xfrm>
                <a:prstGeom prst="rect">
                  <a:avLst/>
                </a:prstGeom>
                <a:solidFill>
                  <a:srgbClr val="38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20545F7-0983-D948-869C-2FB2B058A1B2}"/>
                    </a:ext>
                    <a:ext uri="{C183D7F6-B498-43B3-948B-1728B52AA6E4}">
                      <adec:decorative xmlns:adec="http://schemas.microsoft.com/office/drawing/2017/decorative" val="1"/>
                    </a:ext>
                  </a:extLst>
                </p:cNvPr>
                <p:cNvSpPr/>
                <p:nvPr userDrawn="1"/>
              </p:nvSpPr>
              <p:spPr>
                <a:xfrm>
                  <a:off x="27150136" y="346880"/>
                  <a:ext cx="937260" cy="937260"/>
                </a:xfrm>
                <a:prstGeom prst="rect">
                  <a:avLst/>
                </a:prstGeom>
                <a:solidFill>
                  <a:srgbClr val="788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5AFF2B23-6BFE-5A43-AB00-BBFF7A07A48E}"/>
                    </a:ext>
                    <a:ext uri="{C183D7F6-B498-43B3-948B-1728B52AA6E4}">
                      <adec:decorative xmlns:adec="http://schemas.microsoft.com/office/drawing/2017/decorative" val="1"/>
                    </a:ext>
                  </a:extLst>
                </p:cNvPr>
                <p:cNvSpPr/>
                <p:nvPr userDrawn="1"/>
              </p:nvSpPr>
              <p:spPr>
                <a:xfrm>
                  <a:off x="26029996" y="346880"/>
                  <a:ext cx="937260" cy="937260"/>
                </a:xfrm>
                <a:prstGeom prst="rect">
                  <a:avLst/>
                </a:prstGeom>
                <a:solidFill>
                  <a:srgbClr val="566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16F473B1-3CB7-E04C-9B61-E3D4AA59F027}"/>
                  </a:ext>
                </a:extLst>
              </p:cNvPr>
              <p:cNvGrpSpPr/>
              <p:nvPr userDrawn="1"/>
            </p:nvGrpSpPr>
            <p:grpSpPr>
              <a:xfrm>
                <a:off x="1715533" y="15820724"/>
                <a:ext cx="3147695" cy="937260"/>
                <a:chOff x="24939701" y="1497330"/>
                <a:chExt cx="3147695" cy="937260"/>
              </a:xfrm>
            </p:grpSpPr>
            <p:sp>
              <p:nvSpPr>
                <p:cNvPr id="107" name="Rectangle 106">
                  <a:extLst>
                    <a:ext uri="{FF2B5EF4-FFF2-40B4-BE49-F238E27FC236}">
                      <a16:creationId xmlns:a16="http://schemas.microsoft.com/office/drawing/2014/main" id="{304A30A2-5B86-B541-A806-2249B2FE0868}"/>
                    </a:ext>
                    <a:ext uri="{C183D7F6-B498-43B3-948B-1728B52AA6E4}">
                      <adec:decorative xmlns:adec="http://schemas.microsoft.com/office/drawing/2017/decorative" val="1"/>
                    </a:ext>
                  </a:extLst>
                </p:cNvPr>
                <p:cNvSpPr/>
                <p:nvPr userDrawn="1"/>
              </p:nvSpPr>
              <p:spPr>
                <a:xfrm>
                  <a:off x="26029996" y="1497330"/>
                  <a:ext cx="937260" cy="937260"/>
                </a:xfrm>
                <a:prstGeom prst="rect">
                  <a:avLst/>
                </a:prstGeom>
                <a:solidFill>
                  <a:srgbClr val="C0D1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614C567F-9D06-2F45-ABAB-36A770E847A5}"/>
                    </a:ext>
                    <a:ext uri="{C183D7F6-B498-43B3-948B-1728B52AA6E4}">
                      <adec:decorative xmlns:adec="http://schemas.microsoft.com/office/drawing/2017/decorative" val="1"/>
                    </a:ext>
                  </a:extLst>
                </p:cNvPr>
                <p:cNvSpPr/>
                <p:nvPr userDrawn="1"/>
              </p:nvSpPr>
              <p:spPr>
                <a:xfrm>
                  <a:off x="24939701" y="1497330"/>
                  <a:ext cx="937260" cy="937260"/>
                </a:xfrm>
                <a:prstGeom prst="rect">
                  <a:avLst/>
                </a:prstGeom>
                <a:solidFill>
                  <a:srgbClr val="9DB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9C00ACA3-E720-1F45-B012-561485B592AD}"/>
                    </a:ext>
                    <a:ext uri="{C183D7F6-B498-43B3-948B-1728B52AA6E4}">
                      <adec:decorative xmlns:adec="http://schemas.microsoft.com/office/drawing/2017/decorative" val="1"/>
                    </a:ext>
                  </a:extLst>
                </p:cNvPr>
                <p:cNvSpPr/>
                <p:nvPr userDrawn="1"/>
              </p:nvSpPr>
              <p:spPr>
                <a:xfrm>
                  <a:off x="27150136" y="1497330"/>
                  <a:ext cx="937260" cy="937260"/>
                </a:xfrm>
                <a:prstGeom prst="rect">
                  <a:avLst/>
                </a:prstGeom>
                <a:solidFill>
                  <a:srgbClr val="DCE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78C03101-296B-414F-B18B-E7B00FD46F40}"/>
                  </a:ext>
                  <a:ext uri="{C183D7F6-B498-43B3-948B-1728B52AA6E4}">
                    <adec:decorative xmlns:adec="http://schemas.microsoft.com/office/drawing/2017/decorative" val="1"/>
                  </a:ext>
                </a:extLst>
              </p:cNvPr>
              <p:cNvSpPr txBox="1"/>
              <p:nvPr userDrawn="1"/>
            </p:nvSpPr>
            <p:spPr>
              <a:xfrm>
                <a:off x="1708548" y="1510940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80</a:t>
                </a:r>
              </a:p>
            </p:txBody>
          </p:sp>
          <p:sp>
            <p:nvSpPr>
              <p:cNvPr id="28" name="TextBox 27">
                <a:extLst>
                  <a:ext uri="{FF2B5EF4-FFF2-40B4-BE49-F238E27FC236}">
                    <a16:creationId xmlns:a16="http://schemas.microsoft.com/office/drawing/2014/main" id="{2DEA213F-2822-0649-B290-D7112011DC69}"/>
                  </a:ext>
                  <a:ext uri="{C183D7F6-B498-43B3-948B-1728B52AA6E4}">
                    <adec:decorative xmlns:adec="http://schemas.microsoft.com/office/drawing/2017/decorative" val="1"/>
                  </a:ext>
                </a:extLst>
              </p:cNvPr>
              <p:cNvSpPr txBox="1"/>
              <p:nvPr userDrawn="1"/>
            </p:nvSpPr>
            <p:spPr>
              <a:xfrm>
                <a:off x="2805828" y="1510940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70</a:t>
                </a:r>
              </a:p>
            </p:txBody>
          </p:sp>
          <p:sp>
            <p:nvSpPr>
              <p:cNvPr id="29" name="TextBox 28">
                <a:extLst>
                  <a:ext uri="{FF2B5EF4-FFF2-40B4-BE49-F238E27FC236}">
                    <a16:creationId xmlns:a16="http://schemas.microsoft.com/office/drawing/2014/main" id="{DA920478-4AE6-0441-AD18-AC07BB6FD918}"/>
                  </a:ext>
                  <a:ext uri="{C183D7F6-B498-43B3-948B-1728B52AA6E4}">
                    <adec:decorative xmlns:adec="http://schemas.microsoft.com/office/drawing/2017/decorative" val="1"/>
                  </a:ext>
                </a:extLst>
              </p:cNvPr>
              <p:cNvSpPr txBox="1"/>
              <p:nvPr userDrawn="1"/>
            </p:nvSpPr>
            <p:spPr>
              <a:xfrm>
                <a:off x="3931984" y="1510940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60</a:t>
                </a:r>
              </a:p>
            </p:txBody>
          </p:sp>
          <p:sp>
            <p:nvSpPr>
              <p:cNvPr id="30" name="TextBox 29">
                <a:extLst>
                  <a:ext uri="{FF2B5EF4-FFF2-40B4-BE49-F238E27FC236}">
                    <a16:creationId xmlns:a16="http://schemas.microsoft.com/office/drawing/2014/main" id="{992F4B69-4DBD-D94A-A36F-7B4BEE6A6E9C}"/>
                  </a:ext>
                  <a:ext uri="{C183D7F6-B498-43B3-948B-1728B52AA6E4}">
                    <adec:decorative xmlns:adec="http://schemas.microsoft.com/office/drawing/2017/decorative" val="1"/>
                  </a:ext>
                </a:extLst>
              </p:cNvPr>
              <p:cNvSpPr txBox="1"/>
              <p:nvPr userDrawn="1"/>
            </p:nvSpPr>
            <p:spPr>
              <a:xfrm>
                <a:off x="1708548" y="16264433"/>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50</a:t>
                </a:r>
              </a:p>
            </p:txBody>
          </p:sp>
          <p:sp>
            <p:nvSpPr>
              <p:cNvPr id="31" name="TextBox 30">
                <a:extLst>
                  <a:ext uri="{FF2B5EF4-FFF2-40B4-BE49-F238E27FC236}">
                    <a16:creationId xmlns:a16="http://schemas.microsoft.com/office/drawing/2014/main" id="{F40E61FA-DB02-BE4F-9D0F-C68F9526D439}"/>
                  </a:ext>
                  <a:ext uri="{C183D7F6-B498-43B3-948B-1728B52AA6E4}">
                    <adec:decorative xmlns:adec="http://schemas.microsoft.com/office/drawing/2017/decorative" val="1"/>
                  </a:ext>
                </a:extLst>
              </p:cNvPr>
              <p:cNvSpPr txBox="1"/>
              <p:nvPr userDrawn="1"/>
            </p:nvSpPr>
            <p:spPr>
              <a:xfrm>
                <a:off x="2805828" y="1626443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Cool Gray 40</a:t>
                </a:r>
              </a:p>
            </p:txBody>
          </p:sp>
          <p:sp>
            <p:nvSpPr>
              <p:cNvPr id="32" name="TextBox 31">
                <a:extLst>
                  <a:ext uri="{FF2B5EF4-FFF2-40B4-BE49-F238E27FC236}">
                    <a16:creationId xmlns:a16="http://schemas.microsoft.com/office/drawing/2014/main" id="{AFB68465-AA99-954D-87F4-232EE9FE6354}"/>
                  </a:ext>
                  <a:ext uri="{C183D7F6-B498-43B3-948B-1728B52AA6E4}">
                    <adec:decorative xmlns:adec="http://schemas.microsoft.com/office/drawing/2017/decorative" val="1"/>
                  </a:ext>
                </a:extLst>
              </p:cNvPr>
              <p:cNvSpPr txBox="1"/>
              <p:nvPr userDrawn="1"/>
            </p:nvSpPr>
            <p:spPr>
              <a:xfrm>
                <a:off x="3931984" y="1626443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Cool Gray 30</a:t>
                </a:r>
              </a:p>
            </p:txBody>
          </p:sp>
        </p:grpSp>
        <p:grpSp>
          <p:nvGrpSpPr>
            <p:cNvPr id="4" name="Group 3">
              <a:extLst>
                <a:ext uri="{FF2B5EF4-FFF2-40B4-BE49-F238E27FC236}">
                  <a16:creationId xmlns:a16="http://schemas.microsoft.com/office/drawing/2014/main" id="{49A146C8-42E6-D843-A4DE-501E6F9DA7E5}"/>
                </a:ext>
              </a:extLst>
            </p:cNvPr>
            <p:cNvGrpSpPr/>
            <p:nvPr userDrawn="1"/>
          </p:nvGrpSpPr>
          <p:grpSpPr>
            <a:xfrm>
              <a:off x="3773934" y="14409377"/>
              <a:ext cx="3154680" cy="2085505"/>
              <a:chOff x="10471548" y="17299169"/>
              <a:chExt cx="3154680" cy="2085505"/>
            </a:xfrm>
          </p:grpSpPr>
          <p:grpSp>
            <p:nvGrpSpPr>
              <p:cNvPr id="63" name="Group 62">
                <a:extLst>
                  <a:ext uri="{FF2B5EF4-FFF2-40B4-BE49-F238E27FC236}">
                    <a16:creationId xmlns:a16="http://schemas.microsoft.com/office/drawing/2014/main" id="{14CBE507-BC8A-A34B-8875-313DC8A3A722}"/>
                  </a:ext>
                </a:extLst>
              </p:cNvPr>
              <p:cNvGrpSpPr/>
              <p:nvPr userDrawn="1"/>
            </p:nvGrpSpPr>
            <p:grpSpPr>
              <a:xfrm>
                <a:off x="10471548" y="17299169"/>
                <a:ext cx="3154680" cy="937260"/>
                <a:chOff x="24932716" y="2640330"/>
                <a:chExt cx="3154680" cy="937260"/>
              </a:xfrm>
            </p:grpSpPr>
            <p:sp>
              <p:nvSpPr>
                <p:cNvPr id="104" name="Rectangle 103">
                  <a:extLst>
                    <a:ext uri="{FF2B5EF4-FFF2-40B4-BE49-F238E27FC236}">
                      <a16:creationId xmlns:a16="http://schemas.microsoft.com/office/drawing/2014/main" id="{0FE3F5AA-833F-CD45-8ED6-A0FC04023E4A}"/>
                    </a:ext>
                    <a:ext uri="{C183D7F6-B498-43B3-948B-1728B52AA6E4}">
                      <adec:decorative xmlns:adec="http://schemas.microsoft.com/office/drawing/2017/decorative" val="1"/>
                    </a:ext>
                  </a:extLst>
                </p:cNvPr>
                <p:cNvSpPr/>
                <p:nvPr userDrawn="1"/>
              </p:nvSpPr>
              <p:spPr>
                <a:xfrm>
                  <a:off x="24932716" y="2640330"/>
                  <a:ext cx="937260" cy="937260"/>
                </a:xfrm>
                <a:prstGeom prst="rect">
                  <a:avLst/>
                </a:prstGeom>
                <a:solidFill>
                  <a:srgbClr val="762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A41C6B46-76B7-9945-97ED-26DB4841F9E7}"/>
                    </a:ext>
                    <a:ext uri="{C183D7F6-B498-43B3-948B-1728B52AA6E4}">
                      <adec:decorative xmlns:adec="http://schemas.microsoft.com/office/drawing/2017/decorative" val="1"/>
                    </a:ext>
                  </a:extLst>
                </p:cNvPr>
                <p:cNvSpPr/>
                <p:nvPr userDrawn="1"/>
              </p:nvSpPr>
              <p:spPr>
                <a:xfrm>
                  <a:off x="26029996" y="2640330"/>
                  <a:ext cx="937260" cy="937260"/>
                </a:xfrm>
                <a:prstGeom prst="rect">
                  <a:avLst/>
                </a:prstGeom>
                <a:solidFill>
                  <a:srgbClr val="B24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BFE2E5AA-436E-3143-A2AE-E41C3FAE2890}"/>
                    </a:ext>
                    <a:ext uri="{C183D7F6-B498-43B3-948B-1728B52AA6E4}">
                      <adec:decorative xmlns:adec="http://schemas.microsoft.com/office/drawing/2017/decorative" val="1"/>
                    </a:ext>
                  </a:extLst>
                </p:cNvPr>
                <p:cNvSpPr/>
                <p:nvPr userDrawn="1"/>
              </p:nvSpPr>
              <p:spPr>
                <a:xfrm>
                  <a:off x="27150136" y="2640330"/>
                  <a:ext cx="937260" cy="937260"/>
                </a:xfrm>
                <a:prstGeom prst="rect">
                  <a:avLst/>
                </a:prstGeom>
                <a:solidFill>
                  <a:srgbClr val="E16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7092753A-8E15-9144-AEF9-5749B9561CB4}"/>
                  </a:ext>
                </a:extLst>
              </p:cNvPr>
              <p:cNvGrpSpPr/>
              <p:nvPr userDrawn="1"/>
            </p:nvGrpSpPr>
            <p:grpSpPr>
              <a:xfrm>
                <a:off x="10471548" y="18447414"/>
                <a:ext cx="3154680" cy="937260"/>
                <a:chOff x="24932716" y="3767920"/>
                <a:chExt cx="3154680" cy="937260"/>
              </a:xfrm>
            </p:grpSpPr>
            <p:sp>
              <p:nvSpPr>
                <p:cNvPr id="101" name="Rectangle 100">
                  <a:extLst>
                    <a:ext uri="{FF2B5EF4-FFF2-40B4-BE49-F238E27FC236}">
                      <a16:creationId xmlns:a16="http://schemas.microsoft.com/office/drawing/2014/main" id="{8FE057E0-DED3-9749-BFBC-A218C31F9E6E}"/>
                    </a:ext>
                    <a:ext uri="{C183D7F6-B498-43B3-948B-1728B52AA6E4}">
                      <adec:decorative xmlns:adec="http://schemas.microsoft.com/office/drawing/2017/decorative" val="1"/>
                    </a:ext>
                  </a:extLst>
                </p:cNvPr>
                <p:cNvSpPr/>
                <p:nvPr userDrawn="1"/>
              </p:nvSpPr>
              <p:spPr>
                <a:xfrm>
                  <a:off x="24932716" y="3767920"/>
                  <a:ext cx="937260" cy="937260"/>
                </a:xfrm>
                <a:prstGeom prst="rect">
                  <a:avLst/>
                </a:prstGeom>
                <a:solidFill>
                  <a:srgbClr val="F59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53FE5189-037B-5C44-AE44-EE6DB38B0CE0}"/>
                    </a:ext>
                    <a:ext uri="{C183D7F6-B498-43B3-948B-1728B52AA6E4}">
                      <adec:decorative xmlns:adec="http://schemas.microsoft.com/office/drawing/2017/decorative" val="1"/>
                    </a:ext>
                  </a:extLst>
                </p:cNvPr>
                <p:cNvSpPr/>
                <p:nvPr userDrawn="1"/>
              </p:nvSpPr>
              <p:spPr>
                <a:xfrm>
                  <a:off x="26029996" y="3767920"/>
                  <a:ext cx="937260" cy="937260"/>
                </a:xfrm>
                <a:prstGeom prst="rect">
                  <a:avLst/>
                </a:prstGeom>
                <a:solidFill>
                  <a:srgbClr val="FDC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35F5C0AA-17A2-CB4E-9A2D-0D889C6F3C65}"/>
                    </a:ext>
                    <a:ext uri="{C183D7F6-B498-43B3-948B-1728B52AA6E4}">
                      <adec:decorative xmlns:adec="http://schemas.microsoft.com/office/drawing/2017/decorative" val="1"/>
                    </a:ext>
                  </a:extLst>
                </p:cNvPr>
                <p:cNvSpPr/>
                <p:nvPr userDrawn="1"/>
              </p:nvSpPr>
              <p:spPr>
                <a:xfrm>
                  <a:off x="27150136" y="3767920"/>
                  <a:ext cx="937260" cy="93726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3690973A-B563-C245-AA3C-4A3F8E07AF7D}"/>
                  </a:ext>
                  <a:ext uri="{C183D7F6-B498-43B3-948B-1728B52AA6E4}">
                    <adec:decorative xmlns:adec="http://schemas.microsoft.com/office/drawing/2017/decorative" val="1"/>
                  </a:ext>
                </a:extLst>
              </p:cNvPr>
              <p:cNvSpPr txBox="1"/>
              <p:nvPr userDrawn="1"/>
            </p:nvSpPr>
            <p:spPr>
              <a:xfrm>
                <a:off x="10471548" y="17746246"/>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80</a:t>
                </a:r>
              </a:p>
            </p:txBody>
          </p:sp>
          <p:sp>
            <p:nvSpPr>
              <p:cNvPr id="34" name="TextBox 33">
                <a:extLst>
                  <a:ext uri="{FF2B5EF4-FFF2-40B4-BE49-F238E27FC236}">
                    <a16:creationId xmlns:a16="http://schemas.microsoft.com/office/drawing/2014/main" id="{E55E805A-A7C0-F34C-8D62-55F5B508D1A6}"/>
                  </a:ext>
                  <a:ext uri="{C183D7F6-B498-43B3-948B-1728B52AA6E4}">
                    <adec:decorative xmlns:adec="http://schemas.microsoft.com/office/drawing/2017/decorative" val="1"/>
                  </a:ext>
                </a:extLst>
              </p:cNvPr>
              <p:cNvSpPr txBox="1"/>
              <p:nvPr userDrawn="1"/>
            </p:nvSpPr>
            <p:spPr>
              <a:xfrm>
                <a:off x="11568828" y="17746246"/>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70</a:t>
                </a:r>
              </a:p>
            </p:txBody>
          </p:sp>
          <p:sp>
            <p:nvSpPr>
              <p:cNvPr id="35" name="TextBox 34">
                <a:extLst>
                  <a:ext uri="{FF2B5EF4-FFF2-40B4-BE49-F238E27FC236}">
                    <a16:creationId xmlns:a16="http://schemas.microsoft.com/office/drawing/2014/main" id="{82F8EFE2-08CC-1A4B-8014-64337A37AF1A}"/>
                  </a:ext>
                  <a:ext uri="{C183D7F6-B498-43B3-948B-1728B52AA6E4}">
                    <adec:decorative xmlns:adec="http://schemas.microsoft.com/office/drawing/2017/decorative" val="1"/>
                  </a:ext>
                </a:extLst>
              </p:cNvPr>
              <p:cNvSpPr txBox="1"/>
              <p:nvPr userDrawn="1"/>
            </p:nvSpPr>
            <p:spPr>
              <a:xfrm>
                <a:off x="12694984" y="17746246"/>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60</a:t>
                </a:r>
              </a:p>
            </p:txBody>
          </p:sp>
          <p:sp>
            <p:nvSpPr>
              <p:cNvPr id="36" name="TextBox 35">
                <a:extLst>
                  <a:ext uri="{FF2B5EF4-FFF2-40B4-BE49-F238E27FC236}">
                    <a16:creationId xmlns:a16="http://schemas.microsoft.com/office/drawing/2014/main" id="{A003E66E-8994-6245-806A-0C9900D5102F}"/>
                  </a:ext>
                  <a:ext uri="{C183D7F6-B498-43B3-948B-1728B52AA6E4}">
                    <adec:decorative xmlns:adec="http://schemas.microsoft.com/office/drawing/2017/decorative" val="1"/>
                  </a:ext>
                </a:extLst>
              </p:cNvPr>
              <p:cNvSpPr txBox="1"/>
              <p:nvPr userDrawn="1"/>
            </p:nvSpPr>
            <p:spPr>
              <a:xfrm>
                <a:off x="10471548" y="18891653"/>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50</a:t>
                </a:r>
              </a:p>
            </p:txBody>
          </p:sp>
          <p:sp>
            <p:nvSpPr>
              <p:cNvPr id="37" name="TextBox 36">
                <a:extLst>
                  <a:ext uri="{FF2B5EF4-FFF2-40B4-BE49-F238E27FC236}">
                    <a16:creationId xmlns:a16="http://schemas.microsoft.com/office/drawing/2014/main" id="{0FA82D95-4018-F44A-B141-51599A993393}"/>
                  </a:ext>
                  <a:ext uri="{C183D7F6-B498-43B3-948B-1728B52AA6E4}">
                    <adec:decorative xmlns:adec="http://schemas.microsoft.com/office/drawing/2017/decorative" val="1"/>
                  </a:ext>
                </a:extLst>
              </p:cNvPr>
              <p:cNvSpPr txBox="1"/>
              <p:nvPr userDrawn="1"/>
            </p:nvSpPr>
            <p:spPr>
              <a:xfrm>
                <a:off x="11568828" y="1889165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Warm Red 40</a:t>
                </a:r>
              </a:p>
            </p:txBody>
          </p:sp>
          <p:sp>
            <p:nvSpPr>
              <p:cNvPr id="38" name="TextBox 37">
                <a:extLst>
                  <a:ext uri="{FF2B5EF4-FFF2-40B4-BE49-F238E27FC236}">
                    <a16:creationId xmlns:a16="http://schemas.microsoft.com/office/drawing/2014/main" id="{0EDD42A4-AD73-A248-AA1C-2E54ECFC1319}"/>
                  </a:ext>
                  <a:ext uri="{C183D7F6-B498-43B3-948B-1728B52AA6E4}">
                    <adec:decorative xmlns:adec="http://schemas.microsoft.com/office/drawing/2017/decorative" val="1"/>
                  </a:ext>
                </a:extLst>
              </p:cNvPr>
              <p:cNvSpPr txBox="1"/>
              <p:nvPr userDrawn="1"/>
            </p:nvSpPr>
            <p:spPr>
              <a:xfrm>
                <a:off x="12694984" y="1889165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Warm Red 30</a:t>
                </a:r>
              </a:p>
            </p:txBody>
          </p:sp>
        </p:grpSp>
        <p:grpSp>
          <p:nvGrpSpPr>
            <p:cNvPr id="5" name="Group 4">
              <a:extLst>
                <a:ext uri="{FF2B5EF4-FFF2-40B4-BE49-F238E27FC236}">
                  <a16:creationId xmlns:a16="http://schemas.microsoft.com/office/drawing/2014/main" id="{2E9D0ED1-D07D-5A44-B18D-1D319769B03C}"/>
                </a:ext>
              </a:extLst>
            </p:cNvPr>
            <p:cNvGrpSpPr/>
            <p:nvPr userDrawn="1"/>
          </p:nvGrpSpPr>
          <p:grpSpPr>
            <a:xfrm>
              <a:off x="7126734" y="14415782"/>
              <a:ext cx="3154680" cy="2093401"/>
              <a:chOff x="1708548" y="19235974"/>
              <a:chExt cx="3154680" cy="2093401"/>
            </a:xfrm>
          </p:grpSpPr>
          <p:sp>
            <p:nvSpPr>
              <p:cNvPr id="72" name="Rectangle 71">
                <a:extLst>
                  <a:ext uri="{FF2B5EF4-FFF2-40B4-BE49-F238E27FC236}">
                    <a16:creationId xmlns:a16="http://schemas.microsoft.com/office/drawing/2014/main" id="{A5C4D798-1E53-604A-A775-8E5E5F144747}"/>
                  </a:ext>
                  <a:ext uri="{C183D7F6-B498-43B3-948B-1728B52AA6E4}">
                    <adec:decorative xmlns:adec="http://schemas.microsoft.com/office/drawing/2017/decorative" val="1"/>
                  </a:ext>
                </a:extLst>
              </p:cNvPr>
              <p:cNvSpPr/>
              <p:nvPr userDrawn="1"/>
            </p:nvSpPr>
            <p:spPr>
              <a:xfrm>
                <a:off x="1708548" y="19235974"/>
                <a:ext cx="937260" cy="937260"/>
              </a:xfrm>
              <a:prstGeom prst="rect">
                <a:avLst/>
              </a:prstGeom>
              <a:solidFill>
                <a:srgbClr val="2F4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FB99EC7-F760-4548-8C21-DB5F5AF7739C}"/>
                  </a:ext>
                  <a:ext uri="{C183D7F6-B498-43B3-948B-1728B52AA6E4}">
                    <adec:decorative xmlns:adec="http://schemas.microsoft.com/office/drawing/2017/decorative" val="1"/>
                  </a:ext>
                </a:extLst>
              </p:cNvPr>
              <p:cNvSpPr/>
              <p:nvPr userDrawn="1"/>
            </p:nvSpPr>
            <p:spPr>
              <a:xfrm>
                <a:off x="2805828" y="19235974"/>
                <a:ext cx="937260" cy="937260"/>
              </a:xfrm>
              <a:prstGeom prst="rect">
                <a:avLst/>
              </a:prstGeom>
              <a:solidFill>
                <a:srgbClr val="447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131FCEB-2630-5D4C-8423-C67CF78A77C2}"/>
                  </a:ext>
                  <a:ext uri="{C183D7F6-B498-43B3-948B-1728B52AA6E4}">
                    <adec:decorative xmlns:adec="http://schemas.microsoft.com/office/drawing/2017/decorative" val="1"/>
                  </a:ext>
                </a:extLst>
              </p:cNvPr>
              <p:cNvSpPr/>
              <p:nvPr userDrawn="1"/>
            </p:nvSpPr>
            <p:spPr>
              <a:xfrm>
                <a:off x="3925968" y="19235974"/>
                <a:ext cx="937260" cy="937260"/>
              </a:xfrm>
              <a:prstGeom prst="rect">
                <a:avLst/>
              </a:prstGeom>
              <a:solidFill>
                <a:srgbClr val="5F9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A8ABC50-46AD-A443-ABF1-A863ED8C5F6B}"/>
                  </a:ext>
                  <a:ext uri="{C183D7F6-B498-43B3-948B-1728B52AA6E4}">
                    <adec:decorative xmlns:adec="http://schemas.microsoft.com/office/drawing/2017/decorative" val="1"/>
                  </a:ext>
                </a:extLst>
              </p:cNvPr>
              <p:cNvSpPr/>
              <p:nvPr userDrawn="1"/>
            </p:nvSpPr>
            <p:spPr>
              <a:xfrm>
                <a:off x="1708548" y="20392115"/>
                <a:ext cx="937260" cy="937260"/>
              </a:xfrm>
              <a:prstGeom prst="rect">
                <a:avLst/>
              </a:prstGeom>
              <a:solidFill>
                <a:srgbClr val="7FC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8B943F5-65FE-364F-8073-00C0DA9B811B}"/>
                  </a:ext>
                  <a:ext uri="{C183D7F6-B498-43B3-948B-1728B52AA6E4}">
                    <adec:decorative xmlns:adec="http://schemas.microsoft.com/office/drawing/2017/decorative" val="1"/>
                  </a:ext>
                </a:extLst>
              </p:cNvPr>
              <p:cNvSpPr/>
              <p:nvPr userDrawn="1"/>
            </p:nvSpPr>
            <p:spPr>
              <a:xfrm>
                <a:off x="2805828" y="20392115"/>
                <a:ext cx="937260" cy="937260"/>
              </a:xfrm>
              <a:prstGeom prst="rect">
                <a:avLst/>
              </a:prstGeom>
              <a:solidFill>
                <a:srgbClr val="A5D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20A9AE6-A40B-784E-AC5D-0DFCD3D35848}"/>
                  </a:ext>
                  <a:ext uri="{C183D7F6-B498-43B3-948B-1728B52AA6E4}">
                    <adec:decorative xmlns:adec="http://schemas.microsoft.com/office/drawing/2017/decorative" val="1"/>
                  </a:ext>
                </a:extLst>
              </p:cNvPr>
              <p:cNvSpPr/>
              <p:nvPr userDrawn="1"/>
            </p:nvSpPr>
            <p:spPr>
              <a:xfrm>
                <a:off x="3925968" y="20392115"/>
                <a:ext cx="937260" cy="937260"/>
              </a:xfrm>
              <a:prstGeom prst="rect">
                <a:avLst/>
              </a:prstGeom>
              <a:solidFill>
                <a:srgbClr val="C7F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29614DD-FD3F-E143-9AF6-2BC13639E9EE}"/>
                  </a:ext>
                  <a:ext uri="{C183D7F6-B498-43B3-948B-1728B52AA6E4}">
                    <adec:decorative xmlns:adec="http://schemas.microsoft.com/office/drawing/2017/decorative" val="1"/>
                  </a:ext>
                </a:extLst>
              </p:cNvPr>
              <p:cNvSpPr txBox="1"/>
              <p:nvPr userDrawn="1"/>
            </p:nvSpPr>
            <p:spPr>
              <a:xfrm>
                <a:off x="1708548" y="19924205"/>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80</a:t>
                </a:r>
              </a:p>
            </p:txBody>
          </p:sp>
          <p:sp>
            <p:nvSpPr>
              <p:cNvPr id="40" name="TextBox 39">
                <a:extLst>
                  <a:ext uri="{FF2B5EF4-FFF2-40B4-BE49-F238E27FC236}">
                    <a16:creationId xmlns:a16="http://schemas.microsoft.com/office/drawing/2014/main" id="{81E04EFF-9CF7-B94C-9F29-4CA08EA7C58E}"/>
                  </a:ext>
                  <a:ext uri="{C183D7F6-B498-43B3-948B-1728B52AA6E4}">
                    <adec:decorative xmlns:adec="http://schemas.microsoft.com/office/drawing/2017/decorative" val="1"/>
                  </a:ext>
                </a:extLst>
              </p:cNvPr>
              <p:cNvSpPr txBox="1"/>
              <p:nvPr userDrawn="1"/>
            </p:nvSpPr>
            <p:spPr>
              <a:xfrm>
                <a:off x="2805828" y="19924205"/>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70</a:t>
                </a:r>
              </a:p>
            </p:txBody>
          </p:sp>
          <p:sp>
            <p:nvSpPr>
              <p:cNvPr id="41" name="TextBox 40">
                <a:extLst>
                  <a:ext uri="{FF2B5EF4-FFF2-40B4-BE49-F238E27FC236}">
                    <a16:creationId xmlns:a16="http://schemas.microsoft.com/office/drawing/2014/main" id="{1AD76C59-240F-9942-A939-F92A719B6366}"/>
                  </a:ext>
                  <a:ext uri="{C183D7F6-B498-43B3-948B-1728B52AA6E4}">
                    <adec:decorative xmlns:adec="http://schemas.microsoft.com/office/drawing/2017/decorative" val="1"/>
                  </a:ext>
                </a:extLst>
              </p:cNvPr>
              <p:cNvSpPr txBox="1"/>
              <p:nvPr userDrawn="1"/>
            </p:nvSpPr>
            <p:spPr>
              <a:xfrm>
                <a:off x="3931984" y="19924205"/>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60</a:t>
                </a:r>
              </a:p>
            </p:txBody>
          </p:sp>
          <p:sp>
            <p:nvSpPr>
              <p:cNvPr id="42" name="TextBox 41">
                <a:extLst>
                  <a:ext uri="{FF2B5EF4-FFF2-40B4-BE49-F238E27FC236}">
                    <a16:creationId xmlns:a16="http://schemas.microsoft.com/office/drawing/2014/main" id="{A6662C70-FB76-B04A-8F83-B89905664728}"/>
                  </a:ext>
                  <a:ext uri="{C183D7F6-B498-43B3-948B-1728B52AA6E4}">
                    <adec:decorative xmlns:adec="http://schemas.microsoft.com/office/drawing/2017/decorative" val="1"/>
                  </a:ext>
                </a:extLst>
              </p:cNvPr>
              <p:cNvSpPr txBox="1"/>
              <p:nvPr userDrawn="1"/>
            </p:nvSpPr>
            <p:spPr>
              <a:xfrm>
                <a:off x="1708548" y="21074424"/>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50</a:t>
                </a:r>
              </a:p>
            </p:txBody>
          </p:sp>
          <p:sp>
            <p:nvSpPr>
              <p:cNvPr id="43" name="TextBox 42">
                <a:extLst>
                  <a:ext uri="{FF2B5EF4-FFF2-40B4-BE49-F238E27FC236}">
                    <a16:creationId xmlns:a16="http://schemas.microsoft.com/office/drawing/2014/main" id="{1CD7BDF1-3026-6A47-8DD9-9F3C04338189}"/>
                  </a:ext>
                  <a:ext uri="{C183D7F6-B498-43B3-948B-1728B52AA6E4}">
                    <adec:decorative xmlns:adec="http://schemas.microsoft.com/office/drawing/2017/decorative" val="1"/>
                  </a:ext>
                </a:extLst>
              </p:cNvPr>
              <p:cNvSpPr txBox="1"/>
              <p:nvPr userDrawn="1"/>
            </p:nvSpPr>
            <p:spPr>
              <a:xfrm>
                <a:off x="2805828" y="21074424"/>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Green 40</a:t>
                </a:r>
              </a:p>
            </p:txBody>
          </p:sp>
          <p:sp>
            <p:nvSpPr>
              <p:cNvPr id="44" name="TextBox 43">
                <a:extLst>
                  <a:ext uri="{FF2B5EF4-FFF2-40B4-BE49-F238E27FC236}">
                    <a16:creationId xmlns:a16="http://schemas.microsoft.com/office/drawing/2014/main" id="{B20FC68F-E615-C942-ABFC-2D3121487230}"/>
                  </a:ext>
                  <a:ext uri="{C183D7F6-B498-43B3-948B-1728B52AA6E4}">
                    <adec:decorative xmlns:adec="http://schemas.microsoft.com/office/drawing/2017/decorative" val="1"/>
                  </a:ext>
                </a:extLst>
              </p:cNvPr>
              <p:cNvSpPr txBox="1"/>
              <p:nvPr userDrawn="1"/>
            </p:nvSpPr>
            <p:spPr>
              <a:xfrm>
                <a:off x="3931984" y="21074424"/>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Green 30</a:t>
                </a:r>
              </a:p>
            </p:txBody>
          </p:sp>
        </p:grpSp>
        <p:grpSp>
          <p:nvGrpSpPr>
            <p:cNvPr id="6" name="Group 5">
              <a:extLst>
                <a:ext uri="{FF2B5EF4-FFF2-40B4-BE49-F238E27FC236}">
                  <a16:creationId xmlns:a16="http://schemas.microsoft.com/office/drawing/2014/main" id="{B6F4EB46-9EA1-F747-AE04-D8148E388D0C}"/>
                </a:ext>
              </a:extLst>
            </p:cNvPr>
            <p:cNvGrpSpPr/>
            <p:nvPr userDrawn="1"/>
          </p:nvGrpSpPr>
          <p:grpSpPr>
            <a:xfrm>
              <a:off x="10479534" y="14414914"/>
              <a:ext cx="3154680" cy="2093401"/>
              <a:chOff x="1708548" y="21546506"/>
              <a:chExt cx="3154680" cy="2093401"/>
            </a:xfrm>
          </p:grpSpPr>
          <p:sp>
            <p:nvSpPr>
              <p:cNvPr id="66" name="Rectangle 65">
                <a:extLst>
                  <a:ext uri="{FF2B5EF4-FFF2-40B4-BE49-F238E27FC236}">
                    <a16:creationId xmlns:a16="http://schemas.microsoft.com/office/drawing/2014/main" id="{94ED574C-80C4-E248-8A3E-840DADC381D8}"/>
                  </a:ext>
                  <a:ext uri="{C183D7F6-B498-43B3-948B-1728B52AA6E4}">
                    <adec:decorative xmlns:adec="http://schemas.microsoft.com/office/drawing/2017/decorative" val="1"/>
                  </a:ext>
                </a:extLst>
              </p:cNvPr>
              <p:cNvSpPr/>
              <p:nvPr userDrawn="1"/>
            </p:nvSpPr>
            <p:spPr>
              <a:xfrm>
                <a:off x="1708548" y="21546506"/>
                <a:ext cx="937260" cy="937260"/>
              </a:xfrm>
              <a:prstGeom prst="rect">
                <a:avLst/>
              </a:prstGeom>
              <a:solidFill>
                <a:srgbClr val="5D3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4010221-B165-4241-8783-62CB8A691F3C}"/>
                  </a:ext>
                  <a:ext uri="{C183D7F6-B498-43B3-948B-1728B52AA6E4}">
                    <adec:decorative xmlns:adec="http://schemas.microsoft.com/office/drawing/2017/decorative" val="1"/>
                  </a:ext>
                </a:extLst>
              </p:cNvPr>
              <p:cNvSpPr/>
              <p:nvPr userDrawn="1"/>
            </p:nvSpPr>
            <p:spPr>
              <a:xfrm>
                <a:off x="2805828" y="21546506"/>
                <a:ext cx="937260" cy="937260"/>
              </a:xfrm>
              <a:prstGeom prst="rect">
                <a:avLst/>
              </a:prstGeom>
              <a:solidFill>
                <a:srgbClr val="915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0BF8FEB-4542-8C4B-9AE4-5009CE91C9FA}"/>
                  </a:ext>
                  <a:ext uri="{C183D7F6-B498-43B3-948B-1728B52AA6E4}">
                    <adec:decorative xmlns:adec="http://schemas.microsoft.com/office/drawing/2017/decorative" val="1"/>
                  </a:ext>
                </a:extLst>
              </p:cNvPr>
              <p:cNvSpPr/>
              <p:nvPr userDrawn="1"/>
            </p:nvSpPr>
            <p:spPr>
              <a:xfrm>
                <a:off x="3925968" y="21546506"/>
                <a:ext cx="937260" cy="937260"/>
              </a:xfrm>
              <a:prstGeom prst="rect">
                <a:avLst/>
              </a:prstGeom>
              <a:solidFill>
                <a:srgbClr val="C37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FAE5B70-E534-734E-9993-6C3B97F0C411}"/>
                  </a:ext>
                  <a:ext uri="{C183D7F6-B498-43B3-948B-1728B52AA6E4}">
                    <adec:decorative xmlns:adec="http://schemas.microsoft.com/office/drawing/2017/decorative" val="1"/>
                  </a:ext>
                </a:extLst>
              </p:cNvPr>
              <p:cNvSpPr/>
              <p:nvPr userDrawn="1"/>
            </p:nvSpPr>
            <p:spPr>
              <a:xfrm>
                <a:off x="1708548" y="22702647"/>
                <a:ext cx="937260" cy="937260"/>
              </a:xfrm>
              <a:prstGeom prst="rect">
                <a:avLst/>
              </a:prstGeom>
              <a:solidFill>
                <a:srgbClr val="E7A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0A6C7DA-303F-EB48-A134-ADA0F0FD480A}"/>
                  </a:ext>
                  <a:ext uri="{C183D7F6-B498-43B3-948B-1728B52AA6E4}">
                    <adec:decorative xmlns:adec="http://schemas.microsoft.com/office/drawing/2017/decorative" val="1"/>
                  </a:ext>
                </a:extLst>
              </p:cNvPr>
              <p:cNvSpPr/>
              <p:nvPr userDrawn="1"/>
            </p:nvSpPr>
            <p:spPr>
              <a:xfrm>
                <a:off x="2805828" y="22702647"/>
                <a:ext cx="937260" cy="937260"/>
              </a:xfrm>
              <a:prstGeom prst="rect">
                <a:avLst/>
              </a:prstGeom>
              <a:solidFill>
                <a:srgbClr val="F8C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F7C90816-9D79-914C-8CF3-A73779AD6E41}"/>
                  </a:ext>
                  <a:ext uri="{C183D7F6-B498-43B3-948B-1728B52AA6E4}">
                    <adec:decorative xmlns:adec="http://schemas.microsoft.com/office/drawing/2017/decorative" val="1"/>
                  </a:ext>
                </a:extLst>
              </p:cNvPr>
              <p:cNvSpPr/>
              <p:nvPr userDrawn="1"/>
            </p:nvSpPr>
            <p:spPr>
              <a:xfrm>
                <a:off x="3925968" y="22702647"/>
                <a:ext cx="937260" cy="937260"/>
              </a:xfrm>
              <a:prstGeom prst="rect">
                <a:avLst/>
              </a:prstGeom>
              <a:solidFill>
                <a:srgbClr val="FCE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0743391-80CC-924A-BD06-C8F9DD67C0AA}"/>
                  </a:ext>
                  <a:ext uri="{C183D7F6-B498-43B3-948B-1728B52AA6E4}">
                    <adec:decorative xmlns:adec="http://schemas.microsoft.com/office/drawing/2017/decorative" val="1"/>
                  </a:ext>
                </a:extLst>
              </p:cNvPr>
              <p:cNvSpPr txBox="1"/>
              <p:nvPr userDrawn="1"/>
            </p:nvSpPr>
            <p:spPr>
              <a:xfrm>
                <a:off x="1708548" y="22224643"/>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80</a:t>
                </a:r>
              </a:p>
            </p:txBody>
          </p:sp>
          <p:sp>
            <p:nvSpPr>
              <p:cNvPr id="47" name="TextBox 46">
                <a:extLst>
                  <a:ext uri="{FF2B5EF4-FFF2-40B4-BE49-F238E27FC236}">
                    <a16:creationId xmlns:a16="http://schemas.microsoft.com/office/drawing/2014/main" id="{598E1B59-15C9-FE4B-813C-91B4E8B37BA3}"/>
                  </a:ext>
                  <a:ext uri="{C183D7F6-B498-43B3-948B-1728B52AA6E4}">
                    <adec:decorative xmlns:adec="http://schemas.microsoft.com/office/drawing/2017/decorative" val="1"/>
                  </a:ext>
                </a:extLst>
              </p:cNvPr>
              <p:cNvSpPr txBox="1"/>
              <p:nvPr userDrawn="1"/>
            </p:nvSpPr>
            <p:spPr>
              <a:xfrm>
                <a:off x="2805828" y="22224643"/>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70</a:t>
                </a:r>
              </a:p>
            </p:txBody>
          </p:sp>
          <p:sp>
            <p:nvSpPr>
              <p:cNvPr id="48" name="TextBox 47">
                <a:extLst>
                  <a:ext uri="{FF2B5EF4-FFF2-40B4-BE49-F238E27FC236}">
                    <a16:creationId xmlns:a16="http://schemas.microsoft.com/office/drawing/2014/main" id="{E9E64161-891E-6E4B-99EB-28B16C66006C}"/>
                  </a:ext>
                  <a:ext uri="{C183D7F6-B498-43B3-948B-1728B52AA6E4}">
                    <adec:decorative xmlns:adec="http://schemas.microsoft.com/office/drawing/2017/decorative" val="1"/>
                  </a:ext>
                </a:extLst>
              </p:cNvPr>
              <p:cNvSpPr txBox="1"/>
              <p:nvPr userDrawn="1"/>
            </p:nvSpPr>
            <p:spPr>
              <a:xfrm>
                <a:off x="3931984" y="22224643"/>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60</a:t>
                </a:r>
              </a:p>
            </p:txBody>
          </p:sp>
          <p:sp>
            <p:nvSpPr>
              <p:cNvPr id="49" name="TextBox 48">
                <a:extLst>
                  <a:ext uri="{FF2B5EF4-FFF2-40B4-BE49-F238E27FC236}">
                    <a16:creationId xmlns:a16="http://schemas.microsoft.com/office/drawing/2014/main" id="{331FEE97-D6D5-2F42-AD7D-672152CC595C}"/>
                  </a:ext>
                  <a:ext uri="{C183D7F6-B498-43B3-948B-1728B52AA6E4}">
                    <adec:decorative xmlns:adec="http://schemas.microsoft.com/office/drawing/2017/decorative" val="1"/>
                  </a:ext>
                </a:extLst>
              </p:cNvPr>
              <p:cNvSpPr txBox="1"/>
              <p:nvPr userDrawn="1"/>
            </p:nvSpPr>
            <p:spPr>
              <a:xfrm>
                <a:off x="1708548" y="23384488"/>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50</a:t>
                </a:r>
              </a:p>
            </p:txBody>
          </p:sp>
          <p:sp>
            <p:nvSpPr>
              <p:cNvPr id="50" name="TextBox 49">
                <a:extLst>
                  <a:ext uri="{FF2B5EF4-FFF2-40B4-BE49-F238E27FC236}">
                    <a16:creationId xmlns:a16="http://schemas.microsoft.com/office/drawing/2014/main" id="{2A6143B5-B830-2141-822D-B4BFEAF62ECA}"/>
                  </a:ext>
                  <a:ext uri="{C183D7F6-B498-43B3-948B-1728B52AA6E4}">
                    <adec:decorative xmlns:adec="http://schemas.microsoft.com/office/drawing/2017/decorative" val="1"/>
                  </a:ext>
                </a:extLst>
              </p:cNvPr>
              <p:cNvSpPr txBox="1"/>
              <p:nvPr userDrawn="1"/>
            </p:nvSpPr>
            <p:spPr>
              <a:xfrm>
                <a:off x="2805828" y="23384488"/>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Amber 40</a:t>
                </a:r>
              </a:p>
            </p:txBody>
          </p:sp>
          <p:sp>
            <p:nvSpPr>
              <p:cNvPr id="51" name="TextBox 50">
                <a:extLst>
                  <a:ext uri="{FF2B5EF4-FFF2-40B4-BE49-F238E27FC236}">
                    <a16:creationId xmlns:a16="http://schemas.microsoft.com/office/drawing/2014/main" id="{D02E7A15-82CB-6741-A601-14FCE58C2586}"/>
                  </a:ext>
                  <a:ext uri="{C183D7F6-B498-43B3-948B-1728B52AA6E4}">
                    <adec:decorative xmlns:adec="http://schemas.microsoft.com/office/drawing/2017/decorative" val="1"/>
                  </a:ext>
                </a:extLst>
              </p:cNvPr>
              <p:cNvSpPr txBox="1"/>
              <p:nvPr userDrawn="1"/>
            </p:nvSpPr>
            <p:spPr>
              <a:xfrm>
                <a:off x="3931984" y="23384488"/>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Amber 30</a:t>
                </a:r>
              </a:p>
            </p:txBody>
          </p:sp>
        </p:grpSp>
        <p:grpSp>
          <p:nvGrpSpPr>
            <p:cNvPr id="8" name="Group 7">
              <a:extLst>
                <a:ext uri="{FF2B5EF4-FFF2-40B4-BE49-F238E27FC236}">
                  <a16:creationId xmlns:a16="http://schemas.microsoft.com/office/drawing/2014/main" id="{FE2C1240-D54B-DB42-8342-B3BF761F4840}"/>
                </a:ext>
              </a:extLst>
            </p:cNvPr>
            <p:cNvGrpSpPr/>
            <p:nvPr userDrawn="1"/>
          </p:nvGrpSpPr>
          <p:grpSpPr>
            <a:xfrm>
              <a:off x="13857734" y="14414047"/>
              <a:ext cx="3154680" cy="2093401"/>
              <a:chOff x="1708548" y="23857039"/>
              <a:chExt cx="3154680" cy="2093401"/>
            </a:xfrm>
          </p:grpSpPr>
          <p:sp>
            <p:nvSpPr>
              <p:cNvPr id="78" name="Rectangle 77">
                <a:extLst>
                  <a:ext uri="{FF2B5EF4-FFF2-40B4-BE49-F238E27FC236}">
                    <a16:creationId xmlns:a16="http://schemas.microsoft.com/office/drawing/2014/main" id="{D42F5FB8-4D10-5A43-939D-BF456AA5FBA1}"/>
                  </a:ext>
                  <a:ext uri="{C183D7F6-B498-43B3-948B-1728B52AA6E4}">
                    <adec:decorative xmlns:adec="http://schemas.microsoft.com/office/drawing/2017/decorative" val="1"/>
                  </a:ext>
                </a:extLst>
              </p:cNvPr>
              <p:cNvSpPr/>
              <p:nvPr userDrawn="1"/>
            </p:nvSpPr>
            <p:spPr>
              <a:xfrm>
                <a:off x="1708548" y="23857039"/>
                <a:ext cx="937260" cy="937260"/>
              </a:xfrm>
              <a:prstGeom prst="rect">
                <a:avLst/>
              </a:prstGeom>
              <a:solidFill>
                <a:srgbClr val="3E4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15F54A19-1CA4-B64E-B2F8-EE4E0A774A09}"/>
                  </a:ext>
                  <a:ext uri="{C183D7F6-B498-43B3-948B-1728B52AA6E4}">
                    <adec:decorative xmlns:adec="http://schemas.microsoft.com/office/drawing/2017/decorative" val="1"/>
                  </a:ext>
                </a:extLst>
              </p:cNvPr>
              <p:cNvSpPr/>
              <p:nvPr userDrawn="1"/>
            </p:nvSpPr>
            <p:spPr>
              <a:xfrm>
                <a:off x="2805828" y="23857039"/>
                <a:ext cx="937260" cy="937260"/>
              </a:xfrm>
              <a:prstGeom prst="rect">
                <a:avLst/>
              </a:prstGeom>
              <a:solidFill>
                <a:srgbClr val="5F6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3DDC6AEA-91BE-8A46-B8B6-2C085F528C0D}"/>
                  </a:ext>
                  <a:ext uri="{C183D7F6-B498-43B3-948B-1728B52AA6E4}">
                    <adec:decorative xmlns:adec="http://schemas.microsoft.com/office/drawing/2017/decorative" val="1"/>
                  </a:ext>
                </a:extLst>
              </p:cNvPr>
              <p:cNvSpPr/>
              <p:nvPr userDrawn="1"/>
            </p:nvSpPr>
            <p:spPr>
              <a:xfrm>
                <a:off x="3925968" y="23857039"/>
                <a:ext cx="937260" cy="937260"/>
              </a:xfrm>
              <a:prstGeom prst="rect">
                <a:avLst/>
              </a:prstGeom>
              <a:solidFill>
                <a:srgbClr val="83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8B09729E-0FCD-B64C-8421-982CFE718172}"/>
                  </a:ext>
                  <a:ext uri="{C183D7F6-B498-43B3-948B-1728B52AA6E4}">
                    <adec:decorative xmlns:adec="http://schemas.microsoft.com/office/drawing/2017/decorative" val="1"/>
                  </a:ext>
                </a:extLst>
              </p:cNvPr>
              <p:cNvSpPr/>
              <p:nvPr userDrawn="1"/>
            </p:nvSpPr>
            <p:spPr>
              <a:xfrm>
                <a:off x="1708548" y="25013180"/>
                <a:ext cx="937260" cy="937260"/>
              </a:xfrm>
              <a:prstGeom prst="rect">
                <a:avLst/>
              </a:prstGeom>
              <a:solidFill>
                <a:srgbClr val="A6B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4C54730-04AA-2F4A-B78E-960A2A976DFA}"/>
                  </a:ext>
                  <a:ext uri="{C183D7F6-B498-43B3-948B-1728B52AA6E4}">
                    <adec:decorative xmlns:adec="http://schemas.microsoft.com/office/drawing/2017/decorative" val="1"/>
                  </a:ext>
                </a:extLst>
              </p:cNvPr>
              <p:cNvSpPr/>
              <p:nvPr userDrawn="1"/>
            </p:nvSpPr>
            <p:spPr>
              <a:xfrm>
                <a:off x="2805828" y="25013180"/>
                <a:ext cx="937260" cy="937260"/>
              </a:xfrm>
              <a:prstGeom prst="rect">
                <a:avLst/>
              </a:prstGeom>
              <a:solidFill>
                <a:srgbClr val="C6D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0F1D8519-3E15-8440-9FE5-42005976F357}"/>
                  </a:ext>
                  <a:ext uri="{C183D7F6-B498-43B3-948B-1728B52AA6E4}">
                    <adec:decorative xmlns:adec="http://schemas.microsoft.com/office/drawing/2017/decorative" val="1"/>
                  </a:ext>
                </a:extLst>
              </p:cNvPr>
              <p:cNvSpPr/>
              <p:nvPr userDrawn="1"/>
            </p:nvSpPr>
            <p:spPr>
              <a:xfrm>
                <a:off x="3925968" y="25013180"/>
                <a:ext cx="937260" cy="937260"/>
              </a:xfrm>
              <a:prstGeom prst="rect">
                <a:avLst/>
              </a:prstGeom>
              <a:solidFill>
                <a:srgbClr val="DFE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01F9A002-5EDC-624B-9013-D0A162D7E72F}"/>
                  </a:ext>
                  <a:ext uri="{C183D7F6-B498-43B3-948B-1728B52AA6E4}">
                    <adec:decorative xmlns:adec="http://schemas.microsoft.com/office/drawing/2017/decorative" val="1"/>
                  </a:ext>
                </a:extLst>
              </p:cNvPr>
              <p:cNvSpPr txBox="1"/>
              <p:nvPr userDrawn="1"/>
            </p:nvSpPr>
            <p:spPr>
              <a:xfrm>
                <a:off x="1708548" y="24293299"/>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80</a:t>
                </a:r>
              </a:p>
            </p:txBody>
          </p:sp>
          <p:sp>
            <p:nvSpPr>
              <p:cNvPr id="53" name="TextBox 52">
                <a:extLst>
                  <a:ext uri="{FF2B5EF4-FFF2-40B4-BE49-F238E27FC236}">
                    <a16:creationId xmlns:a16="http://schemas.microsoft.com/office/drawing/2014/main" id="{71BF7DA6-1E03-B446-8709-9B632A46BA6F}"/>
                  </a:ext>
                  <a:ext uri="{C183D7F6-B498-43B3-948B-1728B52AA6E4}">
                    <adec:decorative xmlns:adec="http://schemas.microsoft.com/office/drawing/2017/decorative" val="1"/>
                  </a:ext>
                </a:extLst>
              </p:cNvPr>
              <p:cNvSpPr txBox="1"/>
              <p:nvPr userDrawn="1"/>
            </p:nvSpPr>
            <p:spPr>
              <a:xfrm>
                <a:off x="2805828" y="24293299"/>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70</a:t>
                </a:r>
              </a:p>
            </p:txBody>
          </p:sp>
          <p:sp>
            <p:nvSpPr>
              <p:cNvPr id="54" name="TextBox 53">
                <a:extLst>
                  <a:ext uri="{FF2B5EF4-FFF2-40B4-BE49-F238E27FC236}">
                    <a16:creationId xmlns:a16="http://schemas.microsoft.com/office/drawing/2014/main" id="{68E52121-F0B7-284E-B638-E9AAD88A4B4C}"/>
                  </a:ext>
                  <a:ext uri="{C183D7F6-B498-43B3-948B-1728B52AA6E4}">
                    <adec:decorative xmlns:adec="http://schemas.microsoft.com/office/drawing/2017/decorative" val="1"/>
                  </a:ext>
                </a:extLst>
              </p:cNvPr>
              <p:cNvSpPr txBox="1"/>
              <p:nvPr userDrawn="1"/>
            </p:nvSpPr>
            <p:spPr>
              <a:xfrm>
                <a:off x="3931984" y="24293299"/>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60</a:t>
                </a:r>
              </a:p>
            </p:txBody>
          </p:sp>
          <p:sp>
            <p:nvSpPr>
              <p:cNvPr id="55" name="TextBox 54">
                <a:extLst>
                  <a:ext uri="{FF2B5EF4-FFF2-40B4-BE49-F238E27FC236}">
                    <a16:creationId xmlns:a16="http://schemas.microsoft.com/office/drawing/2014/main" id="{164DB7C9-9E86-DF44-9E01-13595E3B0D65}"/>
                  </a:ext>
                  <a:ext uri="{C183D7F6-B498-43B3-948B-1728B52AA6E4}">
                    <adec:decorative xmlns:adec="http://schemas.microsoft.com/office/drawing/2017/decorative" val="1"/>
                  </a:ext>
                </a:extLst>
              </p:cNvPr>
              <p:cNvSpPr txBox="1"/>
              <p:nvPr userDrawn="1"/>
            </p:nvSpPr>
            <p:spPr>
              <a:xfrm>
                <a:off x="1708548" y="2544833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50</a:t>
                </a:r>
              </a:p>
            </p:txBody>
          </p:sp>
          <p:sp>
            <p:nvSpPr>
              <p:cNvPr id="56" name="TextBox 55">
                <a:extLst>
                  <a:ext uri="{FF2B5EF4-FFF2-40B4-BE49-F238E27FC236}">
                    <a16:creationId xmlns:a16="http://schemas.microsoft.com/office/drawing/2014/main" id="{82D72B31-0582-4A4F-AD97-54CB7539006C}"/>
                  </a:ext>
                  <a:ext uri="{C183D7F6-B498-43B3-948B-1728B52AA6E4}">
                    <adec:decorative xmlns:adec="http://schemas.microsoft.com/office/drawing/2017/decorative" val="1"/>
                  </a:ext>
                </a:extLst>
              </p:cNvPr>
              <p:cNvSpPr txBox="1"/>
              <p:nvPr userDrawn="1"/>
            </p:nvSpPr>
            <p:spPr>
              <a:xfrm>
                <a:off x="2805828" y="25448331"/>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Lime Green 40</a:t>
                </a:r>
              </a:p>
            </p:txBody>
          </p:sp>
          <p:sp>
            <p:nvSpPr>
              <p:cNvPr id="57" name="TextBox 56">
                <a:extLst>
                  <a:ext uri="{FF2B5EF4-FFF2-40B4-BE49-F238E27FC236}">
                    <a16:creationId xmlns:a16="http://schemas.microsoft.com/office/drawing/2014/main" id="{1F1D1FC7-9F29-8946-A972-89021DB1A31A}"/>
                  </a:ext>
                  <a:ext uri="{C183D7F6-B498-43B3-948B-1728B52AA6E4}">
                    <adec:decorative xmlns:adec="http://schemas.microsoft.com/office/drawing/2017/decorative" val="1"/>
                  </a:ext>
                </a:extLst>
              </p:cNvPr>
              <p:cNvSpPr txBox="1"/>
              <p:nvPr userDrawn="1"/>
            </p:nvSpPr>
            <p:spPr>
              <a:xfrm>
                <a:off x="3931984" y="25448331"/>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Lime Green 30</a:t>
                </a:r>
              </a:p>
            </p:txBody>
          </p:sp>
        </p:grpSp>
        <p:sp>
          <p:nvSpPr>
            <p:cNvPr id="24" name="Rectangle 23">
              <a:extLst>
                <a:ext uri="{FF2B5EF4-FFF2-40B4-BE49-F238E27FC236}">
                  <a16:creationId xmlns:a16="http://schemas.microsoft.com/office/drawing/2014/main" id="{23545F00-911B-FA43-98CC-E3C31528E297}"/>
                </a:ext>
                <a:ext uri="{C183D7F6-B498-43B3-948B-1728B52AA6E4}">
                  <adec:decorative xmlns:adec="http://schemas.microsoft.com/office/drawing/2017/decorative" val="1"/>
                </a:ext>
              </a:extLst>
            </p:cNvPr>
            <p:cNvSpPr/>
            <p:nvPr userDrawn="1"/>
          </p:nvSpPr>
          <p:spPr>
            <a:xfrm>
              <a:off x="17183247" y="14415783"/>
              <a:ext cx="937260" cy="934451"/>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John Jersin">
              <a:extLst>
                <a:ext uri="{FF2B5EF4-FFF2-40B4-BE49-F238E27FC236}">
                  <a16:creationId xmlns:a16="http://schemas.microsoft.com/office/drawing/2014/main" id="{F0F2E3B6-B42E-7746-B56D-5CDD0A3DC5A1}"/>
                </a:ext>
                <a:ext uri="{C183D7F6-B498-43B3-948B-1728B52AA6E4}">
                  <adec:decorative xmlns:adec="http://schemas.microsoft.com/office/drawing/2017/decorative" val="1"/>
                </a:ext>
              </a:extLst>
            </p:cNvPr>
            <p:cNvSpPr txBox="1"/>
            <p:nvPr userDrawn="1"/>
          </p:nvSpPr>
          <p:spPr>
            <a:xfrm>
              <a:off x="17204003" y="14502415"/>
              <a:ext cx="915989" cy="835888"/>
            </a:xfrm>
            <a:prstGeom prst="rect">
              <a:avLst/>
            </a:prstGeom>
            <a:noFill/>
            <a:ln w="3175"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8142" tIns="48142" rIns="48142" bIns="48142" numCol="1" anchor="b" anchorCtr="0">
              <a:spAutoFit/>
            </a:bodyPr>
            <a:lstStyle>
              <a:defPPr>
                <a:defRPr lang="en-US"/>
              </a:defPPr>
              <a:lvl1pPr defTabSz="1828526">
                <a:lnSpc>
                  <a:spcPct val="100000"/>
                </a:lnSpc>
                <a:defRPr sz="5600" b="0">
                  <a:solidFill>
                    <a:schemeClr val="accent6"/>
                  </a:solidFill>
                  <a:latin typeface="LKN Sans Light" panose="02000303040000020003" pitchFamily="2" charset="0"/>
                </a:defRPr>
              </a:lvl1pPr>
            </a:lstStyle>
            <a:p>
              <a:pPr algn="r"/>
              <a:r>
                <a:rPr lang="en-US" sz="1600">
                  <a:solidFill>
                    <a:schemeClr val="tx1"/>
                  </a:solidFill>
                  <a:latin typeface="Community Light" panose="02000303040000020003" pitchFamily="2" charset="0"/>
                </a:rPr>
                <a:t>#e9e5df </a:t>
              </a:r>
            </a:p>
            <a:p>
              <a:pPr lvl="0" algn="r">
                <a:defRPr/>
              </a:pPr>
              <a:r>
                <a:rPr kumimoji="0" lang="en-US" sz="1600" u="none" strike="noStrike" kern="1200" cap="none" spc="0" normalizeH="0" baseline="0" noProof="0">
                  <a:ln>
                    <a:noFill/>
                  </a:ln>
                  <a:solidFill>
                    <a:schemeClr val="tx1"/>
                  </a:solidFill>
                  <a:effectLst/>
                  <a:uLnTx/>
                  <a:uFillTx/>
                  <a:latin typeface="Community Light" panose="02000303040000020003" pitchFamily="2" charset="0"/>
                </a:rPr>
                <a:t>Warm Gray</a:t>
              </a:r>
              <a:endParaRPr kumimoji="0" sz="1600" u="none" strike="noStrike" kern="1200" cap="none" spc="0" normalizeH="0" baseline="0" noProof="0">
                <a:ln>
                  <a:noFill/>
                </a:ln>
                <a:solidFill>
                  <a:schemeClr val="tx1"/>
                </a:solidFill>
                <a:effectLst/>
                <a:uLnTx/>
                <a:uFillTx/>
                <a:latin typeface="Community Light" panose="02000303040000020003" pitchFamily="2" charset="0"/>
              </a:endParaRPr>
            </a:p>
          </p:txBody>
        </p:sp>
        <p:sp>
          <p:nvSpPr>
            <p:cNvPr id="115" name="John Jersin">
              <a:extLst>
                <a:ext uri="{FF2B5EF4-FFF2-40B4-BE49-F238E27FC236}">
                  <a16:creationId xmlns:a16="http://schemas.microsoft.com/office/drawing/2014/main" id="{D0259A2E-E1EC-224D-AA61-B0F03D8362C5}"/>
                </a:ext>
                <a:ext uri="{C183D7F6-B498-43B3-948B-1728B52AA6E4}">
                  <adec:decorative xmlns:adec="http://schemas.microsoft.com/office/drawing/2017/decorative" val="1"/>
                </a:ext>
              </a:extLst>
            </p:cNvPr>
            <p:cNvSpPr txBox="1"/>
            <p:nvPr userDrawn="1"/>
          </p:nvSpPr>
          <p:spPr>
            <a:xfrm>
              <a:off x="17182732" y="15906208"/>
              <a:ext cx="937260" cy="589667"/>
            </a:xfrm>
            <a:prstGeom prst="rect">
              <a:avLst/>
            </a:prstGeom>
            <a:noFill/>
            <a:ln w="3175"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8142" tIns="48142" rIns="48142" bIns="48142" numCol="1" anchor="b" anchorCtr="0">
              <a:spAutoFit/>
            </a:bodyPr>
            <a:lstStyle>
              <a:defPPr>
                <a:defRPr lang="en-US"/>
              </a:defPPr>
              <a:lvl1pPr defTabSz="1828526">
                <a:lnSpc>
                  <a:spcPct val="100000"/>
                </a:lnSpc>
                <a:defRPr sz="5600" b="0">
                  <a:solidFill>
                    <a:schemeClr val="accent6"/>
                  </a:solidFill>
                  <a:latin typeface="LKN Sans Light" panose="02000303040000020003" pitchFamily="2" charset="0"/>
                </a:defRPr>
              </a:lvl1pPr>
            </a:lstStyle>
            <a:p>
              <a:pPr algn="r"/>
              <a:r>
                <a:rPr lang="en-US" sz="1600">
                  <a:solidFill>
                    <a:schemeClr val="tx1"/>
                  </a:solidFill>
                  <a:latin typeface="Community Light" panose="02000303040000020003" pitchFamily="2" charset="0"/>
                </a:rPr>
                <a:t>#fdfaf5</a:t>
              </a:r>
            </a:p>
            <a:p>
              <a:pPr algn="r"/>
              <a:r>
                <a:rPr kumimoji="0" lang="en-US" sz="1600" u="none" strike="noStrike" kern="1200" cap="none" spc="0" normalizeH="0" baseline="0" noProof="0">
                  <a:ln>
                    <a:noFill/>
                  </a:ln>
                  <a:solidFill>
                    <a:schemeClr val="tx1"/>
                  </a:solidFill>
                  <a:effectLst/>
                  <a:uLnTx/>
                  <a:uFillTx/>
                  <a:latin typeface="Community Light" panose="02000303040000020003" pitchFamily="2" charset="0"/>
                </a:rPr>
                <a:t>Off-white</a:t>
              </a:r>
              <a:endParaRPr kumimoji="0" sz="1600" u="none" strike="noStrike" kern="1200" cap="none" spc="0" normalizeH="0" baseline="0" noProof="0">
                <a:ln>
                  <a:noFill/>
                </a:ln>
                <a:solidFill>
                  <a:schemeClr val="tx1"/>
                </a:solidFill>
                <a:effectLst/>
                <a:uLnTx/>
                <a:uFillTx/>
                <a:latin typeface="Community Light" panose="02000303040000020003" pitchFamily="2" charset="0"/>
              </a:endParaRPr>
            </a:p>
          </p:txBody>
        </p:sp>
      </p:grpSp>
    </p:spTree>
    <p:extLst>
      <p:ext uri="{BB962C8B-B14F-4D97-AF65-F5344CB8AC3E}">
        <p14:creationId xmlns:p14="http://schemas.microsoft.com/office/powerpoint/2010/main" val="2087403570"/>
      </p:ext>
    </p:extLst>
  </p:cSld>
  <p:clrMap bg1="lt1" tx1="dk1" bg2="lt2" tx2="dk2" accent1="accent1" accent2="accent2" accent3="accent3" accent4="accent4" accent5="accent5" accent6="accent6" hlink="hlink" folHlink="folHlink"/>
  <p:sldLayoutIdLst>
    <p:sldLayoutId id="2147484658" r:id="rId1"/>
    <p:sldLayoutId id="2147484659" r:id="rId2"/>
    <p:sldLayoutId id="2147484660" r:id="rId3"/>
    <p:sldLayoutId id="2147484661" r:id="rId4"/>
    <p:sldLayoutId id="2147484662" r:id="rId5"/>
    <p:sldLayoutId id="2147484663" r:id="rId6"/>
    <p:sldLayoutId id="2147484664" r:id="rId7"/>
    <p:sldLayoutId id="2147484665" r:id="rId8"/>
    <p:sldLayoutId id="2147484666" r:id="rId9"/>
    <p:sldLayoutId id="2147484667" r:id="rId10"/>
    <p:sldLayoutId id="2147484668" r:id="rId11"/>
    <p:sldLayoutId id="2147484669" r:id="rId12"/>
    <p:sldLayoutId id="2147484670" r:id="rId13"/>
    <p:sldLayoutId id="2147484671" r:id="rId14"/>
    <p:sldLayoutId id="2147484672" r:id="rId15"/>
    <p:sldLayoutId id="2147484673" r:id="rId16"/>
    <p:sldLayoutId id="2147484674" r:id="rId17"/>
    <p:sldLayoutId id="2147484675" r:id="rId18"/>
    <p:sldLayoutId id="2147484676" r:id="rId19"/>
    <p:sldLayoutId id="2147484677" r:id="rId20"/>
    <p:sldLayoutId id="2147484678" r:id="rId21"/>
    <p:sldLayoutId id="2147484679" r:id="rId22"/>
    <p:sldLayoutId id="2147484680" r:id="rId23"/>
  </p:sldLayoutIdLst>
  <p:txStyles>
    <p:titleStyle>
      <a:lvl1pPr algn="l" defTabSz="914400" rtl="0" eaLnBrk="1" latinLnBrk="0" hangingPunct="1">
        <a:lnSpc>
          <a:spcPct val="90000"/>
        </a:lnSpc>
        <a:spcBef>
          <a:spcPct val="0"/>
        </a:spcBef>
        <a:buNone/>
        <a:defRPr lang="en-US" sz="6600" kern="1200" baseline="0" dirty="0">
          <a:solidFill>
            <a:srgbClr val="915907"/>
          </a:solidFill>
          <a:latin typeface="Community Light" panose="0200030304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5600" kern="1200" baseline="0" dirty="0">
          <a:solidFill>
            <a:srgbClr val="56687A"/>
          </a:solidFill>
          <a:latin typeface="Community Light" panose="0200030304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4800" kern="1200" baseline="0" dirty="0">
          <a:solidFill>
            <a:srgbClr val="56687A"/>
          </a:solidFill>
          <a:latin typeface="Community Light" panose="0200030304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4000" kern="1200" baseline="0" dirty="0">
          <a:solidFill>
            <a:srgbClr val="56687A"/>
          </a:solidFill>
          <a:latin typeface="Community Light" panose="0200030304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3600" kern="1200" baseline="0" dirty="0">
          <a:solidFill>
            <a:srgbClr val="56687A"/>
          </a:solidFill>
          <a:latin typeface="Community Light" panose="02000303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3600" kern="1200" baseline="0" dirty="0">
          <a:solidFill>
            <a:srgbClr val="56687A"/>
          </a:solidFill>
          <a:latin typeface="Community Light" panose="02000303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pos="7873">
          <p15:clr>
            <a:srgbClr val="A4A3A4"/>
          </p15:clr>
        </p15:guide>
        <p15:guide id="4" pos="7489">
          <p15:clr>
            <a:srgbClr val="A4A3A4"/>
          </p15:clr>
        </p15:guide>
        <p15:guide id="5" orient="horz" pos="960">
          <p15:clr>
            <a:srgbClr val="F26B43"/>
          </p15:clr>
        </p15:guide>
        <p15:guide id="6" orient="horz" pos="7680">
          <p15:clr>
            <a:srgbClr val="F26B43"/>
          </p15:clr>
        </p15:guide>
        <p15:guide id="7" pos="961">
          <p15:clr>
            <a:srgbClr val="F26B43"/>
          </p15:clr>
        </p15:guide>
        <p15:guide id="8" pos="14401">
          <p15:clr>
            <a:srgbClr val="F26B43"/>
          </p15:clr>
        </p15:guide>
        <p15:guide id="9" pos="5569">
          <p15:clr>
            <a:srgbClr val="A4A3A4"/>
          </p15:clr>
        </p15:guide>
        <p15:guide id="10" pos="5185">
          <p15:clr>
            <a:srgbClr val="A4A3A4"/>
          </p15:clr>
        </p15:guide>
        <p15:guide id="11" pos="5353">
          <p15:clr>
            <a:srgbClr val="A4A3A4"/>
          </p15:clr>
        </p15:guide>
        <p15:guide id="12" pos="9793">
          <p15:clr>
            <a:srgbClr val="A4A3A4"/>
          </p15:clr>
        </p15:guide>
        <p15:guide id="13" pos="10177">
          <p15:clr>
            <a:srgbClr val="A4A3A4"/>
          </p15:clr>
        </p15:guide>
        <p15:guide id="14" pos="9985">
          <p15:clr>
            <a:srgbClr val="A4A3A4"/>
          </p15:clr>
        </p15:guide>
        <p15:guide id="15" orient="horz" pos="3000">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AF5"/>
        </a:solidFill>
        <a:effectLst/>
      </p:bgPr>
    </p:bg>
    <p:spTree>
      <p:nvGrpSpPr>
        <p:cNvPr id="1" name=""/>
        <p:cNvGrpSpPr/>
        <p:nvPr/>
      </p:nvGrpSpPr>
      <p:grpSpPr>
        <a:xfrm>
          <a:off x="0" y="0"/>
          <a:ext cx="0" cy="0"/>
          <a:chOff x="0" y="0"/>
          <a:chExt cx="0" cy="0"/>
        </a:xfrm>
      </p:grpSpPr>
      <p:sp>
        <p:nvSpPr>
          <p:cNvPr id="112" name="Title Placeholder 46">
            <a:extLst>
              <a:ext uri="{FF2B5EF4-FFF2-40B4-BE49-F238E27FC236}">
                <a16:creationId xmlns:a16="http://schemas.microsoft.com/office/drawing/2014/main" id="{BA7553A1-8B53-5041-B37F-E9D2953F78A4}"/>
              </a:ext>
            </a:extLst>
          </p:cNvPr>
          <p:cNvSpPr>
            <a:spLocks noGrp="1"/>
          </p:cNvSpPr>
          <p:nvPr>
            <p:ph type="title"/>
          </p:nvPr>
        </p:nvSpPr>
        <p:spPr>
          <a:xfrm>
            <a:off x="1468437" y="1374334"/>
            <a:ext cx="21402474" cy="1066800"/>
          </a:xfrm>
          <a:prstGeom prst="rect">
            <a:avLst/>
          </a:prstGeom>
        </p:spPr>
        <p:txBody>
          <a:bodyPr vert="horz" lIns="0" tIns="45720" rIns="0" bIns="45720" rtlCol="0" anchor="t" anchorCtr="0">
            <a:normAutofit/>
          </a:bodyPr>
          <a:lstStyle/>
          <a:p>
            <a:r>
              <a:rPr lang="en-US"/>
              <a:t>Enter slide title here  </a:t>
            </a:r>
          </a:p>
        </p:txBody>
      </p:sp>
      <p:sp>
        <p:nvSpPr>
          <p:cNvPr id="113" name="Text Placeholder 2">
            <a:extLst>
              <a:ext uri="{FF2B5EF4-FFF2-40B4-BE49-F238E27FC236}">
                <a16:creationId xmlns:a16="http://schemas.microsoft.com/office/drawing/2014/main" id="{5EB7B9D7-318F-8642-B9BC-6228D3DABE0A}"/>
              </a:ext>
            </a:extLst>
          </p:cNvPr>
          <p:cNvSpPr>
            <a:spLocks noGrp="1"/>
          </p:cNvSpPr>
          <p:nvPr>
            <p:ph type="body" idx="1"/>
          </p:nvPr>
        </p:nvSpPr>
        <p:spPr>
          <a:xfrm>
            <a:off x="1481138" y="2980884"/>
            <a:ext cx="21380450" cy="9211116"/>
          </a:xfrm>
          <a:prstGeom prst="rect">
            <a:avLst/>
          </a:prstGeom>
          <a:noFill/>
        </p:spPr>
        <p:txBody>
          <a:bodyPr vert="horz" lIns="0" tIns="45720" rIns="0" bIns="45720" rtlCol="0">
            <a:normAutofit/>
          </a:bodyPr>
          <a:lstStyle/>
          <a:p>
            <a:pPr marL="0" lvl="0" indent="0" defTabSz="1828800">
              <a:spcBef>
                <a:spcPts val="2000"/>
              </a:spcBef>
              <a:buNone/>
            </a:pPr>
            <a:r>
              <a:rPr lang="en-US"/>
              <a:t>First level</a:t>
            </a:r>
          </a:p>
          <a:p>
            <a:pPr marL="914400" lvl="1" indent="0" defTabSz="1828800">
              <a:spcBef>
                <a:spcPts val="1000"/>
              </a:spcBef>
              <a:buNone/>
            </a:pPr>
            <a:r>
              <a:rPr lang="en-US"/>
              <a:t>Second level</a:t>
            </a:r>
          </a:p>
          <a:p>
            <a:pPr marL="1828800" lvl="2" indent="0" defTabSz="1828800">
              <a:spcBef>
                <a:spcPts val="1000"/>
              </a:spcBef>
              <a:buNone/>
            </a:pPr>
            <a:r>
              <a:rPr lang="en-US"/>
              <a:t>Third level</a:t>
            </a:r>
          </a:p>
          <a:p>
            <a:pPr marL="2743200" lvl="3" indent="0" defTabSz="1828800">
              <a:spcBef>
                <a:spcPts val="1000"/>
              </a:spcBef>
              <a:buNone/>
            </a:pPr>
            <a:r>
              <a:rPr lang="en-US"/>
              <a:t>Fourth level</a:t>
            </a:r>
          </a:p>
          <a:p>
            <a:pPr marL="3657600" lvl="4" indent="0" defTabSz="1828800">
              <a:spcBef>
                <a:spcPts val="1000"/>
              </a:spcBef>
              <a:buNone/>
            </a:pPr>
            <a:r>
              <a:rPr lang="en-US"/>
              <a:t>Fifth level</a:t>
            </a:r>
          </a:p>
        </p:txBody>
      </p:sp>
      <p:grpSp>
        <p:nvGrpSpPr>
          <p:cNvPr id="10" name="Group 9">
            <a:extLst>
              <a:ext uri="{FF2B5EF4-FFF2-40B4-BE49-F238E27FC236}">
                <a16:creationId xmlns:a16="http://schemas.microsoft.com/office/drawing/2014/main" id="{6067DD07-74B3-2544-AB6E-7F7F832FFDE2}"/>
              </a:ext>
            </a:extLst>
          </p:cNvPr>
          <p:cNvGrpSpPr/>
          <p:nvPr userDrawn="1"/>
        </p:nvGrpSpPr>
        <p:grpSpPr>
          <a:xfrm>
            <a:off x="78197" y="14026815"/>
            <a:ext cx="18446869" cy="2778034"/>
            <a:chOff x="78197" y="14026815"/>
            <a:chExt cx="18446869" cy="2778034"/>
          </a:xfrm>
        </p:grpSpPr>
        <p:sp>
          <p:nvSpPr>
            <p:cNvPr id="60" name="Rectangle 59">
              <a:extLst>
                <a:ext uri="{FF2B5EF4-FFF2-40B4-BE49-F238E27FC236}">
                  <a16:creationId xmlns:a16="http://schemas.microsoft.com/office/drawing/2014/main" id="{40B4EF60-9558-C445-9185-662B90CB6C10}"/>
                </a:ext>
                <a:ext uri="{C183D7F6-B498-43B3-948B-1728B52AA6E4}">
                  <adec:decorative xmlns:adec="http://schemas.microsoft.com/office/drawing/2017/decorative" val="1"/>
                </a:ext>
              </a:extLst>
            </p:cNvPr>
            <p:cNvSpPr/>
            <p:nvPr userDrawn="1"/>
          </p:nvSpPr>
          <p:spPr>
            <a:xfrm>
              <a:off x="78197" y="14026815"/>
              <a:ext cx="18446869" cy="27780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77910847-53B2-C542-B512-D3E4778AA28C}"/>
                </a:ext>
                <a:ext uri="{C183D7F6-B498-43B3-948B-1728B52AA6E4}">
                  <adec:decorative xmlns:adec="http://schemas.microsoft.com/office/drawing/2017/decorative" val="1"/>
                </a:ext>
              </a:extLst>
            </p:cNvPr>
            <p:cNvSpPr/>
            <p:nvPr userDrawn="1"/>
          </p:nvSpPr>
          <p:spPr>
            <a:xfrm>
              <a:off x="17183247" y="15570189"/>
              <a:ext cx="937260" cy="934452"/>
            </a:xfrm>
            <a:prstGeom prst="rect">
              <a:avLst/>
            </a:prstGeom>
            <a:solidFill>
              <a:srgbClr val="FDF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D09F34E-DE70-D84F-98FC-707A29DD3538}"/>
                </a:ext>
              </a:extLst>
            </p:cNvPr>
            <p:cNvGrpSpPr/>
            <p:nvPr userDrawn="1"/>
          </p:nvGrpSpPr>
          <p:grpSpPr>
            <a:xfrm>
              <a:off x="446534" y="14398887"/>
              <a:ext cx="3154680" cy="2085505"/>
              <a:chOff x="1708548" y="14672479"/>
              <a:chExt cx="3154680" cy="2085505"/>
            </a:xfrm>
          </p:grpSpPr>
          <p:grpSp>
            <p:nvGrpSpPr>
              <p:cNvPr id="61" name="Group 60">
                <a:extLst>
                  <a:ext uri="{FF2B5EF4-FFF2-40B4-BE49-F238E27FC236}">
                    <a16:creationId xmlns:a16="http://schemas.microsoft.com/office/drawing/2014/main" id="{2C2ECA94-2FFA-4749-B8BD-EBAC2DFAC247}"/>
                  </a:ext>
                </a:extLst>
              </p:cNvPr>
              <p:cNvGrpSpPr/>
              <p:nvPr userDrawn="1"/>
            </p:nvGrpSpPr>
            <p:grpSpPr>
              <a:xfrm>
                <a:off x="1708548" y="14672479"/>
                <a:ext cx="3154680" cy="937260"/>
                <a:chOff x="24932716" y="346880"/>
                <a:chExt cx="3154680" cy="937260"/>
              </a:xfrm>
            </p:grpSpPr>
            <p:sp>
              <p:nvSpPr>
                <p:cNvPr id="110" name="Rectangle 109">
                  <a:extLst>
                    <a:ext uri="{FF2B5EF4-FFF2-40B4-BE49-F238E27FC236}">
                      <a16:creationId xmlns:a16="http://schemas.microsoft.com/office/drawing/2014/main" id="{BBABDC5D-9971-2B49-B3BC-018A4CFAD8AA}"/>
                    </a:ext>
                    <a:ext uri="{C183D7F6-B498-43B3-948B-1728B52AA6E4}">
                      <adec:decorative xmlns:adec="http://schemas.microsoft.com/office/drawing/2017/decorative" val="1"/>
                    </a:ext>
                  </a:extLst>
                </p:cNvPr>
                <p:cNvSpPr/>
                <p:nvPr userDrawn="1"/>
              </p:nvSpPr>
              <p:spPr>
                <a:xfrm>
                  <a:off x="24932716" y="346880"/>
                  <a:ext cx="937260" cy="937260"/>
                </a:xfrm>
                <a:prstGeom prst="rect">
                  <a:avLst/>
                </a:prstGeom>
                <a:solidFill>
                  <a:srgbClr val="38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20545F7-0983-D948-869C-2FB2B058A1B2}"/>
                    </a:ext>
                    <a:ext uri="{C183D7F6-B498-43B3-948B-1728B52AA6E4}">
                      <adec:decorative xmlns:adec="http://schemas.microsoft.com/office/drawing/2017/decorative" val="1"/>
                    </a:ext>
                  </a:extLst>
                </p:cNvPr>
                <p:cNvSpPr/>
                <p:nvPr userDrawn="1"/>
              </p:nvSpPr>
              <p:spPr>
                <a:xfrm>
                  <a:off x="27150136" y="346880"/>
                  <a:ext cx="937260" cy="937260"/>
                </a:xfrm>
                <a:prstGeom prst="rect">
                  <a:avLst/>
                </a:prstGeom>
                <a:solidFill>
                  <a:srgbClr val="788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5AFF2B23-6BFE-5A43-AB00-BBFF7A07A48E}"/>
                    </a:ext>
                    <a:ext uri="{C183D7F6-B498-43B3-948B-1728B52AA6E4}">
                      <adec:decorative xmlns:adec="http://schemas.microsoft.com/office/drawing/2017/decorative" val="1"/>
                    </a:ext>
                  </a:extLst>
                </p:cNvPr>
                <p:cNvSpPr/>
                <p:nvPr userDrawn="1"/>
              </p:nvSpPr>
              <p:spPr>
                <a:xfrm>
                  <a:off x="26029996" y="346880"/>
                  <a:ext cx="937260" cy="937260"/>
                </a:xfrm>
                <a:prstGeom prst="rect">
                  <a:avLst/>
                </a:prstGeom>
                <a:solidFill>
                  <a:srgbClr val="566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16F473B1-3CB7-E04C-9B61-E3D4AA59F027}"/>
                  </a:ext>
                </a:extLst>
              </p:cNvPr>
              <p:cNvGrpSpPr/>
              <p:nvPr userDrawn="1"/>
            </p:nvGrpSpPr>
            <p:grpSpPr>
              <a:xfrm>
                <a:off x="1715533" y="15820724"/>
                <a:ext cx="3147695" cy="937260"/>
                <a:chOff x="24939701" y="1497330"/>
                <a:chExt cx="3147695" cy="937260"/>
              </a:xfrm>
            </p:grpSpPr>
            <p:sp>
              <p:nvSpPr>
                <p:cNvPr id="107" name="Rectangle 106">
                  <a:extLst>
                    <a:ext uri="{FF2B5EF4-FFF2-40B4-BE49-F238E27FC236}">
                      <a16:creationId xmlns:a16="http://schemas.microsoft.com/office/drawing/2014/main" id="{304A30A2-5B86-B541-A806-2249B2FE0868}"/>
                    </a:ext>
                    <a:ext uri="{C183D7F6-B498-43B3-948B-1728B52AA6E4}">
                      <adec:decorative xmlns:adec="http://schemas.microsoft.com/office/drawing/2017/decorative" val="1"/>
                    </a:ext>
                  </a:extLst>
                </p:cNvPr>
                <p:cNvSpPr/>
                <p:nvPr userDrawn="1"/>
              </p:nvSpPr>
              <p:spPr>
                <a:xfrm>
                  <a:off x="26029996" y="1497330"/>
                  <a:ext cx="937260" cy="937260"/>
                </a:xfrm>
                <a:prstGeom prst="rect">
                  <a:avLst/>
                </a:prstGeom>
                <a:solidFill>
                  <a:srgbClr val="C0D1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614C567F-9D06-2F45-ABAB-36A770E847A5}"/>
                    </a:ext>
                    <a:ext uri="{C183D7F6-B498-43B3-948B-1728B52AA6E4}">
                      <adec:decorative xmlns:adec="http://schemas.microsoft.com/office/drawing/2017/decorative" val="1"/>
                    </a:ext>
                  </a:extLst>
                </p:cNvPr>
                <p:cNvSpPr/>
                <p:nvPr userDrawn="1"/>
              </p:nvSpPr>
              <p:spPr>
                <a:xfrm>
                  <a:off x="24939701" y="1497330"/>
                  <a:ext cx="937260" cy="937260"/>
                </a:xfrm>
                <a:prstGeom prst="rect">
                  <a:avLst/>
                </a:prstGeom>
                <a:solidFill>
                  <a:srgbClr val="9DB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9C00ACA3-E720-1F45-B012-561485B592AD}"/>
                    </a:ext>
                    <a:ext uri="{C183D7F6-B498-43B3-948B-1728B52AA6E4}">
                      <adec:decorative xmlns:adec="http://schemas.microsoft.com/office/drawing/2017/decorative" val="1"/>
                    </a:ext>
                  </a:extLst>
                </p:cNvPr>
                <p:cNvSpPr/>
                <p:nvPr userDrawn="1"/>
              </p:nvSpPr>
              <p:spPr>
                <a:xfrm>
                  <a:off x="27150136" y="1497330"/>
                  <a:ext cx="937260" cy="937260"/>
                </a:xfrm>
                <a:prstGeom prst="rect">
                  <a:avLst/>
                </a:prstGeom>
                <a:solidFill>
                  <a:srgbClr val="DCE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78C03101-296B-414F-B18B-E7B00FD46F40}"/>
                  </a:ext>
                  <a:ext uri="{C183D7F6-B498-43B3-948B-1728B52AA6E4}">
                    <adec:decorative xmlns:adec="http://schemas.microsoft.com/office/drawing/2017/decorative" val="1"/>
                  </a:ext>
                </a:extLst>
              </p:cNvPr>
              <p:cNvSpPr txBox="1"/>
              <p:nvPr userDrawn="1"/>
            </p:nvSpPr>
            <p:spPr>
              <a:xfrm>
                <a:off x="1708548" y="1510940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80</a:t>
                </a:r>
              </a:p>
            </p:txBody>
          </p:sp>
          <p:sp>
            <p:nvSpPr>
              <p:cNvPr id="28" name="TextBox 27">
                <a:extLst>
                  <a:ext uri="{FF2B5EF4-FFF2-40B4-BE49-F238E27FC236}">
                    <a16:creationId xmlns:a16="http://schemas.microsoft.com/office/drawing/2014/main" id="{2DEA213F-2822-0649-B290-D7112011DC69}"/>
                  </a:ext>
                  <a:ext uri="{C183D7F6-B498-43B3-948B-1728B52AA6E4}">
                    <adec:decorative xmlns:adec="http://schemas.microsoft.com/office/drawing/2017/decorative" val="1"/>
                  </a:ext>
                </a:extLst>
              </p:cNvPr>
              <p:cNvSpPr txBox="1"/>
              <p:nvPr userDrawn="1"/>
            </p:nvSpPr>
            <p:spPr>
              <a:xfrm>
                <a:off x="2805828" y="1510940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70</a:t>
                </a:r>
              </a:p>
            </p:txBody>
          </p:sp>
          <p:sp>
            <p:nvSpPr>
              <p:cNvPr id="29" name="TextBox 28">
                <a:extLst>
                  <a:ext uri="{FF2B5EF4-FFF2-40B4-BE49-F238E27FC236}">
                    <a16:creationId xmlns:a16="http://schemas.microsoft.com/office/drawing/2014/main" id="{DA920478-4AE6-0441-AD18-AC07BB6FD918}"/>
                  </a:ext>
                  <a:ext uri="{C183D7F6-B498-43B3-948B-1728B52AA6E4}">
                    <adec:decorative xmlns:adec="http://schemas.microsoft.com/office/drawing/2017/decorative" val="1"/>
                  </a:ext>
                </a:extLst>
              </p:cNvPr>
              <p:cNvSpPr txBox="1"/>
              <p:nvPr userDrawn="1"/>
            </p:nvSpPr>
            <p:spPr>
              <a:xfrm>
                <a:off x="3931984" y="1510940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60</a:t>
                </a:r>
              </a:p>
            </p:txBody>
          </p:sp>
          <p:sp>
            <p:nvSpPr>
              <p:cNvPr id="30" name="TextBox 29">
                <a:extLst>
                  <a:ext uri="{FF2B5EF4-FFF2-40B4-BE49-F238E27FC236}">
                    <a16:creationId xmlns:a16="http://schemas.microsoft.com/office/drawing/2014/main" id="{992F4B69-4DBD-D94A-A36F-7B4BEE6A6E9C}"/>
                  </a:ext>
                  <a:ext uri="{C183D7F6-B498-43B3-948B-1728B52AA6E4}">
                    <adec:decorative xmlns:adec="http://schemas.microsoft.com/office/drawing/2017/decorative" val="1"/>
                  </a:ext>
                </a:extLst>
              </p:cNvPr>
              <p:cNvSpPr txBox="1"/>
              <p:nvPr userDrawn="1"/>
            </p:nvSpPr>
            <p:spPr>
              <a:xfrm>
                <a:off x="1708548" y="16264433"/>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Cool Gray 50</a:t>
                </a:r>
              </a:p>
            </p:txBody>
          </p:sp>
          <p:sp>
            <p:nvSpPr>
              <p:cNvPr id="31" name="TextBox 30">
                <a:extLst>
                  <a:ext uri="{FF2B5EF4-FFF2-40B4-BE49-F238E27FC236}">
                    <a16:creationId xmlns:a16="http://schemas.microsoft.com/office/drawing/2014/main" id="{F40E61FA-DB02-BE4F-9D0F-C68F9526D439}"/>
                  </a:ext>
                  <a:ext uri="{C183D7F6-B498-43B3-948B-1728B52AA6E4}">
                    <adec:decorative xmlns:adec="http://schemas.microsoft.com/office/drawing/2017/decorative" val="1"/>
                  </a:ext>
                </a:extLst>
              </p:cNvPr>
              <p:cNvSpPr txBox="1"/>
              <p:nvPr userDrawn="1"/>
            </p:nvSpPr>
            <p:spPr>
              <a:xfrm>
                <a:off x="2805828" y="1626443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Cool Gray 40</a:t>
                </a:r>
              </a:p>
            </p:txBody>
          </p:sp>
          <p:sp>
            <p:nvSpPr>
              <p:cNvPr id="32" name="TextBox 31">
                <a:extLst>
                  <a:ext uri="{FF2B5EF4-FFF2-40B4-BE49-F238E27FC236}">
                    <a16:creationId xmlns:a16="http://schemas.microsoft.com/office/drawing/2014/main" id="{AFB68465-AA99-954D-87F4-232EE9FE6354}"/>
                  </a:ext>
                  <a:ext uri="{C183D7F6-B498-43B3-948B-1728B52AA6E4}">
                    <adec:decorative xmlns:adec="http://schemas.microsoft.com/office/drawing/2017/decorative" val="1"/>
                  </a:ext>
                </a:extLst>
              </p:cNvPr>
              <p:cNvSpPr txBox="1"/>
              <p:nvPr userDrawn="1"/>
            </p:nvSpPr>
            <p:spPr>
              <a:xfrm>
                <a:off x="3931984" y="1626443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Cool Gray 30</a:t>
                </a:r>
              </a:p>
            </p:txBody>
          </p:sp>
        </p:grpSp>
        <p:grpSp>
          <p:nvGrpSpPr>
            <p:cNvPr id="4" name="Group 3">
              <a:extLst>
                <a:ext uri="{FF2B5EF4-FFF2-40B4-BE49-F238E27FC236}">
                  <a16:creationId xmlns:a16="http://schemas.microsoft.com/office/drawing/2014/main" id="{49A146C8-42E6-D843-A4DE-501E6F9DA7E5}"/>
                </a:ext>
              </a:extLst>
            </p:cNvPr>
            <p:cNvGrpSpPr/>
            <p:nvPr userDrawn="1"/>
          </p:nvGrpSpPr>
          <p:grpSpPr>
            <a:xfrm>
              <a:off x="3773934" y="14409377"/>
              <a:ext cx="3154680" cy="2085505"/>
              <a:chOff x="10471548" y="17299169"/>
              <a:chExt cx="3154680" cy="2085505"/>
            </a:xfrm>
          </p:grpSpPr>
          <p:grpSp>
            <p:nvGrpSpPr>
              <p:cNvPr id="63" name="Group 62">
                <a:extLst>
                  <a:ext uri="{FF2B5EF4-FFF2-40B4-BE49-F238E27FC236}">
                    <a16:creationId xmlns:a16="http://schemas.microsoft.com/office/drawing/2014/main" id="{14CBE507-BC8A-A34B-8875-313DC8A3A722}"/>
                  </a:ext>
                </a:extLst>
              </p:cNvPr>
              <p:cNvGrpSpPr/>
              <p:nvPr userDrawn="1"/>
            </p:nvGrpSpPr>
            <p:grpSpPr>
              <a:xfrm>
                <a:off x="10471548" y="17299169"/>
                <a:ext cx="3154680" cy="937260"/>
                <a:chOff x="24932716" y="2640330"/>
                <a:chExt cx="3154680" cy="937260"/>
              </a:xfrm>
            </p:grpSpPr>
            <p:sp>
              <p:nvSpPr>
                <p:cNvPr id="104" name="Rectangle 103">
                  <a:extLst>
                    <a:ext uri="{FF2B5EF4-FFF2-40B4-BE49-F238E27FC236}">
                      <a16:creationId xmlns:a16="http://schemas.microsoft.com/office/drawing/2014/main" id="{0FE3F5AA-833F-CD45-8ED6-A0FC04023E4A}"/>
                    </a:ext>
                    <a:ext uri="{C183D7F6-B498-43B3-948B-1728B52AA6E4}">
                      <adec:decorative xmlns:adec="http://schemas.microsoft.com/office/drawing/2017/decorative" val="1"/>
                    </a:ext>
                  </a:extLst>
                </p:cNvPr>
                <p:cNvSpPr/>
                <p:nvPr userDrawn="1"/>
              </p:nvSpPr>
              <p:spPr>
                <a:xfrm>
                  <a:off x="24932716" y="2640330"/>
                  <a:ext cx="937260" cy="937260"/>
                </a:xfrm>
                <a:prstGeom prst="rect">
                  <a:avLst/>
                </a:prstGeom>
                <a:solidFill>
                  <a:srgbClr val="762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A41C6B46-76B7-9945-97ED-26DB4841F9E7}"/>
                    </a:ext>
                    <a:ext uri="{C183D7F6-B498-43B3-948B-1728B52AA6E4}">
                      <adec:decorative xmlns:adec="http://schemas.microsoft.com/office/drawing/2017/decorative" val="1"/>
                    </a:ext>
                  </a:extLst>
                </p:cNvPr>
                <p:cNvSpPr/>
                <p:nvPr userDrawn="1"/>
              </p:nvSpPr>
              <p:spPr>
                <a:xfrm>
                  <a:off x="26029996" y="2640330"/>
                  <a:ext cx="937260" cy="937260"/>
                </a:xfrm>
                <a:prstGeom prst="rect">
                  <a:avLst/>
                </a:prstGeom>
                <a:solidFill>
                  <a:srgbClr val="B24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BFE2E5AA-436E-3143-A2AE-E41C3FAE2890}"/>
                    </a:ext>
                    <a:ext uri="{C183D7F6-B498-43B3-948B-1728B52AA6E4}">
                      <adec:decorative xmlns:adec="http://schemas.microsoft.com/office/drawing/2017/decorative" val="1"/>
                    </a:ext>
                  </a:extLst>
                </p:cNvPr>
                <p:cNvSpPr/>
                <p:nvPr userDrawn="1"/>
              </p:nvSpPr>
              <p:spPr>
                <a:xfrm>
                  <a:off x="27150136" y="2640330"/>
                  <a:ext cx="937260" cy="937260"/>
                </a:xfrm>
                <a:prstGeom prst="rect">
                  <a:avLst/>
                </a:prstGeom>
                <a:solidFill>
                  <a:srgbClr val="E16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7092753A-8E15-9144-AEF9-5749B9561CB4}"/>
                  </a:ext>
                </a:extLst>
              </p:cNvPr>
              <p:cNvGrpSpPr/>
              <p:nvPr userDrawn="1"/>
            </p:nvGrpSpPr>
            <p:grpSpPr>
              <a:xfrm>
                <a:off x="10471548" y="18447414"/>
                <a:ext cx="3154680" cy="937260"/>
                <a:chOff x="24932716" y="3767920"/>
                <a:chExt cx="3154680" cy="937260"/>
              </a:xfrm>
            </p:grpSpPr>
            <p:sp>
              <p:nvSpPr>
                <p:cNvPr id="101" name="Rectangle 100">
                  <a:extLst>
                    <a:ext uri="{FF2B5EF4-FFF2-40B4-BE49-F238E27FC236}">
                      <a16:creationId xmlns:a16="http://schemas.microsoft.com/office/drawing/2014/main" id="{8FE057E0-DED3-9749-BFBC-A218C31F9E6E}"/>
                    </a:ext>
                    <a:ext uri="{C183D7F6-B498-43B3-948B-1728B52AA6E4}">
                      <adec:decorative xmlns:adec="http://schemas.microsoft.com/office/drawing/2017/decorative" val="1"/>
                    </a:ext>
                  </a:extLst>
                </p:cNvPr>
                <p:cNvSpPr/>
                <p:nvPr userDrawn="1"/>
              </p:nvSpPr>
              <p:spPr>
                <a:xfrm>
                  <a:off x="24932716" y="3767920"/>
                  <a:ext cx="937260" cy="937260"/>
                </a:xfrm>
                <a:prstGeom prst="rect">
                  <a:avLst/>
                </a:prstGeom>
                <a:solidFill>
                  <a:srgbClr val="F59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53FE5189-037B-5C44-AE44-EE6DB38B0CE0}"/>
                    </a:ext>
                    <a:ext uri="{C183D7F6-B498-43B3-948B-1728B52AA6E4}">
                      <adec:decorative xmlns:adec="http://schemas.microsoft.com/office/drawing/2017/decorative" val="1"/>
                    </a:ext>
                  </a:extLst>
                </p:cNvPr>
                <p:cNvSpPr/>
                <p:nvPr userDrawn="1"/>
              </p:nvSpPr>
              <p:spPr>
                <a:xfrm>
                  <a:off x="26029996" y="3767920"/>
                  <a:ext cx="937260" cy="937260"/>
                </a:xfrm>
                <a:prstGeom prst="rect">
                  <a:avLst/>
                </a:prstGeom>
                <a:solidFill>
                  <a:srgbClr val="FDC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35F5C0AA-17A2-CB4E-9A2D-0D889C6F3C65}"/>
                    </a:ext>
                    <a:ext uri="{C183D7F6-B498-43B3-948B-1728B52AA6E4}">
                      <adec:decorative xmlns:adec="http://schemas.microsoft.com/office/drawing/2017/decorative" val="1"/>
                    </a:ext>
                  </a:extLst>
                </p:cNvPr>
                <p:cNvSpPr/>
                <p:nvPr userDrawn="1"/>
              </p:nvSpPr>
              <p:spPr>
                <a:xfrm>
                  <a:off x="27150136" y="3767920"/>
                  <a:ext cx="937260" cy="93726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3690973A-B563-C245-AA3C-4A3F8E07AF7D}"/>
                  </a:ext>
                  <a:ext uri="{C183D7F6-B498-43B3-948B-1728B52AA6E4}">
                    <adec:decorative xmlns:adec="http://schemas.microsoft.com/office/drawing/2017/decorative" val="1"/>
                  </a:ext>
                </a:extLst>
              </p:cNvPr>
              <p:cNvSpPr txBox="1"/>
              <p:nvPr userDrawn="1"/>
            </p:nvSpPr>
            <p:spPr>
              <a:xfrm>
                <a:off x="10471548" y="17746246"/>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80</a:t>
                </a:r>
              </a:p>
            </p:txBody>
          </p:sp>
          <p:sp>
            <p:nvSpPr>
              <p:cNvPr id="34" name="TextBox 33">
                <a:extLst>
                  <a:ext uri="{FF2B5EF4-FFF2-40B4-BE49-F238E27FC236}">
                    <a16:creationId xmlns:a16="http://schemas.microsoft.com/office/drawing/2014/main" id="{E55E805A-A7C0-F34C-8D62-55F5B508D1A6}"/>
                  </a:ext>
                  <a:ext uri="{C183D7F6-B498-43B3-948B-1728B52AA6E4}">
                    <adec:decorative xmlns:adec="http://schemas.microsoft.com/office/drawing/2017/decorative" val="1"/>
                  </a:ext>
                </a:extLst>
              </p:cNvPr>
              <p:cNvSpPr txBox="1"/>
              <p:nvPr userDrawn="1"/>
            </p:nvSpPr>
            <p:spPr>
              <a:xfrm>
                <a:off x="11568828" y="17746246"/>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70</a:t>
                </a:r>
              </a:p>
            </p:txBody>
          </p:sp>
          <p:sp>
            <p:nvSpPr>
              <p:cNvPr id="35" name="TextBox 34">
                <a:extLst>
                  <a:ext uri="{FF2B5EF4-FFF2-40B4-BE49-F238E27FC236}">
                    <a16:creationId xmlns:a16="http://schemas.microsoft.com/office/drawing/2014/main" id="{82F8EFE2-08CC-1A4B-8014-64337A37AF1A}"/>
                  </a:ext>
                  <a:ext uri="{C183D7F6-B498-43B3-948B-1728B52AA6E4}">
                    <adec:decorative xmlns:adec="http://schemas.microsoft.com/office/drawing/2017/decorative" val="1"/>
                  </a:ext>
                </a:extLst>
              </p:cNvPr>
              <p:cNvSpPr txBox="1"/>
              <p:nvPr userDrawn="1"/>
            </p:nvSpPr>
            <p:spPr>
              <a:xfrm>
                <a:off x="12694984" y="17746246"/>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60</a:t>
                </a:r>
              </a:p>
            </p:txBody>
          </p:sp>
          <p:sp>
            <p:nvSpPr>
              <p:cNvPr id="36" name="TextBox 35">
                <a:extLst>
                  <a:ext uri="{FF2B5EF4-FFF2-40B4-BE49-F238E27FC236}">
                    <a16:creationId xmlns:a16="http://schemas.microsoft.com/office/drawing/2014/main" id="{A003E66E-8994-6245-806A-0C9900D5102F}"/>
                  </a:ext>
                  <a:ext uri="{C183D7F6-B498-43B3-948B-1728B52AA6E4}">
                    <adec:decorative xmlns:adec="http://schemas.microsoft.com/office/drawing/2017/decorative" val="1"/>
                  </a:ext>
                </a:extLst>
              </p:cNvPr>
              <p:cNvSpPr txBox="1"/>
              <p:nvPr userDrawn="1"/>
            </p:nvSpPr>
            <p:spPr>
              <a:xfrm>
                <a:off x="10471548" y="18891653"/>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Warm Red 50</a:t>
                </a:r>
              </a:p>
            </p:txBody>
          </p:sp>
          <p:sp>
            <p:nvSpPr>
              <p:cNvPr id="37" name="TextBox 36">
                <a:extLst>
                  <a:ext uri="{FF2B5EF4-FFF2-40B4-BE49-F238E27FC236}">
                    <a16:creationId xmlns:a16="http://schemas.microsoft.com/office/drawing/2014/main" id="{0FA82D95-4018-F44A-B141-51599A993393}"/>
                  </a:ext>
                  <a:ext uri="{C183D7F6-B498-43B3-948B-1728B52AA6E4}">
                    <adec:decorative xmlns:adec="http://schemas.microsoft.com/office/drawing/2017/decorative" val="1"/>
                  </a:ext>
                </a:extLst>
              </p:cNvPr>
              <p:cNvSpPr txBox="1"/>
              <p:nvPr userDrawn="1"/>
            </p:nvSpPr>
            <p:spPr>
              <a:xfrm>
                <a:off x="11568828" y="1889165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Warm Red 40</a:t>
                </a:r>
              </a:p>
            </p:txBody>
          </p:sp>
          <p:sp>
            <p:nvSpPr>
              <p:cNvPr id="38" name="TextBox 37">
                <a:extLst>
                  <a:ext uri="{FF2B5EF4-FFF2-40B4-BE49-F238E27FC236}">
                    <a16:creationId xmlns:a16="http://schemas.microsoft.com/office/drawing/2014/main" id="{0EDD42A4-AD73-A248-AA1C-2E54ECFC1319}"/>
                  </a:ext>
                  <a:ext uri="{C183D7F6-B498-43B3-948B-1728B52AA6E4}">
                    <adec:decorative xmlns:adec="http://schemas.microsoft.com/office/drawing/2017/decorative" val="1"/>
                  </a:ext>
                </a:extLst>
              </p:cNvPr>
              <p:cNvSpPr txBox="1"/>
              <p:nvPr userDrawn="1"/>
            </p:nvSpPr>
            <p:spPr>
              <a:xfrm>
                <a:off x="12694984" y="18891653"/>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Warm Red 30</a:t>
                </a:r>
              </a:p>
            </p:txBody>
          </p:sp>
        </p:grpSp>
        <p:grpSp>
          <p:nvGrpSpPr>
            <p:cNvPr id="5" name="Group 4">
              <a:extLst>
                <a:ext uri="{FF2B5EF4-FFF2-40B4-BE49-F238E27FC236}">
                  <a16:creationId xmlns:a16="http://schemas.microsoft.com/office/drawing/2014/main" id="{2E9D0ED1-D07D-5A44-B18D-1D319769B03C}"/>
                </a:ext>
              </a:extLst>
            </p:cNvPr>
            <p:cNvGrpSpPr/>
            <p:nvPr userDrawn="1"/>
          </p:nvGrpSpPr>
          <p:grpSpPr>
            <a:xfrm>
              <a:off x="7126734" y="14415782"/>
              <a:ext cx="3154680" cy="2093401"/>
              <a:chOff x="1708548" y="19235974"/>
              <a:chExt cx="3154680" cy="2093401"/>
            </a:xfrm>
          </p:grpSpPr>
          <p:sp>
            <p:nvSpPr>
              <p:cNvPr id="72" name="Rectangle 71">
                <a:extLst>
                  <a:ext uri="{FF2B5EF4-FFF2-40B4-BE49-F238E27FC236}">
                    <a16:creationId xmlns:a16="http://schemas.microsoft.com/office/drawing/2014/main" id="{A5C4D798-1E53-604A-A775-8E5E5F144747}"/>
                  </a:ext>
                  <a:ext uri="{C183D7F6-B498-43B3-948B-1728B52AA6E4}">
                    <adec:decorative xmlns:adec="http://schemas.microsoft.com/office/drawing/2017/decorative" val="1"/>
                  </a:ext>
                </a:extLst>
              </p:cNvPr>
              <p:cNvSpPr/>
              <p:nvPr userDrawn="1"/>
            </p:nvSpPr>
            <p:spPr>
              <a:xfrm>
                <a:off x="1708548" y="19235974"/>
                <a:ext cx="937260" cy="937260"/>
              </a:xfrm>
              <a:prstGeom prst="rect">
                <a:avLst/>
              </a:prstGeom>
              <a:solidFill>
                <a:srgbClr val="2F4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FB99EC7-F760-4548-8C21-DB5F5AF7739C}"/>
                  </a:ext>
                  <a:ext uri="{C183D7F6-B498-43B3-948B-1728B52AA6E4}">
                    <adec:decorative xmlns:adec="http://schemas.microsoft.com/office/drawing/2017/decorative" val="1"/>
                  </a:ext>
                </a:extLst>
              </p:cNvPr>
              <p:cNvSpPr/>
              <p:nvPr userDrawn="1"/>
            </p:nvSpPr>
            <p:spPr>
              <a:xfrm>
                <a:off x="2805828" y="19235974"/>
                <a:ext cx="937260" cy="937260"/>
              </a:xfrm>
              <a:prstGeom prst="rect">
                <a:avLst/>
              </a:prstGeom>
              <a:solidFill>
                <a:srgbClr val="447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131FCEB-2630-5D4C-8423-C67CF78A77C2}"/>
                  </a:ext>
                  <a:ext uri="{C183D7F6-B498-43B3-948B-1728B52AA6E4}">
                    <adec:decorative xmlns:adec="http://schemas.microsoft.com/office/drawing/2017/decorative" val="1"/>
                  </a:ext>
                </a:extLst>
              </p:cNvPr>
              <p:cNvSpPr/>
              <p:nvPr userDrawn="1"/>
            </p:nvSpPr>
            <p:spPr>
              <a:xfrm>
                <a:off x="3925968" y="19235974"/>
                <a:ext cx="937260" cy="937260"/>
              </a:xfrm>
              <a:prstGeom prst="rect">
                <a:avLst/>
              </a:prstGeom>
              <a:solidFill>
                <a:srgbClr val="5F9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A8ABC50-46AD-A443-ABF1-A863ED8C5F6B}"/>
                  </a:ext>
                  <a:ext uri="{C183D7F6-B498-43B3-948B-1728B52AA6E4}">
                    <adec:decorative xmlns:adec="http://schemas.microsoft.com/office/drawing/2017/decorative" val="1"/>
                  </a:ext>
                </a:extLst>
              </p:cNvPr>
              <p:cNvSpPr/>
              <p:nvPr userDrawn="1"/>
            </p:nvSpPr>
            <p:spPr>
              <a:xfrm>
                <a:off x="1708548" y="20392115"/>
                <a:ext cx="937260" cy="937260"/>
              </a:xfrm>
              <a:prstGeom prst="rect">
                <a:avLst/>
              </a:prstGeom>
              <a:solidFill>
                <a:srgbClr val="7FC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8B943F5-65FE-364F-8073-00C0DA9B811B}"/>
                  </a:ext>
                  <a:ext uri="{C183D7F6-B498-43B3-948B-1728B52AA6E4}">
                    <adec:decorative xmlns:adec="http://schemas.microsoft.com/office/drawing/2017/decorative" val="1"/>
                  </a:ext>
                </a:extLst>
              </p:cNvPr>
              <p:cNvSpPr/>
              <p:nvPr userDrawn="1"/>
            </p:nvSpPr>
            <p:spPr>
              <a:xfrm>
                <a:off x="2805828" y="20392115"/>
                <a:ext cx="937260" cy="937260"/>
              </a:xfrm>
              <a:prstGeom prst="rect">
                <a:avLst/>
              </a:prstGeom>
              <a:solidFill>
                <a:srgbClr val="A5D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20A9AE6-A40B-784E-AC5D-0DFCD3D35848}"/>
                  </a:ext>
                  <a:ext uri="{C183D7F6-B498-43B3-948B-1728B52AA6E4}">
                    <adec:decorative xmlns:adec="http://schemas.microsoft.com/office/drawing/2017/decorative" val="1"/>
                  </a:ext>
                </a:extLst>
              </p:cNvPr>
              <p:cNvSpPr/>
              <p:nvPr userDrawn="1"/>
            </p:nvSpPr>
            <p:spPr>
              <a:xfrm>
                <a:off x="3925968" y="20392115"/>
                <a:ext cx="937260" cy="937260"/>
              </a:xfrm>
              <a:prstGeom prst="rect">
                <a:avLst/>
              </a:prstGeom>
              <a:solidFill>
                <a:srgbClr val="C7F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29614DD-FD3F-E143-9AF6-2BC13639E9EE}"/>
                  </a:ext>
                  <a:ext uri="{C183D7F6-B498-43B3-948B-1728B52AA6E4}">
                    <adec:decorative xmlns:adec="http://schemas.microsoft.com/office/drawing/2017/decorative" val="1"/>
                  </a:ext>
                </a:extLst>
              </p:cNvPr>
              <p:cNvSpPr txBox="1"/>
              <p:nvPr userDrawn="1"/>
            </p:nvSpPr>
            <p:spPr>
              <a:xfrm>
                <a:off x="1708548" y="19924205"/>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80</a:t>
                </a:r>
              </a:p>
            </p:txBody>
          </p:sp>
          <p:sp>
            <p:nvSpPr>
              <p:cNvPr id="40" name="TextBox 39">
                <a:extLst>
                  <a:ext uri="{FF2B5EF4-FFF2-40B4-BE49-F238E27FC236}">
                    <a16:creationId xmlns:a16="http://schemas.microsoft.com/office/drawing/2014/main" id="{81E04EFF-9CF7-B94C-9F29-4CA08EA7C58E}"/>
                  </a:ext>
                  <a:ext uri="{C183D7F6-B498-43B3-948B-1728B52AA6E4}">
                    <adec:decorative xmlns:adec="http://schemas.microsoft.com/office/drawing/2017/decorative" val="1"/>
                  </a:ext>
                </a:extLst>
              </p:cNvPr>
              <p:cNvSpPr txBox="1"/>
              <p:nvPr userDrawn="1"/>
            </p:nvSpPr>
            <p:spPr>
              <a:xfrm>
                <a:off x="2805828" y="19924205"/>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70</a:t>
                </a:r>
              </a:p>
            </p:txBody>
          </p:sp>
          <p:sp>
            <p:nvSpPr>
              <p:cNvPr id="41" name="TextBox 40">
                <a:extLst>
                  <a:ext uri="{FF2B5EF4-FFF2-40B4-BE49-F238E27FC236}">
                    <a16:creationId xmlns:a16="http://schemas.microsoft.com/office/drawing/2014/main" id="{1AD76C59-240F-9942-A939-F92A719B6366}"/>
                  </a:ext>
                  <a:ext uri="{C183D7F6-B498-43B3-948B-1728B52AA6E4}">
                    <adec:decorative xmlns:adec="http://schemas.microsoft.com/office/drawing/2017/decorative" val="1"/>
                  </a:ext>
                </a:extLst>
              </p:cNvPr>
              <p:cNvSpPr txBox="1"/>
              <p:nvPr userDrawn="1"/>
            </p:nvSpPr>
            <p:spPr>
              <a:xfrm>
                <a:off x="3931984" y="19924205"/>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60</a:t>
                </a:r>
              </a:p>
            </p:txBody>
          </p:sp>
          <p:sp>
            <p:nvSpPr>
              <p:cNvPr id="42" name="TextBox 41">
                <a:extLst>
                  <a:ext uri="{FF2B5EF4-FFF2-40B4-BE49-F238E27FC236}">
                    <a16:creationId xmlns:a16="http://schemas.microsoft.com/office/drawing/2014/main" id="{A6662C70-FB76-B04A-8F83-B89905664728}"/>
                  </a:ext>
                  <a:ext uri="{C183D7F6-B498-43B3-948B-1728B52AA6E4}">
                    <adec:decorative xmlns:adec="http://schemas.microsoft.com/office/drawing/2017/decorative" val="1"/>
                  </a:ext>
                </a:extLst>
              </p:cNvPr>
              <p:cNvSpPr txBox="1"/>
              <p:nvPr userDrawn="1"/>
            </p:nvSpPr>
            <p:spPr>
              <a:xfrm>
                <a:off x="1708548" y="21074424"/>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Green 50</a:t>
                </a:r>
              </a:p>
            </p:txBody>
          </p:sp>
          <p:sp>
            <p:nvSpPr>
              <p:cNvPr id="43" name="TextBox 42">
                <a:extLst>
                  <a:ext uri="{FF2B5EF4-FFF2-40B4-BE49-F238E27FC236}">
                    <a16:creationId xmlns:a16="http://schemas.microsoft.com/office/drawing/2014/main" id="{1CD7BDF1-3026-6A47-8DD9-9F3C04338189}"/>
                  </a:ext>
                  <a:ext uri="{C183D7F6-B498-43B3-948B-1728B52AA6E4}">
                    <adec:decorative xmlns:adec="http://schemas.microsoft.com/office/drawing/2017/decorative" val="1"/>
                  </a:ext>
                </a:extLst>
              </p:cNvPr>
              <p:cNvSpPr txBox="1"/>
              <p:nvPr userDrawn="1"/>
            </p:nvSpPr>
            <p:spPr>
              <a:xfrm>
                <a:off x="2805828" y="21074424"/>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Green 40</a:t>
                </a:r>
              </a:p>
            </p:txBody>
          </p:sp>
          <p:sp>
            <p:nvSpPr>
              <p:cNvPr id="44" name="TextBox 43">
                <a:extLst>
                  <a:ext uri="{FF2B5EF4-FFF2-40B4-BE49-F238E27FC236}">
                    <a16:creationId xmlns:a16="http://schemas.microsoft.com/office/drawing/2014/main" id="{B20FC68F-E615-C942-ABFC-2D3121487230}"/>
                  </a:ext>
                  <a:ext uri="{C183D7F6-B498-43B3-948B-1728B52AA6E4}">
                    <adec:decorative xmlns:adec="http://schemas.microsoft.com/office/drawing/2017/decorative" val="1"/>
                  </a:ext>
                </a:extLst>
              </p:cNvPr>
              <p:cNvSpPr txBox="1"/>
              <p:nvPr userDrawn="1"/>
            </p:nvSpPr>
            <p:spPr>
              <a:xfrm>
                <a:off x="3931984" y="21074424"/>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Green 30</a:t>
                </a:r>
              </a:p>
            </p:txBody>
          </p:sp>
        </p:grpSp>
        <p:grpSp>
          <p:nvGrpSpPr>
            <p:cNvPr id="6" name="Group 5">
              <a:extLst>
                <a:ext uri="{FF2B5EF4-FFF2-40B4-BE49-F238E27FC236}">
                  <a16:creationId xmlns:a16="http://schemas.microsoft.com/office/drawing/2014/main" id="{B6F4EB46-9EA1-F747-AE04-D8148E388D0C}"/>
                </a:ext>
              </a:extLst>
            </p:cNvPr>
            <p:cNvGrpSpPr/>
            <p:nvPr userDrawn="1"/>
          </p:nvGrpSpPr>
          <p:grpSpPr>
            <a:xfrm>
              <a:off x="10479534" y="14414914"/>
              <a:ext cx="3154680" cy="2093401"/>
              <a:chOff x="1708548" y="21546506"/>
              <a:chExt cx="3154680" cy="2093401"/>
            </a:xfrm>
          </p:grpSpPr>
          <p:sp>
            <p:nvSpPr>
              <p:cNvPr id="66" name="Rectangle 65">
                <a:extLst>
                  <a:ext uri="{FF2B5EF4-FFF2-40B4-BE49-F238E27FC236}">
                    <a16:creationId xmlns:a16="http://schemas.microsoft.com/office/drawing/2014/main" id="{94ED574C-80C4-E248-8A3E-840DADC381D8}"/>
                  </a:ext>
                  <a:ext uri="{C183D7F6-B498-43B3-948B-1728B52AA6E4}">
                    <adec:decorative xmlns:adec="http://schemas.microsoft.com/office/drawing/2017/decorative" val="1"/>
                  </a:ext>
                </a:extLst>
              </p:cNvPr>
              <p:cNvSpPr/>
              <p:nvPr userDrawn="1"/>
            </p:nvSpPr>
            <p:spPr>
              <a:xfrm>
                <a:off x="1708548" y="21546506"/>
                <a:ext cx="937260" cy="937260"/>
              </a:xfrm>
              <a:prstGeom prst="rect">
                <a:avLst/>
              </a:prstGeom>
              <a:solidFill>
                <a:srgbClr val="5D3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4010221-B165-4241-8783-62CB8A691F3C}"/>
                  </a:ext>
                  <a:ext uri="{C183D7F6-B498-43B3-948B-1728B52AA6E4}">
                    <adec:decorative xmlns:adec="http://schemas.microsoft.com/office/drawing/2017/decorative" val="1"/>
                  </a:ext>
                </a:extLst>
              </p:cNvPr>
              <p:cNvSpPr/>
              <p:nvPr userDrawn="1"/>
            </p:nvSpPr>
            <p:spPr>
              <a:xfrm>
                <a:off x="2805828" y="21546506"/>
                <a:ext cx="937260" cy="937260"/>
              </a:xfrm>
              <a:prstGeom prst="rect">
                <a:avLst/>
              </a:prstGeom>
              <a:solidFill>
                <a:srgbClr val="915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0BF8FEB-4542-8C4B-9AE4-5009CE91C9FA}"/>
                  </a:ext>
                  <a:ext uri="{C183D7F6-B498-43B3-948B-1728B52AA6E4}">
                    <adec:decorative xmlns:adec="http://schemas.microsoft.com/office/drawing/2017/decorative" val="1"/>
                  </a:ext>
                </a:extLst>
              </p:cNvPr>
              <p:cNvSpPr/>
              <p:nvPr userDrawn="1"/>
            </p:nvSpPr>
            <p:spPr>
              <a:xfrm>
                <a:off x="3925968" y="21546506"/>
                <a:ext cx="937260" cy="937260"/>
              </a:xfrm>
              <a:prstGeom prst="rect">
                <a:avLst/>
              </a:prstGeom>
              <a:solidFill>
                <a:srgbClr val="C37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FAE5B70-E534-734E-9993-6C3B97F0C411}"/>
                  </a:ext>
                  <a:ext uri="{C183D7F6-B498-43B3-948B-1728B52AA6E4}">
                    <adec:decorative xmlns:adec="http://schemas.microsoft.com/office/drawing/2017/decorative" val="1"/>
                  </a:ext>
                </a:extLst>
              </p:cNvPr>
              <p:cNvSpPr/>
              <p:nvPr userDrawn="1"/>
            </p:nvSpPr>
            <p:spPr>
              <a:xfrm>
                <a:off x="1708548" y="22702647"/>
                <a:ext cx="937260" cy="937260"/>
              </a:xfrm>
              <a:prstGeom prst="rect">
                <a:avLst/>
              </a:prstGeom>
              <a:solidFill>
                <a:srgbClr val="E7A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0A6C7DA-303F-EB48-A134-ADA0F0FD480A}"/>
                  </a:ext>
                  <a:ext uri="{C183D7F6-B498-43B3-948B-1728B52AA6E4}">
                    <adec:decorative xmlns:adec="http://schemas.microsoft.com/office/drawing/2017/decorative" val="1"/>
                  </a:ext>
                </a:extLst>
              </p:cNvPr>
              <p:cNvSpPr/>
              <p:nvPr userDrawn="1"/>
            </p:nvSpPr>
            <p:spPr>
              <a:xfrm>
                <a:off x="2805828" y="22702647"/>
                <a:ext cx="937260" cy="937260"/>
              </a:xfrm>
              <a:prstGeom prst="rect">
                <a:avLst/>
              </a:prstGeom>
              <a:solidFill>
                <a:srgbClr val="F8C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F7C90816-9D79-914C-8CF3-A73779AD6E41}"/>
                  </a:ext>
                  <a:ext uri="{C183D7F6-B498-43B3-948B-1728B52AA6E4}">
                    <adec:decorative xmlns:adec="http://schemas.microsoft.com/office/drawing/2017/decorative" val="1"/>
                  </a:ext>
                </a:extLst>
              </p:cNvPr>
              <p:cNvSpPr/>
              <p:nvPr userDrawn="1"/>
            </p:nvSpPr>
            <p:spPr>
              <a:xfrm>
                <a:off x="3925968" y="22702647"/>
                <a:ext cx="937260" cy="937260"/>
              </a:xfrm>
              <a:prstGeom prst="rect">
                <a:avLst/>
              </a:prstGeom>
              <a:solidFill>
                <a:srgbClr val="FCE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0743391-80CC-924A-BD06-C8F9DD67C0AA}"/>
                  </a:ext>
                  <a:ext uri="{C183D7F6-B498-43B3-948B-1728B52AA6E4}">
                    <adec:decorative xmlns:adec="http://schemas.microsoft.com/office/drawing/2017/decorative" val="1"/>
                  </a:ext>
                </a:extLst>
              </p:cNvPr>
              <p:cNvSpPr txBox="1"/>
              <p:nvPr userDrawn="1"/>
            </p:nvSpPr>
            <p:spPr>
              <a:xfrm>
                <a:off x="1708548" y="22224643"/>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80</a:t>
                </a:r>
              </a:p>
            </p:txBody>
          </p:sp>
          <p:sp>
            <p:nvSpPr>
              <p:cNvPr id="47" name="TextBox 46">
                <a:extLst>
                  <a:ext uri="{FF2B5EF4-FFF2-40B4-BE49-F238E27FC236}">
                    <a16:creationId xmlns:a16="http://schemas.microsoft.com/office/drawing/2014/main" id="{598E1B59-15C9-FE4B-813C-91B4E8B37BA3}"/>
                  </a:ext>
                  <a:ext uri="{C183D7F6-B498-43B3-948B-1728B52AA6E4}">
                    <adec:decorative xmlns:adec="http://schemas.microsoft.com/office/drawing/2017/decorative" val="1"/>
                  </a:ext>
                </a:extLst>
              </p:cNvPr>
              <p:cNvSpPr txBox="1"/>
              <p:nvPr userDrawn="1"/>
            </p:nvSpPr>
            <p:spPr>
              <a:xfrm>
                <a:off x="2805828" y="22224643"/>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70</a:t>
                </a:r>
              </a:p>
            </p:txBody>
          </p:sp>
          <p:sp>
            <p:nvSpPr>
              <p:cNvPr id="48" name="TextBox 47">
                <a:extLst>
                  <a:ext uri="{FF2B5EF4-FFF2-40B4-BE49-F238E27FC236}">
                    <a16:creationId xmlns:a16="http://schemas.microsoft.com/office/drawing/2014/main" id="{E9E64161-891E-6E4B-99EB-28B16C66006C}"/>
                  </a:ext>
                  <a:ext uri="{C183D7F6-B498-43B3-948B-1728B52AA6E4}">
                    <adec:decorative xmlns:adec="http://schemas.microsoft.com/office/drawing/2017/decorative" val="1"/>
                  </a:ext>
                </a:extLst>
              </p:cNvPr>
              <p:cNvSpPr txBox="1"/>
              <p:nvPr userDrawn="1"/>
            </p:nvSpPr>
            <p:spPr>
              <a:xfrm>
                <a:off x="3931984" y="22224643"/>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60</a:t>
                </a:r>
              </a:p>
            </p:txBody>
          </p:sp>
          <p:sp>
            <p:nvSpPr>
              <p:cNvPr id="49" name="TextBox 48">
                <a:extLst>
                  <a:ext uri="{FF2B5EF4-FFF2-40B4-BE49-F238E27FC236}">
                    <a16:creationId xmlns:a16="http://schemas.microsoft.com/office/drawing/2014/main" id="{331FEE97-D6D5-2F42-AD7D-672152CC595C}"/>
                  </a:ext>
                  <a:ext uri="{C183D7F6-B498-43B3-948B-1728B52AA6E4}">
                    <adec:decorative xmlns:adec="http://schemas.microsoft.com/office/drawing/2017/decorative" val="1"/>
                  </a:ext>
                </a:extLst>
              </p:cNvPr>
              <p:cNvSpPr txBox="1"/>
              <p:nvPr userDrawn="1"/>
            </p:nvSpPr>
            <p:spPr>
              <a:xfrm>
                <a:off x="1708548" y="23384488"/>
                <a:ext cx="930729" cy="246221"/>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Amber 50</a:t>
                </a:r>
              </a:p>
            </p:txBody>
          </p:sp>
          <p:sp>
            <p:nvSpPr>
              <p:cNvPr id="50" name="TextBox 49">
                <a:extLst>
                  <a:ext uri="{FF2B5EF4-FFF2-40B4-BE49-F238E27FC236}">
                    <a16:creationId xmlns:a16="http://schemas.microsoft.com/office/drawing/2014/main" id="{2A6143B5-B830-2141-822D-B4BFEAF62ECA}"/>
                  </a:ext>
                  <a:ext uri="{C183D7F6-B498-43B3-948B-1728B52AA6E4}">
                    <adec:decorative xmlns:adec="http://schemas.microsoft.com/office/drawing/2017/decorative" val="1"/>
                  </a:ext>
                </a:extLst>
              </p:cNvPr>
              <p:cNvSpPr txBox="1"/>
              <p:nvPr userDrawn="1"/>
            </p:nvSpPr>
            <p:spPr>
              <a:xfrm>
                <a:off x="2805828" y="23384488"/>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Amber 40</a:t>
                </a:r>
              </a:p>
            </p:txBody>
          </p:sp>
          <p:sp>
            <p:nvSpPr>
              <p:cNvPr id="51" name="TextBox 50">
                <a:extLst>
                  <a:ext uri="{FF2B5EF4-FFF2-40B4-BE49-F238E27FC236}">
                    <a16:creationId xmlns:a16="http://schemas.microsoft.com/office/drawing/2014/main" id="{D02E7A15-82CB-6741-A601-14FCE58C2586}"/>
                  </a:ext>
                  <a:ext uri="{C183D7F6-B498-43B3-948B-1728B52AA6E4}">
                    <adec:decorative xmlns:adec="http://schemas.microsoft.com/office/drawing/2017/decorative" val="1"/>
                  </a:ext>
                </a:extLst>
              </p:cNvPr>
              <p:cNvSpPr txBox="1"/>
              <p:nvPr userDrawn="1"/>
            </p:nvSpPr>
            <p:spPr>
              <a:xfrm>
                <a:off x="3931984" y="23384488"/>
                <a:ext cx="930729" cy="246221"/>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Amber 30</a:t>
                </a:r>
              </a:p>
            </p:txBody>
          </p:sp>
        </p:grpSp>
        <p:grpSp>
          <p:nvGrpSpPr>
            <p:cNvPr id="8" name="Group 7">
              <a:extLst>
                <a:ext uri="{FF2B5EF4-FFF2-40B4-BE49-F238E27FC236}">
                  <a16:creationId xmlns:a16="http://schemas.microsoft.com/office/drawing/2014/main" id="{FE2C1240-D54B-DB42-8342-B3BF761F4840}"/>
                </a:ext>
              </a:extLst>
            </p:cNvPr>
            <p:cNvGrpSpPr/>
            <p:nvPr userDrawn="1"/>
          </p:nvGrpSpPr>
          <p:grpSpPr>
            <a:xfrm>
              <a:off x="13857734" y="14414047"/>
              <a:ext cx="3154680" cy="2093401"/>
              <a:chOff x="1708548" y="23857039"/>
              <a:chExt cx="3154680" cy="2093401"/>
            </a:xfrm>
          </p:grpSpPr>
          <p:sp>
            <p:nvSpPr>
              <p:cNvPr id="78" name="Rectangle 77">
                <a:extLst>
                  <a:ext uri="{FF2B5EF4-FFF2-40B4-BE49-F238E27FC236}">
                    <a16:creationId xmlns:a16="http://schemas.microsoft.com/office/drawing/2014/main" id="{D42F5FB8-4D10-5A43-939D-BF456AA5FBA1}"/>
                  </a:ext>
                  <a:ext uri="{C183D7F6-B498-43B3-948B-1728B52AA6E4}">
                    <adec:decorative xmlns:adec="http://schemas.microsoft.com/office/drawing/2017/decorative" val="1"/>
                  </a:ext>
                </a:extLst>
              </p:cNvPr>
              <p:cNvSpPr/>
              <p:nvPr userDrawn="1"/>
            </p:nvSpPr>
            <p:spPr>
              <a:xfrm>
                <a:off x="1708548" y="23857039"/>
                <a:ext cx="937260" cy="937260"/>
              </a:xfrm>
              <a:prstGeom prst="rect">
                <a:avLst/>
              </a:prstGeom>
              <a:solidFill>
                <a:srgbClr val="3E4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15F54A19-1CA4-B64E-B2F8-EE4E0A774A09}"/>
                  </a:ext>
                  <a:ext uri="{C183D7F6-B498-43B3-948B-1728B52AA6E4}">
                    <adec:decorative xmlns:adec="http://schemas.microsoft.com/office/drawing/2017/decorative" val="1"/>
                  </a:ext>
                </a:extLst>
              </p:cNvPr>
              <p:cNvSpPr/>
              <p:nvPr userDrawn="1"/>
            </p:nvSpPr>
            <p:spPr>
              <a:xfrm>
                <a:off x="2805828" y="23857039"/>
                <a:ext cx="937260" cy="937260"/>
              </a:xfrm>
              <a:prstGeom prst="rect">
                <a:avLst/>
              </a:prstGeom>
              <a:solidFill>
                <a:srgbClr val="5F6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3DDC6AEA-91BE-8A46-B8B6-2C085F528C0D}"/>
                  </a:ext>
                  <a:ext uri="{C183D7F6-B498-43B3-948B-1728B52AA6E4}">
                    <adec:decorative xmlns:adec="http://schemas.microsoft.com/office/drawing/2017/decorative" val="1"/>
                  </a:ext>
                </a:extLst>
              </p:cNvPr>
              <p:cNvSpPr/>
              <p:nvPr userDrawn="1"/>
            </p:nvSpPr>
            <p:spPr>
              <a:xfrm>
                <a:off x="3925968" y="23857039"/>
                <a:ext cx="937260" cy="937260"/>
              </a:xfrm>
              <a:prstGeom prst="rect">
                <a:avLst/>
              </a:prstGeom>
              <a:solidFill>
                <a:srgbClr val="83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8B09729E-0FCD-B64C-8421-982CFE718172}"/>
                  </a:ext>
                  <a:ext uri="{C183D7F6-B498-43B3-948B-1728B52AA6E4}">
                    <adec:decorative xmlns:adec="http://schemas.microsoft.com/office/drawing/2017/decorative" val="1"/>
                  </a:ext>
                </a:extLst>
              </p:cNvPr>
              <p:cNvSpPr/>
              <p:nvPr userDrawn="1"/>
            </p:nvSpPr>
            <p:spPr>
              <a:xfrm>
                <a:off x="1708548" y="25013180"/>
                <a:ext cx="937260" cy="937260"/>
              </a:xfrm>
              <a:prstGeom prst="rect">
                <a:avLst/>
              </a:prstGeom>
              <a:solidFill>
                <a:srgbClr val="A6B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4C54730-04AA-2F4A-B78E-960A2A976DFA}"/>
                  </a:ext>
                  <a:ext uri="{C183D7F6-B498-43B3-948B-1728B52AA6E4}">
                    <adec:decorative xmlns:adec="http://schemas.microsoft.com/office/drawing/2017/decorative" val="1"/>
                  </a:ext>
                </a:extLst>
              </p:cNvPr>
              <p:cNvSpPr/>
              <p:nvPr userDrawn="1"/>
            </p:nvSpPr>
            <p:spPr>
              <a:xfrm>
                <a:off x="2805828" y="25013180"/>
                <a:ext cx="937260" cy="937260"/>
              </a:xfrm>
              <a:prstGeom prst="rect">
                <a:avLst/>
              </a:prstGeom>
              <a:solidFill>
                <a:srgbClr val="C6D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0F1D8519-3E15-8440-9FE5-42005976F357}"/>
                  </a:ext>
                  <a:ext uri="{C183D7F6-B498-43B3-948B-1728B52AA6E4}">
                    <adec:decorative xmlns:adec="http://schemas.microsoft.com/office/drawing/2017/decorative" val="1"/>
                  </a:ext>
                </a:extLst>
              </p:cNvPr>
              <p:cNvSpPr/>
              <p:nvPr userDrawn="1"/>
            </p:nvSpPr>
            <p:spPr>
              <a:xfrm>
                <a:off x="3925968" y="25013180"/>
                <a:ext cx="937260" cy="937260"/>
              </a:xfrm>
              <a:prstGeom prst="rect">
                <a:avLst/>
              </a:prstGeom>
              <a:solidFill>
                <a:srgbClr val="DFE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01F9A002-5EDC-624B-9013-D0A162D7E72F}"/>
                  </a:ext>
                  <a:ext uri="{C183D7F6-B498-43B3-948B-1728B52AA6E4}">
                    <adec:decorative xmlns:adec="http://schemas.microsoft.com/office/drawing/2017/decorative" val="1"/>
                  </a:ext>
                </a:extLst>
              </p:cNvPr>
              <p:cNvSpPr txBox="1"/>
              <p:nvPr userDrawn="1"/>
            </p:nvSpPr>
            <p:spPr>
              <a:xfrm>
                <a:off x="1708548" y="24293299"/>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80</a:t>
                </a:r>
              </a:p>
            </p:txBody>
          </p:sp>
          <p:sp>
            <p:nvSpPr>
              <p:cNvPr id="53" name="TextBox 52">
                <a:extLst>
                  <a:ext uri="{FF2B5EF4-FFF2-40B4-BE49-F238E27FC236}">
                    <a16:creationId xmlns:a16="http://schemas.microsoft.com/office/drawing/2014/main" id="{71BF7DA6-1E03-B446-8709-9B632A46BA6F}"/>
                  </a:ext>
                  <a:ext uri="{C183D7F6-B498-43B3-948B-1728B52AA6E4}">
                    <adec:decorative xmlns:adec="http://schemas.microsoft.com/office/drawing/2017/decorative" val="1"/>
                  </a:ext>
                </a:extLst>
              </p:cNvPr>
              <p:cNvSpPr txBox="1"/>
              <p:nvPr userDrawn="1"/>
            </p:nvSpPr>
            <p:spPr>
              <a:xfrm>
                <a:off x="2805828" y="24293299"/>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70</a:t>
                </a:r>
              </a:p>
            </p:txBody>
          </p:sp>
          <p:sp>
            <p:nvSpPr>
              <p:cNvPr id="54" name="TextBox 53">
                <a:extLst>
                  <a:ext uri="{FF2B5EF4-FFF2-40B4-BE49-F238E27FC236}">
                    <a16:creationId xmlns:a16="http://schemas.microsoft.com/office/drawing/2014/main" id="{68E52121-F0B7-284E-B638-E9AAD88A4B4C}"/>
                  </a:ext>
                  <a:ext uri="{C183D7F6-B498-43B3-948B-1728B52AA6E4}">
                    <adec:decorative xmlns:adec="http://schemas.microsoft.com/office/drawing/2017/decorative" val="1"/>
                  </a:ext>
                </a:extLst>
              </p:cNvPr>
              <p:cNvSpPr txBox="1"/>
              <p:nvPr userDrawn="1"/>
            </p:nvSpPr>
            <p:spPr>
              <a:xfrm>
                <a:off x="3931984" y="24293299"/>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60</a:t>
                </a:r>
              </a:p>
            </p:txBody>
          </p:sp>
          <p:sp>
            <p:nvSpPr>
              <p:cNvPr id="55" name="TextBox 54">
                <a:extLst>
                  <a:ext uri="{FF2B5EF4-FFF2-40B4-BE49-F238E27FC236}">
                    <a16:creationId xmlns:a16="http://schemas.microsoft.com/office/drawing/2014/main" id="{164DB7C9-9E86-DF44-9E01-13595E3B0D65}"/>
                  </a:ext>
                  <a:ext uri="{C183D7F6-B498-43B3-948B-1728B52AA6E4}">
                    <adec:decorative xmlns:adec="http://schemas.microsoft.com/office/drawing/2017/decorative" val="1"/>
                  </a:ext>
                </a:extLst>
              </p:cNvPr>
              <p:cNvSpPr txBox="1"/>
              <p:nvPr userDrawn="1"/>
            </p:nvSpPr>
            <p:spPr>
              <a:xfrm>
                <a:off x="1708548" y="25448331"/>
                <a:ext cx="930729" cy="492443"/>
              </a:xfrm>
              <a:prstGeom prst="rect">
                <a:avLst/>
              </a:prstGeom>
              <a:noFill/>
            </p:spPr>
            <p:txBody>
              <a:bodyPr wrap="square" lIns="0" tIns="0" rIns="91440" bIns="0" rtlCol="0" anchor="b" anchorCtr="0">
                <a:spAutoFit/>
              </a:bodyPr>
              <a:lstStyle/>
              <a:p>
                <a:pPr algn="r"/>
                <a:r>
                  <a:rPr lang="en-US" sz="1600">
                    <a:solidFill>
                      <a:schemeClr val="bg1"/>
                    </a:solidFill>
                    <a:latin typeface="Community" panose="02000303040000020003" pitchFamily="2" charset="0"/>
                  </a:rPr>
                  <a:t>Lime Green 50</a:t>
                </a:r>
              </a:p>
            </p:txBody>
          </p:sp>
          <p:sp>
            <p:nvSpPr>
              <p:cNvPr id="56" name="TextBox 55">
                <a:extLst>
                  <a:ext uri="{FF2B5EF4-FFF2-40B4-BE49-F238E27FC236}">
                    <a16:creationId xmlns:a16="http://schemas.microsoft.com/office/drawing/2014/main" id="{82D72B31-0582-4A4F-AD97-54CB7539006C}"/>
                  </a:ext>
                  <a:ext uri="{C183D7F6-B498-43B3-948B-1728B52AA6E4}">
                    <adec:decorative xmlns:adec="http://schemas.microsoft.com/office/drawing/2017/decorative" val="1"/>
                  </a:ext>
                </a:extLst>
              </p:cNvPr>
              <p:cNvSpPr txBox="1"/>
              <p:nvPr userDrawn="1"/>
            </p:nvSpPr>
            <p:spPr>
              <a:xfrm>
                <a:off x="2805828" y="25448331"/>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Lime Green 40</a:t>
                </a:r>
              </a:p>
            </p:txBody>
          </p:sp>
          <p:sp>
            <p:nvSpPr>
              <p:cNvPr id="57" name="TextBox 56">
                <a:extLst>
                  <a:ext uri="{FF2B5EF4-FFF2-40B4-BE49-F238E27FC236}">
                    <a16:creationId xmlns:a16="http://schemas.microsoft.com/office/drawing/2014/main" id="{1F1D1FC7-9F29-8946-A972-89021DB1A31A}"/>
                  </a:ext>
                  <a:ext uri="{C183D7F6-B498-43B3-948B-1728B52AA6E4}">
                    <adec:decorative xmlns:adec="http://schemas.microsoft.com/office/drawing/2017/decorative" val="1"/>
                  </a:ext>
                </a:extLst>
              </p:cNvPr>
              <p:cNvSpPr txBox="1"/>
              <p:nvPr userDrawn="1"/>
            </p:nvSpPr>
            <p:spPr>
              <a:xfrm>
                <a:off x="3931984" y="25448331"/>
                <a:ext cx="930729" cy="492443"/>
              </a:xfrm>
              <a:prstGeom prst="rect">
                <a:avLst/>
              </a:prstGeom>
              <a:noFill/>
            </p:spPr>
            <p:txBody>
              <a:bodyPr wrap="square" lIns="0" tIns="0" rIns="91440" bIns="0" rtlCol="0" anchor="b" anchorCtr="0">
                <a:spAutoFit/>
              </a:bodyPr>
              <a:lstStyle/>
              <a:p>
                <a:pPr algn="r"/>
                <a:r>
                  <a:rPr lang="en-US" sz="1600">
                    <a:solidFill>
                      <a:schemeClr val="tx1"/>
                    </a:solidFill>
                    <a:latin typeface="Community" panose="02000303040000020003" pitchFamily="2" charset="0"/>
                  </a:rPr>
                  <a:t>Lime Green 30</a:t>
                </a:r>
              </a:p>
            </p:txBody>
          </p:sp>
        </p:grpSp>
        <p:sp>
          <p:nvSpPr>
            <p:cNvPr id="24" name="Rectangle 23">
              <a:extLst>
                <a:ext uri="{FF2B5EF4-FFF2-40B4-BE49-F238E27FC236}">
                  <a16:creationId xmlns:a16="http://schemas.microsoft.com/office/drawing/2014/main" id="{23545F00-911B-FA43-98CC-E3C31528E297}"/>
                </a:ext>
                <a:ext uri="{C183D7F6-B498-43B3-948B-1728B52AA6E4}">
                  <adec:decorative xmlns:adec="http://schemas.microsoft.com/office/drawing/2017/decorative" val="1"/>
                </a:ext>
              </a:extLst>
            </p:cNvPr>
            <p:cNvSpPr/>
            <p:nvPr userDrawn="1"/>
          </p:nvSpPr>
          <p:spPr>
            <a:xfrm>
              <a:off x="17183247" y="14415783"/>
              <a:ext cx="937260" cy="934451"/>
            </a:xfrm>
            <a:prstGeom prst="rect">
              <a:avLst/>
            </a:prstGeom>
            <a:solidFill>
              <a:srgbClr val="E9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John Jersin">
              <a:extLst>
                <a:ext uri="{FF2B5EF4-FFF2-40B4-BE49-F238E27FC236}">
                  <a16:creationId xmlns:a16="http://schemas.microsoft.com/office/drawing/2014/main" id="{F0F2E3B6-B42E-7746-B56D-5CDD0A3DC5A1}"/>
                </a:ext>
                <a:ext uri="{C183D7F6-B498-43B3-948B-1728B52AA6E4}">
                  <adec:decorative xmlns:adec="http://schemas.microsoft.com/office/drawing/2017/decorative" val="1"/>
                </a:ext>
              </a:extLst>
            </p:cNvPr>
            <p:cNvSpPr txBox="1"/>
            <p:nvPr userDrawn="1"/>
          </p:nvSpPr>
          <p:spPr>
            <a:xfrm>
              <a:off x="17204003" y="14502415"/>
              <a:ext cx="915989" cy="835888"/>
            </a:xfrm>
            <a:prstGeom prst="rect">
              <a:avLst/>
            </a:prstGeom>
            <a:noFill/>
            <a:ln w="3175"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8142" tIns="48142" rIns="48142" bIns="48142" numCol="1" anchor="b" anchorCtr="0">
              <a:spAutoFit/>
            </a:bodyPr>
            <a:lstStyle>
              <a:defPPr>
                <a:defRPr lang="en-US"/>
              </a:defPPr>
              <a:lvl1pPr defTabSz="1828526">
                <a:lnSpc>
                  <a:spcPct val="100000"/>
                </a:lnSpc>
                <a:defRPr sz="5600" b="0">
                  <a:solidFill>
                    <a:schemeClr val="accent6"/>
                  </a:solidFill>
                  <a:latin typeface="LKN Sans Light" panose="02000303040000020003" pitchFamily="2" charset="0"/>
                </a:defRPr>
              </a:lvl1pPr>
            </a:lstStyle>
            <a:p>
              <a:pPr algn="r"/>
              <a:r>
                <a:rPr lang="en-US" sz="1600">
                  <a:solidFill>
                    <a:schemeClr val="tx1"/>
                  </a:solidFill>
                  <a:latin typeface="Community Light" panose="02000303040000020003" pitchFamily="2" charset="0"/>
                </a:rPr>
                <a:t>#e9e5df </a:t>
              </a:r>
            </a:p>
            <a:p>
              <a:pPr lvl="0" algn="r">
                <a:defRPr/>
              </a:pPr>
              <a:r>
                <a:rPr kumimoji="0" lang="en-US" sz="1600" u="none" strike="noStrike" kern="1200" cap="none" spc="0" normalizeH="0" baseline="0" noProof="0">
                  <a:ln>
                    <a:noFill/>
                  </a:ln>
                  <a:solidFill>
                    <a:schemeClr val="tx1"/>
                  </a:solidFill>
                  <a:effectLst/>
                  <a:uLnTx/>
                  <a:uFillTx/>
                  <a:latin typeface="Community Light" panose="02000303040000020003" pitchFamily="2" charset="0"/>
                </a:rPr>
                <a:t>Warm Gray</a:t>
              </a:r>
              <a:endParaRPr kumimoji="0" sz="1600" u="none" strike="noStrike" kern="1200" cap="none" spc="0" normalizeH="0" baseline="0" noProof="0">
                <a:ln>
                  <a:noFill/>
                </a:ln>
                <a:solidFill>
                  <a:schemeClr val="tx1"/>
                </a:solidFill>
                <a:effectLst/>
                <a:uLnTx/>
                <a:uFillTx/>
                <a:latin typeface="Community Light" panose="02000303040000020003" pitchFamily="2" charset="0"/>
              </a:endParaRPr>
            </a:p>
          </p:txBody>
        </p:sp>
        <p:sp>
          <p:nvSpPr>
            <p:cNvPr id="115" name="John Jersin">
              <a:extLst>
                <a:ext uri="{FF2B5EF4-FFF2-40B4-BE49-F238E27FC236}">
                  <a16:creationId xmlns:a16="http://schemas.microsoft.com/office/drawing/2014/main" id="{D0259A2E-E1EC-224D-AA61-B0F03D8362C5}"/>
                </a:ext>
                <a:ext uri="{C183D7F6-B498-43B3-948B-1728B52AA6E4}">
                  <adec:decorative xmlns:adec="http://schemas.microsoft.com/office/drawing/2017/decorative" val="1"/>
                </a:ext>
              </a:extLst>
            </p:cNvPr>
            <p:cNvSpPr txBox="1"/>
            <p:nvPr userDrawn="1"/>
          </p:nvSpPr>
          <p:spPr>
            <a:xfrm>
              <a:off x="17182732" y="15906208"/>
              <a:ext cx="937260" cy="589667"/>
            </a:xfrm>
            <a:prstGeom prst="rect">
              <a:avLst/>
            </a:prstGeom>
            <a:noFill/>
            <a:ln w="3175"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8142" tIns="48142" rIns="48142" bIns="48142" numCol="1" anchor="b" anchorCtr="0">
              <a:spAutoFit/>
            </a:bodyPr>
            <a:lstStyle>
              <a:defPPr>
                <a:defRPr lang="en-US"/>
              </a:defPPr>
              <a:lvl1pPr defTabSz="1828526">
                <a:lnSpc>
                  <a:spcPct val="100000"/>
                </a:lnSpc>
                <a:defRPr sz="5600" b="0">
                  <a:solidFill>
                    <a:schemeClr val="accent6"/>
                  </a:solidFill>
                  <a:latin typeface="LKN Sans Light" panose="02000303040000020003" pitchFamily="2" charset="0"/>
                </a:defRPr>
              </a:lvl1pPr>
            </a:lstStyle>
            <a:p>
              <a:pPr algn="r"/>
              <a:r>
                <a:rPr lang="en-US" sz="1600">
                  <a:solidFill>
                    <a:schemeClr val="tx1"/>
                  </a:solidFill>
                  <a:latin typeface="Community Light" panose="02000303040000020003" pitchFamily="2" charset="0"/>
                </a:rPr>
                <a:t>#fdfaf5</a:t>
              </a:r>
            </a:p>
            <a:p>
              <a:pPr algn="r"/>
              <a:r>
                <a:rPr kumimoji="0" lang="en-US" sz="1600" u="none" strike="noStrike" kern="1200" cap="none" spc="0" normalizeH="0" baseline="0" noProof="0">
                  <a:ln>
                    <a:noFill/>
                  </a:ln>
                  <a:solidFill>
                    <a:schemeClr val="tx1"/>
                  </a:solidFill>
                  <a:effectLst/>
                  <a:uLnTx/>
                  <a:uFillTx/>
                  <a:latin typeface="Community Light" panose="02000303040000020003" pitchFamily="2" charset="0"/>
                </a:rPr>
                <a:t>Off-white</a:t>
              </a:r>
              <a:endParaRPr kumimoji="0" sz="1600" u="none" strike="noStrike" kern="1200" cap="none" spc="0" normalizeH="0" baseline="0" noProof="0">
                <a:ln>
                  <a:noFill/>
                </a:ln>
                <a:solidFill>
                  <a:schemeClr val="tx1"/>
                </a:solidFill>
                <a:effectLst/>
                <a:uLnTx/>
                <a:uFillTx/>
                <a:latin typeface="Community Light" panose="02000303040000020003" pitchFamily="2" charset="0"/>
              </a:endParaRPr>
            </a:p>
          </p:txBody>
        </p:sp>
      </p:grpSp>
    </p:spTree>
    <p:extLst>
      <p:ext uri="{BB962C8B-B14F-4D97-AF65-F5344CB8AC3E}">
        <p14:creationId xmlns:p14="http://schemas.microsoft.com/office/powerpoint/2010/main" val="4112605565"/>
      </p:ext>
    </p:extLst>
  </p:cSld>
  <p:clrMap bg1="lt1" tx1="dk1" bg2="lt2" tx2="dk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 id="2147484693" r:id="rId12"/>
    <p:sldLayoutId id="2147484694" r:id="rId13"/>
    <p:sldLayoutId id="2147484695" r:id="rId14"/>
    <p:sldLayoutId id="2147484696" r:id="rId15"/>
    <p:sldLayoutId id="2147484697" r:id="rId16"/>
    <p:sldLayoutId id="2147484698" r:id="rId17"/>
    <p:sldLayoutId id="2147484699" r:id="rId18"/>
    <p:sldLayoutId id="2147484700" r:id="rId19"/>
    <p:sldLayoutId id="2147484701" r:id="rId20"/>
    <p:sldLayoutId id="2147484702" r:id="rId21"/>
    <p:sldLayoutId id="2147484703" r:id="rId22"/>
    <p:sldLayoutId id="2147484704" r:id="rId23"/>
  </p:sldLayoutIdLst>
  <p:txStyles>
    <p:titleStyle>
      <a:lvl1pPr algn="l" defTabSz="914400" rtl="0" eaLnBrk="1" latinLnBrk="0" hangingPunct="1">
        <a:lnSpc>
          <a:spcPct val="90000"/>
        </a:lnSpc>
        <a:spcBef>
          <a:spcPct val="0"/>
        </a:spcBef>
        <a:buNone/>
        <a:defRPr lang="en-US" sz="6600" kern="1200" baseline="0" dirty="0">
          <a:solidFill>
            <a:srgbClr val="915907"/>
          </a:solidFill>
          <a:latin typeface="Community Light" panose="0200030304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5600" kern="1200" baseline="0" dirty="0">
          <a:solidFill>
            <a:srgbClr val="56687A"/>
          </a:solidFill>
          <a:latin typeface="Community Light" panose="0200030304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4800" kern="1200" baseline="0" dirty="0">
          <a:solidFill>
            <a:srgbClr val="56687A"/>
          </a:solidFill>
          <a:latin typeface="Community Light" panose="0200030304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4000" kern="1200" baseline="0" dirty="0">
          <a:solidFill>
            <a:srgbClr val="56687A"/>
          </a:solidFill>
          <a:latin typeface="Community Light" panose="0200030304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3600" kern="1200" baseline="0" dirty="0">
          <a:solidFill>
            <a:srgbClr val="56687A"/>
          </a:solidFill>
          <a:latin typeface="Community Light" panose="02000303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3600" kern="1200" baseline="0" dirty="0">
          <a:solidFill>
            <a:srgbClr val="56687A"/>
          </a:solidFill>
          <a:latin typeface="Community Light" panose="02000303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pos="7873">
          <p15:clr>
            <a:srgbClr val="A4A3A4"/>
          </p15:clr>
        </p15:guide>
        <p15:guide id="4" pos="7489">
          <p15:clr>
            <a:srgbClr val="A4A3A4"/>
          </p15:clr>
        </p15:guide>
        <p15:guide id="5" orient="horz" pos="960">
          <p15:clr>
            <a:srgbClr val="F26B43"/>
          </p15:clr>
        </p15:guide>
        <p15:guide id="6" orient="horz" pos="7680">
          <p15:clr>
            <a:srgbClr val="F26B43"/>
          </p15:clr>
        </p15:guide>
        <p15:guide id="7" pos="961">
          <p15:clr>
            <a:srgbClr val="F26B43"/>
          </p15:clr>
        </p15:guide>
        <p15:guide id="8" pos="14401">
          <p15:clr>
            <a:srgbClr val="F26B43"/>
          </p15:clr>
        </p15:guide>
        <p15:guide id="9" pos="5569">
          <p15:clr>
            <a:srgbClr val="A4A3A4"/>
          </p15:clr>
        </p15:guide>
        <p15:guide id="10" pos="5185">
          <p15:clr>
            <a:srgbClr val="A4A3A4"/>
          </p15:clr>
        </p15:guide>
        <p15:guide id="11" pos="5353">
          <p15:clr>
            <a:srgbClr val="A4A3A4"/>
          </p15:clr>
        </p15:guide>
        <p15:guide id="12" pos="9793">
          <p15:clr>
            <a:srgbClr val="A4A3A4"/>
          </p15:clr>
        </p15:guide>
        <p15:guide id="13" pos="10177">
          <p15:clr>
            <a:srgbClr val="A4A3A4"/>
          </p15:clr>
        </p15:guide>
        <p15:guide id="14" pos="9985">
          <p15:clr>
            <a:srgbClr val="A4A3A4"/>
          </p15:clr>
        </p15:guide>
        <p15:guide id="15" orient="horz" pos="3000">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875800-3709-D73A-DFFE-3F32E885EE3A}"/>
              </a:ext>
            </a:extLst>
          </p:cNvPr>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279D13-B0C3-CCCB-FEFE-AE3D374D89B5}"/>
              </a:ext>
            </a:extLst>
          </p:cNvPr>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9C09E-FC48-7662-DCF1-2B6745E7F28E}"/>
              </a:ext>
            </a:extLst>
          </p:cNvPr>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b="0" i="0">
                <a:solidFill>
                  <a:schemeClr val="tx1">
                    <a:tint val="82000"/>
                  </a:schemeClr>
                </a:solidFill>
                <a:latin typeface="Community" panose="02000303040000020003" pitchFamily="2" charset="0"/>
              </a:defRPr>
            </a:lvl1pPr>
          </a:lstStyle>
          <a:p>
            <a:fld id="{E41F95A4-D19D-F648-9648-8942720CBF9D}" type="datetime1">
              <a:rPr lang="en-US" smtClean="0"/>
              <a:pPr/>
              <a:t>4/23/2024</a:t>
            </a:fld>
            <a:endParaRPr lang="en-US"/>
          </a:p>
        </p:txBody>
      </p:sp>
      <p:sp>
        <p:nvSpPr>
          <p:cNvPr id="5" name="Footer Placeholder 4">
            <a:extLst>
              <a:ext uri="{FF2B5EF4-FFF2-40B4-BE49-F238E27FC236}">
                <a16:creationId xmlns:a16="http://schemas.microsoft.com/office/drawing/2014/main" id="{4720AA33-43FC-4DD7-ACC8-0847ACF58869}"/>
              </a:ext>
            </a:extLst>
          </p:cNvPr>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b="0" i="0">
                <a:solidFill>
                  <a:schemeClr val="tx1">
                    <a:tint val="82000"/>
                  </a:schemeClr>
                </a:solidFill>
                <a:latin typeface="Community" panose="02000303040000020003" pitchFamily="2" charset="0"/>
              </a:defRPr>
            </a:lvl1pPr>
          </a:lstStyle>
          <a:p>
            <a:endParaRPr lang="en-US"/>
          </a:p>
        </p:txBody>
      </p:sp>
      <p:sp>
        <p:nvSpPr>
          <p:cNvPr id="6" name="Slide Number Placeholder 5">
            <a:extLst>
              <a:ext uri="{FF2B5EF4-FFF2-40B4-BE49-F238E27FC236}">
                <a16:creationId xmlns:a16="http://schemas.microsoft.com/office/drawing/2014/main" id="{0AD34F3F-3A29-A679-9171-43A7E7B92634}"/>
              </a:ext>
            </a:extLst>
          </p:cNvPr>
          <p:cNvSpPr>
            <a:spLocks noGrp="1"/>
          </p:cNvSpPr>
          <p:nvPr>
            <p:ph type="sldNum" sz="quarter" idx="4"/>
          </p:nvPr>
        </p:nvSpPr>
        <p:spPr>
          <a:xfrm>
            <a:off x="18200600" y="12712701"/>
            <a:ext cx="5487114" cy="730250"/>
          </a:xfrm>
          <a:prstGeom prst="rect">
            <a:avLst/>
          </a:prstGeom>
        </p:spPr>
        <p:txBody>
          <a:bodyPr vert="horz" lIns="91440" tIns="45720" rIns="91440" bIns="45720" rtlCol="0" anchor="ctr"/>
          <a:lstStyle>
            <a:lvl1pPr algn="r">
              <a:defRPr sz="2400" b="0" i="0">
                <a:solidFill>
                  <a:schemeClr val="tx1">
                    <a:tint val="82000"/>
                  </a:schemeClr>
                </a:solidFill>
                <a:latin typeface="Community" panose="02000303040000020003" pitchFamily="2" charset="0"/>
              </a:defRPr>
            </a:lvl1pPr>
          </a:lstStyle>
          <a:p>
            <a:fld id="{F1A26963-DEA0-8F40-99D9-7EFBC01ECAE4}" type="slidenum">
              <a:rPr lang="en-US" smtClean="0"/>
              <a:pPr/>
              <a:t>‹#›</a:t>
            </a:fld>
            <a:endParaRPr lang="en-US"/>
          </a:p>
        </p:txBody>
      </p:sp>
    </p:spTree>
    <p:extLst>
      <p:ext uri="{BB962C8B-B14F-4D97-AF65-F5344CB8AC3E}">
        <p14:creationId xmlns:p14="http://schemas.microsoft.com/office/powerpoint/2010/main" val="2724589813"/>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 id="2147484749" r:id="rId15"/>
    <p:sldLayoutId id="2147484750" r:id="rId16"/>
    <p:sldLayoutId id="2147484751" r:id="rId17"/>
    <p:sldLayoutId id="2147484752" r:id="rId18"/>
    <p:sldLayoutId id="2147484754" r:id="rId19"/>
    <p:sldLayoutId id="2147484755" r:id="rId20"/>
    <p:sldLayoutId id="2147484756" r:id="rId21"/>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tx1"/>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tx1"/>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tx1"/>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MX"/>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4.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4.xml"/></Relationships>
</file>

<file path=ppt/slides/_rels/slide1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9.xml"/><Relationship Id="rId1" Type="http://schemas.openxmlformats.org/officeDocument/2006/relationships/slideLayout" Target="../slideLayouts/slideLayout117.xml"/><Relationship Id="rId5" Type="http://schemas.openxmlformats.org/officeDocument/2006/relationships/image" Target="../media/image14.emf"/><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0.xml"/><Relationship Id="rId1" Type="http://schemas.openxmlformats.org/officeDocument/2006/relationships/slideLayout" Target="../slideLayouts/slideLayout133.xml"/><Relationship Id="rId4" Type="http://schemas.openxmlformats.org/officeDocument/2006/relationships/image" Target="../media/image28.tiff"/></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130.xml"/><Relationship Id="rId5" Type="http://schemas.openxmlformats.org/officeDocument/2006/relationships/image" Target="../media/image31.emf"/><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3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hyperlink" Target="https://learning.linkedin.com/certification-and-continuing-education-programs" TargetMode="External"/></Relationships>
</file>

<file path=ppt/slides/_rels/slide16.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image" Target="../media/image3.pn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image" Target="../media/image36.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13.xml"/><Relationship Id="rId5" Type="http://schemas.openxmlformats.org/officeDocument/2006/relationships/tags" Target="../tags/tag36.xml"/><Relationship Id="rId10" Type="http://schemas.openxmlformats.org/officeDocument/2006/relationships/slideLayout" Target="../slideLayouts/slideLayout136.xml"/><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image" Target="../media/image14.emf"/></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emf"/><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2.xml"/><Relationship Id="rId6" Type="http://schemas.openxmlformats.org/officeDocument/2006/relationships/image" Target="../media/image11.png"/><Relationship Id="rId5" Type="http://schemas.openxmlformats.org/officeDocument/2006/relationships/image" Target="../media/image37.png"/><Relationship Id="rId4" Type="http://schemas.openxmlformats.org/officeDocument/2006/relationships/image" Target="../media/image13.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linkedin.com/smart-links/AQGXwsqy4Magcw" TargetMode="External"/><Relationship Id="rId7" Type="http://schemas.openxmlformats.org/officeDocument/2006/relationships/hyperlink" Target="https://www.linkedin.com/learning/paths/master-in-demand-professional-soft-skills" TargetMode="External"/><Relationship Id="rId2" Type="http://schemas.openxmlformats.org/officeDocument/2006/relationships/notesSlide" Target="../notesSlides/notesSlide15.xml"/><Relationship Id="rId1" Type="http://schemas.openxmlformats.org/officeDocument/2006/relationships/slideLayout" Target="../slideLayouts/slideLayout121.xml"/><Relationship Id="rId6" Type="http://schemas.openxmlformats.org/officeDocument/2006/relationships/hyperlink" Target="https://www.linkedin.com/learning/working-and-collaborating-online/computing-with-confidence-getting-job-skills-and-staying-safe-online" TargetMode="External"/><Relationship Id="rId5" Type="http://schemas.openxmlformats.org/officeDocument/2006/relationships/hyperlink" Target="https://www.linkedin.com/learning/excel-tips-weekly/" TargetMode="Externa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3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2.xml"/><Relationship Id="rId5" Type="http://schemas.openxmlformats.org/officeDocument/2006/relationships/hyperlink" Target="https://www.linkedin.com/pulse/redefining-work-ryan-roslansky" TargetMode="External"/><Relationship Id="rId4" Type="http://schemas.openxmlformats.org/officeDocument/2006/relationships/hyperlink" Target="https://economicgraph.linkedin.com/content/dam/me/economicgraph/en-us/PDF/future-of-work-report-ai-november-2023.pdf"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131.xml"/><Relationship Id="rId6" Type="http://schemas.openxmlformats.org/officeDocument/2006/relationships/image" Target="../media/image51.png"/><Relationship Id="rId5" Type="http://schemas.microsoft.com/office/2007/relationships/hdphoto" Target="../media/hdphoto1.wdp"/><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9.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9.xml"/></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hyperlink" Target="https://www.linkedin.com/smart-links/AQFDKAIt0GZD8g" TargetMode="External"/><Relationship Id="rId2" Type="http://schemas.openxmlformats.org/officeDocument/2006/relationships/notesSlide" Target="../notesSlides/notesSlide19.xml"/><Relationship Id="rId1" Type="http://schemas.openxmlformats.org/officeDocument/2006/relationships/slideLayout" Target="../slideLayouts/slideLayout117.xml"/><Relationship Id="rId6" Type="http://schemas.openxmlformats.org/officeDocument/2006/relationships/image" Target="../media/image51.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hyperlink" Target="https://learning.linkedin.com/resources/learner-engagement-playbook#training" TargetMode="External"/><Relationship Id="rId13" Type="http://schemas.openxmlformats.org/officeDocument/2006/relationships/hyperlink" Target="https://www.linkedin.com/learning/paths/master-digital-transformation" TargetMode="External"/><Relationship Id="rId3" Type="http://schemas.openxmlformats.org/officeDocument/2006/relationships/hyperlink" Target="https://www.linkedin.com/smart-links/AQGXwsqy4Magcw" TargetMode="External"/><Relationship Id="rId7" Type="http://schemas.openxmlformats.org/officeDocument/2006/relationships/image" Target="../media/image62.png"/><Relationship Id="rId12" Type="http://schemas.openxmlformats.org/officeDocument/2006/relationships/hyperlink" Target="https://learning.linkedin.com/customer-success-center/resources/linkedin-learning-content-maps" TargetMode="External"/><Relationship Id="rId2" Type="http://schemas.openxmlformats.org/officeDocument/2006/relationships/notesSlide" Target="../notesSlides/notesSlide20.xml"/><Relationship Id="rId1" Type="http://schemas.openxmlformats.org/officeDocument/2006/relationships/slideLayout" Target="../slideLayouts/slideLayout116.xml"/><Relationship Id="rId6" Type="http://schemas.openxmlformats.org/officeDocument/2006/relationships/image" Target="../media/image61.png"/><Relationship Id="rId11" Type="http://schemas.openxmlformats.org/officeDocument/2006/relationships/hyperlink" Target="https://www.linkedin.com/learning/paths/diversity-inclusion-and-belonging-for-all" TargetMode="External"/><Relationship Id="rId5" Type="http://schemas.openxmlformats.org/officeDocument/2006/relationships/image" Target="../media/image60.png"/><Relationship Id="rId15" Type="http://schemas.openxmlformats.org/officeDocument/2006/relationships/hyperlink" Target="https://www.linkedin.com/learning/performance-management-conducting-performance-reviews" TargetMode="External"/><Relationship Id="rId10" Type="http://schemas.openxmlformats.org/officeDocument/2006/relationships/hyperlink" Target="https://content.linkedin.com/content/dam/me/business/en-us/amp/learning-solutions/images/customer-success-center/pdfs/diversity_inclusion_belonging_multilingual_feb2022.xlsx" TargetMode="External"/><Relationship Id="rId4" Type="http://schemas.openxmlformats.org/officeDocument/2006/relationships/image" Target="../media/image59.png"/><Relationship Id="rId9" Type="http://schemas.openxmlformats.org/officeDocument/2006/relationships/hyperlink" Target="https://www.linkedin.com/learning/paths/growing-your-skills-as-a-leader" TargetMode="External"/><Relationship Id="rId14" Type="http://schemas.openxmlformats.org/officeDocument/2006/relationships/hyperlink" Target="https://learning.linkedin.com/resources/learner-engagement-playbook#review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5.jpeg"/><Relationship Id="rId2" Type="http://schemas.openxmlformats.org/officeDocument/2006/relationships/image" Target="../media/image5.png"/><Relationship Id="rId1" Type="http://schemas.openxmlformats.org/officeDocument/2006/relationships/slideLayout" Target="../slideLayouts/slideLayout116.xml"/><Relationship Id="rId6" Type="http://schemas.openxmlformats.org/officeDocument/2006/relationships/image" Target="../media/image9.png"/><Relationship Id="rId5" Type="http://schemas.openxmlformats.org/officeDocument/2006/relationships/image" Target="../media/image64.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https://economicgraph.linkedin.com/content/dam/me/economicgraph/en-us/PDF/future-of-work-report-ai-november-2023.pdf" TargetMode="External"/><Relationship Id="rId2" Type="http://schemas.openxmlformats.org/officeDocument/2006/relationships/notesSlide" Target="../notesSlides/notesSlide3.xml"/><Relationship Id="rId1" Type="http://schemas.openxmlformats.org/officeDocument/2006/relationships/slideLayout" Target="../slideLayouts/slideLayout122.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3" Type="http://schemas.openxmlformats.org/officeDocument/2006/relationships/hyperlink" Target="https://microsoft-my.sharepoint.com/:p:/g/personal/sscalice_linkedin_biz/EYKjgNsEqlRNv_6riuqAd4wBjcNewgmx77wWW-2pM4nLVQ?e=1pV1FS&amp;nav=eyJzSWQiOjUwNTksImNJZCI6ODA0OTU1OTUyfQ" TargetMode="External"/><Relationship Id="rId2" Type="http://schemas.openxmlformats.org/officeDocument/2006/relationships/notesSlide" Target="../notesSlides/notesSlide4.xml"/><Relationship Id="rId1" Type="http://schemas.openxmlformats.org/officeDocument/2006/relationships/slideLayout" Target="../slideLayouts/slideLayout122.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7.xml"/><Relationship Id="rId6" Type="http://schemas.openxmlformats.org/officeDocument/2006/relationships/image" Target="../media/image14.emf"/><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3.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notesSlide" Target="../notesSlides/notesSlide7.xml"/><Relationship Id="rId2" Type="http://schemas.openxmlformats.org/officeDocument/2006/relationships/tags" Target="../tags/tag3.xml"/><Relationship Id="rId16" Type="http://schemas.openxmlformats.org/officeDocument/2006/relationships/image" Target="../media/image14.emf"/><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Layout" Target="../slideLayouts/slideLayout135.xml"/><Relationship Id="rId5" Type="http://schemas.openxmlformats.org/officeDocument/2006/relationships/tags" Target="../tags/tag6.xml"/><Relationship Id="rId15" Type="http://schemas.openxmlformats.org/officeDocument/2006/relationships/chart" Target="../charts/chart5.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chart" Target="../charts/chart4.xml"/></Relationships>
</file>

<file path=ppt/slides/_rels/slide9.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chart" Target="../charts/chart6.xml"/><Relationship Id="rId3" Type="http://schemas.openxmlformats.org/officeDocument/2006/relationships/tags" Target="../tags/tag17.xml"/><Relationship Id="rId21" Type="http://schemas.openxmlformats.org/officeDocument/2006/relationships/image" Target="../media/image14.emf"/><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image" Target="../media/image3.png"/><Relationship Id="rId2" Type="http://schemas.openxmlformats.org/officeDocument/2006/relationships/tags" Target="../tags/tag16.xml"/><Relationship Id="rId16" Type="http://schemas.openxmlformats.org/officeDocument/2006/relationships/notesSlide" Target="../notesSlides/notesSlide8.xml"/><Relationship Id="rId20" Type="http://schemas.openxmlformats.org/officeDocument/2006/relationships/chart" Target="../charts/chart8.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slideLayout" Target="../slideLayouts/slideLayout130.xml"/><Relationship Id="rId10" Type="http://schemas.openxmlformats.org/officeDocument/2006/relationships/tags" Target="../tags/tag24.xml"/><Relationship Id="rId19" Type="http://schemas.openxmlformats.org/officeDocument/2006/relationships/chart" Target="../charts/chart7.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A2C31"/>
        </a:solidFill>
        <a:effectLst/>
      </p:bgPr>
    </p:bg>
    <p:spTree>
      <p:nvGrpSpPr>
        <p:cNvPr id="1" name=""/>
        <p:cNvGrpSpPr/>
        <p:nvPr/>
      </p:nvGrpSpPr>
      <p:grpSpPr>
        <a:xfrm>
          <a:off x="0" y="0"/>
          <a:ext cx="0" cy="0"/>
          <a:chOff x="0" y="0"/>
          <a:chExt cx="0" cy="0"/>
        </a:xfrm>
      </p:grpSpPr>
      <p:pic>
        <p:nvPicPr>
          <p:cNvPr id="6" name="Google Shape;800;p55">
            <a:extLst>
              <a:ext uri="{FF2B5EF4-FFF2-40B4-BE49-F238E27FC236}">
                <a16:creationId xmlns:a16="http://schemas.microsoft.com/office/drawing/2014/main" id="{F1275DBE-4097-D018-871E-03197F0EF5C7}"/>
              </a:ext>
            </a:extLst>
          </p:cNvPr>
          <p:cNvPicPr preferRelativeResize="0"/>
          <p:nvPr/>
        </p:nvPicPr>
        <p:blipFill rotWithShape="1">
          <a:blip r:embed="rId3">
            <a:alphaModFix/>
          </a:blip>
          <a:srcRect/>
          <a:stretch/>
        </p:blipFill>
        <p:spPr>
          <a:xfrm>
            <a:off x="1593436" y="1565241"/>
            <a:ext cx="2228598" cy="564102"/>
          </a:xfrm>
          <a:prstGeom prst="rect">
            <a:avLst/>
          </a:prstGeom>
          <a:noFill/>
          <a:ln>
            <a:noFill/>
          </a:ln>
        </p:spPr>
      </p:pic>
      <p:sp>
        <p:nvSpPr>
          <p:cNvPr id="7" name="Google Shape;62;p14">
            <a:extLst>
              <a:ext uri="{FF2B5EF4-FFF2-40B4-BE49-F238E27FC236}">
                <a16:creationId xmlns:a16="http://schemas.microsoft.com/office/drawing/2014/main" id="{3C66E13E-7C23-127C-8167-EEF4C7FBC105}"/>
              </a:ext>
            </a:extLst>
          </p:cNvPr>
          <p:cNvSpPr txBox="1"/>
          <p:nvPr/>
        </p:nvSpPr>
        <p:spPr>
          <a:xfrm>
            <a:off x="1387370" y="3404436"/>
            <a:ext cx="11119318" cy="4222500"/>
          </a:xfrm>
          <a:prstGeom prst="rect">
            <a:avLst/>
          </a:prstGeom>
          <a:noFill/>
          <a:ln>
            <a:noFill/>
          </a:ln>
        </p:spPr>
        <p:txBody>
          <a:bodyPr spcFirstLastPara="1" wrap="square" lIns="182850" tIns="182850" rIns="182850" bIns="182850" anchor="t" anchorCtr="0">
            <a:noAutofit/>
          </a:bodyPr>
          <a:lstStyle/>
          <a:p>
            <a:pPr defTabSz="1828800">
              <a:defRPr/>
            </a:pPr>
            <a:r>
              <a:rPr lang="en-CA" sz="12000" dirty="0">
                <a:solidFill>
                  <a:srgbClr val="FDE2BC"/>
                </a:solidFill>
                <a:latin typeface="Community Light" panose="02000303040000020003" pitchFamily="2" charset="0"/>
              </a:rPr>
              <a:t>Embracing AI in Education </a:t>
            </a:r>
            <a:br>
              <a:rPr lang="en-CA" sz="12000" dirty="0">
                <a:solidFill>
                  <a:srgbClr val="FDE2BC"/>
                </a:solidFill>
                <a:latin typeface="Community Light" panose="02000303040000020003" pitchFamily="2" charset="0"/>
              </a:rPr>
            </a:br>
            <a:r>
              <a:rPr lang="en-CA" sz="12000" dirty="0">
                <a:solidFill>
                  <a:srgbClr val="FDE2BC"/>
                </a:solidFill>
                <a:latin typeface="Community Light" panose="02000303040000020003" pitchFamily="2" charset="0"/>
              </a:rPr>
              <a:t>with LinkedIn </a:t>
            </a:r>
            <a:endParaRPr lang="en-CA" sz="12000" dirty="0">
              <a:solidFill>
                <a:srgbClr val="FDE2BC"/>
              </a:solidFill>
              <a:latin typeface="Community Light" panose="02000303040000020003" pitchFamily="2" charset="0"/>
              <a:ea typeface="Century Gothic"/>
              <a:cs typeface="Century Gothic"/>
              <a:sym typeface="Century Gothic"/>
            </a:endParaRPr>
          </a:p>
        </p:txBody>
      </p:sp>
      <p:grpSp>
        <p:nvGrpSpPr>
          <p:cNvPr id="8" name="Group 7">
            <a:extLst>
              <a:ext uri="{FF2B5EF4-FFF2-40B4-BE49-F238E27FC236}">
                <a16:creationId xmlns:a16="http://schemas.microsoft.com/office/drawing/2014/main" id="{00709579-0ED2-A81E-B707-AF32F742257F}"/>
              </a:ext>
            </a:extLst>
          </p:cNvPr>
          <p:cNvGrpSpPr/>
          <p:nvPr/>
        </p:nvGrpSpPr>
        <p:grpSpPr>
          <a:xfrm>
            <a:off x="15530389" y="-37708"/>
            <a:ext cx="8876464" cy="13791416"/>
            <a:chOff x="7764401" y="-18854"/>
            <a:chExt cx="4438232" cy="6895708"/>
          </a:xfrm>
        </p:grpSpPr>
        <p:sp>
          <p:nvSpPr>
            <p:cNvPr id="9" name="Rectangle 8">
              <a:extLst>
                <a:ext uri="{FF2B5EF4-FFF2-40B4-BE49-F238E27FC236}">
                  <a16:creationId xmlns:a16="http://schemas.microsoft.com/office/drawing/2014/main" id="{A51BC20F-4D62-6D75-3B47-FB666E7B8251}"/>
                </a:ext>
              </a:extLst>
            </p:cNvPr>
            <p:cNvSpPr/>
            <p:nvPr/>
          </p:nvSpPr>
          <p:spPr>
            <a:xfrm>
              <a:off x="7764401" y="2639029"/>
              <a:ext cx="1401805" cy="2511706"/>
            </a:xfrm>
            <a:prstGeom prst="rect">
              <a:avLst/>
            </a:prstGeom>
            <a:solidFill>
              <a:srgbClr val="FDE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prstClr val="white"/>
                </a:solidFill>
                <a:latin typeface="Community" panose="02000303040000020003" pitchFamily="2" charset="0"/>
              </a:endParaRPr>
            </a:p>
          </p:txBody>
        </p:sp>
        <p:sp>
          <p:nvSpPr>
            <p:cNvPr id="10" name="Rectangle 9">
              <a:extLst>
                <a:ext uri="{FF2B5EF4-FFF2-40B4-BE49-F238E27FC236}">
                  <a16:creationId xmlns:a16="http://schemas.microsoft.com/office/drawing/2014/main" id="{1C89929D-FFFB-C7C3-8B44-F6750B9C0675}"/>
                </a:ext>
              </a:extLst>
            </p:cNvPr>
            <p:cNvSpPr/>
            <p:nvPr/>
          </p:nvSpPr>
          <p:spPr>
            <a:xfrm>
              <a:off x="9282615" y="4510924"/>
              <a:ext cx="1401805" cy="2365929"/>
            </a:xfrm>
            <a:prstGeom prst="rect">
              <a:avLst/>
            </a:prstGeom>
            <a:solidFill>
              <a:srgbClr val="E8A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prstClr val="white"/>
                </a:solidFill>
                <a:latin typeface="Community" panose="02000303040000020003" pitchFamily="2" charset="0"/>
              </a:endParaRPr>
            </a:p>
          </p:txBody>
        </p:sp>
        <p:sp>
          <p:nvSpPr>
            <p:cNvPr id="11" name="Rectangle 10">
              <a:extLst>
                <a:ext uri="{FF2B5EF4-FFF2-40B4-BE49-F238E27FC236}">
                  <a16:creationId xmlns:a16="http://schemas.microsoft.com/office/drawing/2014/main" id="{DDCB488E-C900-5F46-C8DD-077CC59A3B88}"/>
                </a:ext>
              </a:extLst>
            </p:cNvPr>
            <p:cNvSpPr/>
            <p:nvPr/>
          </p:nvSpPr>
          <p:spPr>
            <a:xfrm>
              <a:off x="9282615" y="-18854"/>
              <a:ext cx="1401805" cy="1800481"/>
            </a:xfrm>
            <a:prstGeom prst="rect">
              <a:avLst/>
            </a:prstGeom>
            <a:solidFill>
              <a:srgbClr val="9DB3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prstClr val="white"/>
                </a:solidFill>
                <a:latin typeface="Community" panose="02000303040000020003" pitchFamily="2" charset="0"/>
              </a:endParaRPr>
            </a:p>
          </p:txBody>
        </p:sp>
        <p:sp>
          <p:nvSpPr>
            <p:cNvPr id="12" name="Rectangle 11">
              <a:extLst>
                <a:ext uri="{FF2B5EF4-FFF2-40B4-BE49-F238E27FC236}">
                  <a16:creationId xmlns:a16="http://schemas.microsoft.com/office/drawing/2014/main" id="{97944092-7ACA-3C2D-7A1C-948D81DBE60B}"/>
                </a:ext>
              </a:extLst>
            </p:cNvPr>
            <p:cNvSpPr/>
            <p:nvPr/>
          </p:nvSpPr>
          <p:spPr>
            <a:xfrm>
              <a:off x="10800828" y="2618971"/>
              <a:ext cx="1401805" cy="2511706"/>
            </a:xfrm>
            <a:prstGeom prst="rect">
              <a:avLst/>
            </a:prstGeom>
            <a:solidFill>
              <a:srgbClr val="C2EE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prstClr val="white"/>
                </a:solidFill>
                <a:latin typeface="Community" panose="02000303040000020003" pitchFamily="2" charset="0"/>
              </a:endParaRPr>
            </a:p>
          </p:txBody>
        </p:sp>
        <p:pic>
          <p:nvPicPr>
            <p:cNvPr id="13" name="Picture 12" descr="A person with a beard and glasses&#10;&#10;Description automatically generated">
              <a:extLst>
                <a:ext uri="{FF2B5EF4-FFF2-40B4-BE49-F238E27FC236}">
                  <a16:creationId xmlns:a16="http://schemas.microsoft.com/office/drawing/2014/main" id="{5614F4A8-A934-2197-00A6-E4BD577842BD}"/>
                </a:ext>
              </a:extLst>
            </p:cNvPr>
            <p:cNvPicPr/>
            <p:nvPr/>
          </p:nvPicPr>
          <p:blipFill>
            <a:blip r:embed="rId4"/>
            <a:stretch>
              <a:fillRect/>
            </a:stretch>
          </p:blipFill>
          <p:spPr>
            <a:xfrm>
              <a:off x="9286886" y="1885709"/>
              <a:ext cx="1393262" cy="2511706"/>
            </a:xfrm>
            <a:prstGeom prst="rect">
              <a:avLst/>
            </a:prstGeom>
          </p:spPr>
        </p:pic>
        <p:pic>
          <p:nvPicPr>
            <p:cNvPr id="14" name="Picture 13" descr="A person in a yellow shirt&#10;&#10;Description automatically generated">
              <a:extLst>
                <a:ext uri="{FF2B5EF4-FFF2-40B4-BE49-F238E27FC236}">
                  <a16:creationId xmlns:a16="http://schemas.microsoft.com/office/drawing/2014/main" id="{4DAABC92-8449-B44E-65D5-B66E35018ABE}"/>
                </a:ext>
              </a:extLst>
            </p:cNvPr>
            <p:cNvPicPr/>
            <p:nvPr/>
          </p:nvPicPr>
          <p:blipFill>
            <a:blip r:embed="rId5"/>
            <a:stretch>
              <a:fillRect/>
            </a:stretch>
          </p:blipFill>
          <p:spPr>
            <a:xfrm>
              <a:off x="10810237" y="0"/>
              <a:ext cx="1390409" cy="2511706"/>
            </a:xfrm>
            <a:prstGeom prst="rect">
              <a:avLst/>
            </a:prstGeom>
          </p:spPr>
        </p:pic>
        <p:pic>
          <p:nvPicPr>
            <p:cNvPr id="15" name="Picture 14" descr="A close-up of a person smiling&#10;&#10;Description automatically generated">
              <a:extLst>
                <a:ext uri="{FF2B5EF4-FFF2-40B4-BE49-F238E27FC236}">
                  <a16:creationId xmlns:a16="http://schemas.microsoft.com/office/drawing/2014/main" id="{75672E13-AB3D-DEA0-8E2C-FE59BEDF3126}"/>
                </a:ext>
              </a:extLst>
            </p:cNvPr>
            <p:cNvPicPr/>
            <p:nvPr/>
          </p:nvPicPr>
          <p:blipFill>
            <a:blip r:embed="rId6"/>
            <a:stretch>
              <a:fillRect/>
            </a:stretch>
          </p:blipFill>
          <p:spPr>
            <a:xfrm>
              <a:off x="10791415" y="5253316"/>
              <a:ext cx="1409231" cy="1623538"/>
            </a:xfrm>
            <a:prstGeom prst="rect">
              <a:avLst/>
            </a:prstGeom>
          </p:spPr>
        </p:pic>
        <p:pic>
          <p:nvPicPr>
            <p:cNvPr id="16" name="Picture 15" descr="A person looking to the side&#10;&#10;Description automatically generated">
              <a:extLst>
                <a:ext uri="{FF2B5EF4-FFF2-40B4-BE49-F238E27FC236}">
                  <a16:creationId xmlns:a16="http://schemas.microsoft.com/office/drawing/2014/main" id="{42FDF6A5-400A-1C56-F093-DD35339AD1BD}"/>
                </a:ext>
              </a:extLst>
            </p:cNvPr>
            <p:cNvPicPr/>
            <p:nvPr/>
          </p:nvPicPr>
          <p:blipFill>
            <a:blip r:embed="rId7"/>
            <a:stretch>
              <a:fillRect/>
            </a:stretch>
          </p:blipFill>
          <p:spPr>
            <a:xfrm>
              <a:off x="7764402" y="5269086"/>
              <a:ext cx="1401805" cy="1588284"/>
            </a:xfrm>
            <a:prstGeom prst="rect">
              <a:avLst/>
            </a:prstGeom>
          </p:spPr>
        </p:pic>
        <p:pic>
          <p:nvPicPr>
            <p:cNvPr id="17" name="Picture 16" descr="A person in a suit&#10;&#10;Description automatically generated">
              <a:extLst>
                <a:ext uri="{FF2B5EF4-FFF2-40B4-BE49-F238E27FC236}">
                  <a16:creationId xmlns:a16="http://schemas.microsoft.com/office/drawing/2014/main" id="{D20E7234-CF8C-B538-618A-B7D1A152829D}"/>
                </a:ext>
              </a:extLst>
            </p:cNvPr>
            <p:cNvPicPr/>
            <p:nvPr/>
          </p:nvPicPr>
          <p:blipFill>
            <a:blip r:embed="rId8"/>
            <a:stretch>
              <a:fillRect/>
            </a:stretch>
          </p:blipFill>
          <p:spPr>
            <a:xfrm>
              <a:off x="7764402" y="0"/>
              <a:ext cx="1401805" cy="2520678"/>
            </a:xfrm>
            <a:prstGeom prst="rect">
              <a:avLst/>
            </a:prstGeom>
          </p:spPr>
        </p:pic>
      </p:grpSp>
      <p:sp>
        <p:nvSpPr>
          <p:cNvPr id="18" name="Google Shape;62;p14">
            <a:extLst>
              <a:ext uri="{FF2B5EF4-FFF2-40B4-BE49-F238E27FC236}">
                <a16:creationId xmlns:a16="http://schemas.microsoft.com/office/drawing/2014/main" id="{BE94BAEA-B374-1ABF-D766-91ED4F1C3864}"/>
              </a:ext>
            </a:extLst>
          </p:cNvPr>
          <p:cNvSpPr txBox="1"/>
          <p:nvPr/>
        </p:nvSpPr>
        <p:spPr>
          <a:xfrm>
            <a:off x="1387370" y="11612035"/>
            <a:ext cx="6173396" cy="1565838"/>
          </a:xfrm>
          <a:prstGeom prst="rect">
            <a:avLst/>
          </a:prstGeom>
          <a:noFill/>
          <a:ln>
            <a:noFill/>
          </a:ln>
        </p:spPr>
        <p:txBody>
          <a:bodyPr spcFirstLastPara="1" wrap="square" lIns="182850" tIns="182850" rIns="182850" bIns="182850" anchor="t" anchorCtr="0">
            <a:noAutofit/>
          </a:bodyPr>
          <a:lstStyle/>
          <a:p>
            <a:pPr defTabSz="1828800">
              <a:defRPr/>
            </a:pPr>
            <a:r>
              <a:rPr lang="en-CA" dirty="0">
                <a:solidFill>
                  <a:srgbClr val="DDF8FC"/>
                </a:solidFill>
                <a:latin typeface="Community" panose="02000303040000020003" pitchFamily="2" charset="0"/>
              </a:rPr>
              <a:t>Nicole Sus</a:t>
            </a:r>
            <a:br>
              <a:rPr lang="en-CA" dirty="0">
                <a:solidFill>
                  <a:srgbClr val="DDF8FC"/>
                </a:solidFill>
                <a:latin typeface="Community" panose="02000303040000020003" pitchFamily="2" charset="0"/>
              </a:rPr>
            </a:br>
            <a:r>
              <a:rPr lang="en-CA" dirty="0">
                <a:solidFill>
                  <a:srgbClr val="DDF8FC"/>
                </a:solidFill>
                <a:latin typeface="Community" panose="02000303040000020003" pitchFamily="2" charset="0"/>
              </a:rPr>
              <a:t>LinkedIn Sr. Account Director </a:t>
            </a:r>
          </a:p>
        </p:txBody>
      </p:sp>
    </p:spTree>
    <p:extLst>
      <p:ext uri="{BB962C8B-B14F-4D97-AF65-F5344CB8AC3E}">
        <p14:creationId xmlns:p14="http://schemas.microsoft.com/office/powerpoint/2010/main" val="3956341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aph of different colored columns&#10;&#10;Description automatically generated with medium confidence">
            <a:extLst>
              <a:ext uri="{FF2B5EF4-FFF2-40B4-BE49-F238E27FC236}">
                <a16:creationId xmlns:a16="http://schemas.microsoft.com/office/drawing/2014/main" id="{4ABA0FA5-3072-3DDA-140C-7AE459C66285}"/>
              </a:ext>
            </a:extLst>
          </p:cNvPr>
          <p:cNvPicPr>
            <a:picLocks noChangeAspect="1"/>
          </p:cNvPicPr>
          <p:nvPr/>
        </p:nvPicPr>
        <p:blipFill>
          <a:blip r:embed="rId2"/>
          <a:stretch>
            <a:fillRect/>
          </a:stretch>
        </p:blipFill>
        <p:spPr>
          <a:xfrm>
            <a:off x="7979127" y="3972910"/>
            <a:ext cx="16284284" cy="8888880"/>
          </a:xfrm>
          <a:prstGeom prst="rect">
            <a:avLst/>
          </a:prstGeom>
        </p:spPr>
      </p:pic>
      <p:sp>
        <p:nvSpPr>
          <p:cNvPr id="9" name="Rectangle 8">
            <a:extLst>
              <a:ext uri="{FF2B5EF4-FFF2-40B4-BE49-F238E27FC236}">
                <a16:creationId xmlns:a16="http://schemas.microsoft.com/office/drawing/2014/main" id="{3F83BB2E-4333-3DFA-6086-8D16CBBF92DF}"/>
              </a:ext>
            </a:extLst>
          </p:cNvPr>
          <p:cNvSpPr/>
          <p:nvPr/>
        </p:nvSpPr>
        <p:spPr>
          <a:xfrm>
            <a:off x="13725996" y="12202778"/>
            <a:ext cx="4188882" cy="64272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4" name="Text Placeholder 3">
            <a:extLst>
              <a:ext uri="{FF2B5EF4-FFF2-40B4-BE49-F238E27FC236}">
                <a16:creationId xmlns:a16="http://schemas.microsoft.com/office/drawing/2014/main" id="{4671CD81-9039-6BFB-A9F9-4F7CA922D023}"/>
              </a:ext>
            </a:extLst>
          </p:cNvPr>
          <p:cNvSpPr>
            <a:spLocks noGrp="1"/>
          </p:cNvSpPr>
          <p:nvPr>
            <p:ph type="body" sz="quarter" idx="13"/>
          </p:nvPr>
        </p:nvSpPr>
        <p:spPr>
          <a:xfrm>
            <a:off x="-3659" y="13361933"/>
            <a:ext cx="7655516" cy="512662"/>
          </a:xfrm>
        </p:spPr>
        <p:txBody>
          <a:bodyPr vert="horz" lIns="0" tIns="91440" rIns="0" bIns="91440" rtlCol="0" anchor="t">
            <a:normAutofit/>
          </a:bodyPr>
          <a:lstStyle/>
          <a:p>
            <a:r>
              <a:rPr lang="en-US" sz="1800" i="1" dirty="0">
                <a:ea typeface="+mn-lt"/>
                <a:cs typeface="+mn-lt"/>
              </a:rPr>
              <a:t>Data has been pulled from 3/3 through 4/15</a:t>
            </a:r>
          </a:p>
        </p:txBody>
      </p:sp>
      <p:sp>
        <p:nvSpPr>
          <p:cNvPr id="6" name="Title 1">
            <a:extLst>
              <a:ext uri="{FF2B5EF4-FFF2-40B4-BE49-F238E27FC236}">
                <a16:creationId xmlns:a16="http://schemas.microsoft.com/office/drawing/2014/main" id="{81B97A2E-C6EA-707D-C2D2-795B0ED732B9}"/>
              </a:ext>
            </a:extLst>
          </p:cNvPr>
          <p:cNvSpPr txBox="1">
            <a:spLocks/>
          </p:cNvSpPr>
          <p:nvPr/>
        </p:nvSpPr>
        <p:spPr>
          <a:xfrm>
            <a:off x="416211" y="137604"/>
            <a:ext cx="23670792" cy="1845340"/>
          </a:xfrm>
          <a:prstGeom prst="rect">
            <a:avLst/>
          </a:prstGeom>
          <a:noFill/>
        </p:spPr>
        <p:txBody>
          <a:bodyPr vert="horz" lIns="0" tIns="91440" rIns="0" bIns="91440" rtlCol="0" anchor="b" anchorCtr="0">
            <a:noAutofit/>
          </a:bodyPr>
          <a:lstStyle>
            <a:lvl1pPr algn="l" defTabSz="914400" rtl="0" eaLnBrk="1" latinLnBrk="0" hangingPunct="1">
              <a:lnSpc>
                <a:spcPct val="90000"/>
              </a:lnSpc>
              <a:spcBef>
                <a:spcPct val="0"/>
              </a:spcBef>
              <a:buNone/>
              <a:defRPr lang="en-US" sz="12500" b="0" i="0" kern="1200" baseline="0">
                <a:solidFill>
                  <a:schemeClr val="tx2"/>
                </a:solidFill>
                <a:latin typeface="+mj-lt"/>
                <a:ea typeface="+mn-ea"/>
                <a:cs typeface="+mn-cs"/>
              </a:defRPr>
            </a:lvl1pPr>
          </a:lstStyle>
          <a:p>
            <a:pPr algn="ctr"/>
            <a:r>
              <a:rPr lang="en-US" sz="7200" dirty="0"/>
              <a:t>LinkedIn Learning Access Data</a:t>
            </a:r>
          </a:p>
        </p:txBody>
      </p:sp>
      <p:sp>
        <p:nvSpPr>
          <p:cNvPr id="34" name="TextBox 33">
            <a:extLst>
              <a:ext uri="{FF2B5EF4-FFF2-40B4-BE49-F238E27FC236}">
                <a16:creationId xmlns:a16="http://schemas.microsoft.com/office/drawing/2014/main" id="{15FD8163-7055-DD4A-DAA5-F63E14C08C16}"/>
              </a:ext>
            </a:extLst>
          </p:cNvPr>
          <p:cNvSpPr txBox="1"/>
          <p:nvPr/>
        </p:nvSpPr>
        <p:spPr>
          <a:xfrm rot="16200000">
            <a:off x="6660712" y="7285684"/>
            <a:ext cx="3067726" cy="430887"/>
          </a:xfrm>
          <a:prstGeom prst="rect">
            <a:avLst/>
          </a:prstGeom>
          <a:solidFill>
            <a:srgbClr val="FFFFFF"/>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dirty="0"/>
              <a:t>Number of Learners</a:t>
            </a:r>
          </a:p>
        </p:txBody>
      </p:sp>
      <p:sp>
        <p:nvSpPr>
          <p:cNvPr id="3" name="Text Placeholder 3">
            <a:extLst>
              <a:ext uri="{FF2B5EF4-FFF2-40B4-BE49-F238E27FC236}">
                <a16:creationId xmlns:a16="http://schemas.microsoft.com/office/drawing/2014/main" id="{4472E699-ED21-1AB5-B642-3EBAF2320897}"/>
              </a:ext>
            </a:extLst>
          </p:cNvPr>
          <p:cNvSpPr>
            <a:spLocks noGrp="1"/>
          </p:cNvSpPr>
          <p:nvPr/>
        </p:nvSpPr>
        <p:spPr>
          <a:xfrm>
            <a:off x="323611" y="4388075"/>
            <a:ext cx="7655516" cy="7163538"/>
          </a:xfrm>
          <a:prstGeom prst="rect">
            <a:avLst/>
          </a:prstGeom>
          <a:noFill/>
        </p:spPr>
        <p:txBody>
          <a:bodyPr vert="horz" lIns="0" tIns="91440" rIns="0" bIns="9144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baseline="0">
                <a:solidFill>
                  <a:srgbClr val="56687A"/>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56687A"/>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baseline="0">
                <a:solidFill>
                  <a:srgbClr val="56687A"/>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baseline="0">
                <a:solidFill>
                  <a:srgbClr val="56687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685800">
              <a:buFont typeface="Arial" panose="020B0604020202020204" pitchFamily="34" charset="0"/>
              <a:buChar char="•"/>
            </a:pPr>
            <a:r>
              <a:rPr lang="en-US" sz="4800" dirty="0">
                <a:ea typeface="+mn-lt"/>
                <a:cs typeface="+mn-lt"/>
              </a:rPr>
              <a:t>From March 3 through April 15, 96% of learners were accessing LinkedIn Learning directly through the platform and 4% of learners were accessing it through integrations. </a:t>
            </a:r>
          </a:p>
        </p:txBody>
      </p:sp>
      <p:sp>
        <p:nvSpPr>
          <p:cNvPr id="38" name="TextBox 37">
            <a:extLst>
              <a:ext uri="{FF2B5EF4-FFF2-40B4-BE49-F238E27FC236}">
                <a16:creationId xmlns:a16="http://schemas.microsoft.com/office/drawing/2014/main" id="{78A8E1A4-0EDA-C248-BAEB-DFC4BA59473A}"/>
              </a:ext>
            </a:extLst>
          </p:cNvPr>
          <p:cNvSpPr txBox="1"/>
          <p:nvPr/>
        </p:nvSpPr>
        <p:spPr>
          <a:xfrm>
            <a:off x="16283717" y="12328898"/>
            <a:ext cx="3938700" cy="430887"/>
          </a:xfrm>
          <a:prstGeom prst="rect">
            <a:avLst/>
          </a:prstGeom>
          <a:solidFill>
            <a:srgbClr val="FFFFFF"/>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dirty="0"/>
              <a:t>Accessed via Integration</a:t>
            </a:r>
          </a:p>
        </p:txBody>
      </p:sp>
      <p:sp>
        <p:nvSpPr>
          <p:cNvPr id="44" name="TextBox 43">
            <a:extLst>
              <a:ext uri="{FF2B5EF4-FFF2-40B4-BE49-F238E27FC236}">
                <a16:creationId xmlns:a16="http://schemas.microsoft.com/office/drawing/2014/main" id="{3759179C-C0AB-968C-1525-5329D8222BAC}"/>
              </a:ext>
            </a:extLst>
          </p:cNvPr>
          <p:cNvSpPr txBox="1"/>
          <p:nvPr/>
        </p:nvSpPr>
        <p:spPr>
          <a:xfrm>
            <a:off x="12461847" y="12367842"/>
            <a:ext cx="2986200" cy="430887"/>
          </a:xfrm>
          <a:prstGeom prst="rect">
            <a:avLst/>
          </a:prstGeom>
          <a:solidFill>
            <a:srgbClr val="FFFFFF"/>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dirty="0"/>
              <a:t>Accessed via </a:t>
            </a:r>
            <a:r>
              <a:rPr lang="en-US" sz="2800" dirty="0" err="1"/>
              <a:t>LiL</a:t>
            </a:r>
            <a:endParaRPr lang="en-US" sz="2800" dirty="0"/>
          </a:p>
        </p:txBody>
      </p:sp>
      <p:sp>
        <p:nvSpPr>
          <p:cNvPr id="2" name="Oval 1">
            <a:extLst>
              <a:ext uri="{FF2B5EF4-FFF2-40B4-BE49-F238E27FC236}">
                <a16:creationId xmlns:a16="http://schemas.microsoft.com/office/drawing/2014/main" id="{29D496A9-9800-399F-47FF-5617C8A6B89F}"/>
              </a:ext>
            </a:extLst>
          </p:cNvPr>
          <p:cNvSpPr/>
          <p:nvPr/>
        </p:nvSpPr>
        <p:spPr>
          <a:xfrm>
            <a:off x="15655477" y="12337801"/>
            <a:ext cx="379528" cy="429666"/>
          </a:xfrm>
          <a:prstGeom prst="ellipse">
            <a:avLst/>
          </a:prstGeom>
          <a:solidFill>
            <a:srgbClr val="65C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5" name="Oval 4">
            <a:extLst>
              <a:ext uri="{FF2B5EF4-FFF2-40B4-BE49-F238E27FC236}">
                <a16:creationId xmlns:a16="http://schemas.microsoft.com/office/drawing/2014/main" id="{97DBE60A-7731-35DC-7BFA-20A016C87391}"/>
              </a:ext>
            </a:extLst>
          </p:cNvPr>
          <p:cNvSpPr/>
          <p:nvPr/>
        </p:nvSpPr>
        <p:spPr>
          <a:xfrm>
            <a:off x="11874885" y="12336471"/>
            <a:ext cx="379528" cy="429666"/>
          </a:xfrm>
          <a:prstGeom prst="ellipse">
            <a:avLst/>
          </a:prstGeom>
          <a:solidFill>
            <a:srgbClr val="FD9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Tree>
    <p:extLst>
      <p:ext uri="{BB962C8B-B14F-4D97-AF65-F5344CB8AC3E}">
        <p14:creationId xmlns:p14="http://schemas.microsoft.com/office/powerpoint/2010/main" val="3522727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83BB2E-4333-3DFA-6086-8D16CBBF92DF}"/>
              </a:ext>
            </a:extLst>
          </p:cNvPr>
          <p:cNvSpPr/>
          <p:nvPr/>
        </p:nvSpPr>
        <p:spPr>
          <a:xfrm>
            <a:off x="13725996" y="12202778"/>
            <a:ext cx="4188882" cy="64272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6" name="Title 1">
            <a:extLst>
              <a:ext uri="{FF2B5EF4-FFF2-40B4-BE49-F238E27FC236}">
                <a16:creationId xmlns:a16="http://schemas.microsoft.com/office/drawing/2014/main" id="{81B97A2E-C6EA-707D-C2D2-795B0ED732B9}"/>
              </a:ext>
            </a:extLst>
          </p:cNvPr>
          <p:cNvSpPr txBox="1">
            <a:spLocks/>
          </p:cNvSpPr>
          <p:nvPr/>
        </p:nvSpPr>
        <p:spPr>
          <a:xfrm>
            <a:off x="416211" y="137604"/>
            <a:ext cx="23670792" cy="1845340"/>
          </a:xfrm>
          <a:prstGeom prst="rect">
            <a:avLst/>
          </a:prstGeom>
          <a:noFill/>
        </p:spPr>
        <p:txBody>
          <a:bodyPr vert="horz" lIns="0" tIns="91440" rIns="0" bIns="91440" rtlCol="0" anchor="b" anchorCtr="0">
            <a:noAutofit/>
          </a:bodyPr>
          <a:lstStyle>
            <a:lvl1pPr algn="l" defTabSz="914400" rtl="0" eaLnBrk="1" latinLnBrk="0" hangingPunct="1">
              <a:lnSpc>
                <a:spcPct val="90000"/>
              </a:lnSpc>
              <a:spcBef>
                <a:spcPct val="0"/>
              </a:spcBef>
              <a:buNone/>
              <a:defRPr lang="en-US" sz="12500" b="0" i="0" kern="1200" baseline="0">
                <a:solidFill>
                  <a:schemeClr val="tx2"/>
                </a:solidFill>
                <a:latin typeface="+mj-lt"/>
                <a:ea typeface="+mn-ea"/>
                <a:cs typeface="+mn-cs"/>
              </a:defRPr>
            </a:lvl1pPr>
          </a:lstStyle>
          <a:p>
            <a:pPr algn="ctr"/>
            <a:r>
              <a:rPr lang="en-US" sz="7200" dirty="0"/>
              <a:t>LinkedIn Learning Access Data</a:t>
            </a:r>
          </a:p>
        </p:txBody>
      </p:sp>
      <p:sp>
        <p:nvSpPr>
          <p:cNvPr id="34" name="TextBox 33">
            <a:extLst>
              <a:ext uri="{FF2B5EF4-FFF2-40B4-BE49-F238E27FC236}">
                <a16:creationId xmlns:a16="http://schemas.microsoft.com/office/drawing/2014/main" id="{15FD8163-7055-DD4A-DAA5-F63E14C08C16}"/>
              </a:ext>
            </a:extLst>
          </p:cNvPr>
          <p:cNvSpPr txBox="1"/>
          <p:nvPr/>
        </p:nvSpPr>
        <p:spPr>
          <a:xfrm rot="16200000">
            <a:off x="6660712" y="7285684"/>
            <a:ext cx="3067726" cy="430887"/>
          </a:xfrm>
          <a:prstGeom prst="rect">
            <a:avLst/>
          </a:prstGeom>
          <a:solidFill>
            <a:srgbClr val="FFFFFF"/>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dirty="0"/>
              <a:t>Number of Learners</a:t>
            </a:r>
          </a:p>
        </p:txBody>
      </p:sp>
      <p:sp>
        <p:nvSpPr>
          <p:cNvPr id="3" name="Text Placeholder 3">
            <a:extLst>
              <a:ext uri="{FF2B5EF4-FFF2-40B4-BE49-F238E27FC236}">
                <a16:creationId xmlns:a16="http://schemas.microsoft.com/office/drawing/2014/main" id="{4472E699-ED21-1AB5-B642-3EBAF2320897}"/>
              </a:ext>
            </a:extLst>
          </p:cNvPr>
          <p:cNvSpPr>
            <a:spLocks noGrp="1"/>
          </p:cNvSpPr>
          <p:nvPr/>
        </p:nvSpPr>
        <p:spPr>
          <a:xfrm>
            <a:off x="323611" y="4388075"/>
            <a:ext cx="7328246" cy="7163538"/>
          </a:xfrm>
          <a:prstGeom prst="rect">
            <a:avLst/>
          </a:prstGeom>
          <a:noFill/>
        </p:spPr>
        <p:txBody>
          <a:bodyPr vert="horz" lIns="0" tIns="91440" rIns="0" bIns="9144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baseline="0">
                <a:solidFill>
                  <a:srgbClr val="56687A"/>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rgbClr val="56687A"/>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baseline="0">
                <a:solidFill>
                  <a:srgbClr val="56687A"/>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baseline="0">
                <a:solidFill>
                  <a:srgbClr val="56687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685800">
              <a:buFont typeface="Arial" panose="020B0604020202020204" pitchFamily="34" charset="0"/>
              <a:buChar char="•"/>
            </a:pPr>
            <a:r>
              <a:rPr lang="en-US" sz="4800" dirty="0">
                <a:ea typeface="+mn-lt"/>
                <a:cs typeface="+mn-lt"/>
              </a:rPr>
              <a:t>A different large, public TX University </a:t>
            </a:r>
          </a:p>
        </p:txBody>
      </p:sp>
      <p:sp>
        <p:nvSpPr>
          <p:cNvPr id="38" name="TextBox 37">
            <a:extLst>
              <a:ext uri="{FF2B5EF4-FFF2-40B4-BE49-F238E27FC236}">
                <a16:creationId xmlns:a16="http://schemas.microsoft.com/office/drawing/2014/main" id="{78A8E1A4-0EDA-C248-BAEB-DFC4BA59473A}"/>
              </a:ext>
            </a:extLst>
          </p:cNvPr>
          <p:cNvSpPr txBox="1"/>
          <p:nvPr/>
        </p:nvSpPr>
        <p:spPr>
          <a:xfrm>
            <a:off x="16283717" y="12328898"/>
            <a:ext cx="3938700" cy="430887"/>
          </a:xfrm>
          <a:prstGeom prst="rect">
            <a:avLst/>
          </a:prstGeom>
          <a:solidFill>
            <a:srgbClr val="FFFFFF"/>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dirty="0"/>
              <a:t>Accessed via Integration</a:t>
            </a:r>
          </a:p>
        </p:txBody>
      </p:sp>
      <p:sp>
        <p:nvSpPr>
          <p:cNvPr id="44" name="TextBox 43">
            <a:extLst>
              <a:ext uri="{FF2B5EF4-FFF2-40B4-BE49-F238E27FC236}">
                <a16:creationId xmlns:a16="http://schemas.microsoft.com/office/drawing/2014/main" id="{3759179C-C0AB-968C-1525-5329D8222BAC}"/>
              </a:ext>
            </a:extLst>
          </p:cNvPr>
          <p:cNvSpPr txBox="1"/>
          <p:nvPr/>
        </p:nvSpPr>
        <p:spPr>
          <a:xfrm>
            <a:off x="12461847" y="12367842"/>
            <a:ext cx="2986200" cy="430887"/>
          </a:xfrm>
          <a:prstGeom prst="rect">
            <a:avLst/>
          </a:prstGeom>
          <a:solidFill>
            <a:srgbClr val="FFFFFF"/>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dirty="0"/>
              <a:t>Accessed via </a:t>
            </a:r>
            <a:r>
              <a:rPr lang="en-US" sz="2800" dirty="0" err="1"/>
              <a:t>LiL</a:t>
            </a:r>
            <a:endParaRPr lang="en-US" sz="2800" dirty="0"/>
          </a:p>
        </p:txBody>
      </p:sp>
      <p:sp>
        <p:nvSpPr>
          <p:cNvPr id="2" name="Oval 1">
            <a:extLst>
              <a:ext uri="{FF2B5EF4-FFF2-40B4-BE49-F238E27FC236}">
                <a16:creationId xmlns:a16="http://schemas.microsoft.com/office/drawing/2014/main" id="{29D496A9-9800-399F-47FF-5617C8A6B89F}"/>
              </a:ext>
            </a:extLst>
          </p:cNvPr>
          <p:cNvSpPr/>
          <p:nvPr/>
        </p:nvSpPr>
        <p:spPr>
          <a:xfrm>
            <a:off x="15655477" y="12337801"/>
            <a:ext cx="379528" cy="42966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5" name="Oval 4">
            <a:extLst>
              <a:ext uri="{FF2B5EF4-FFF2-40B4-BE49-F238E27FC236}">
                <a16:creationId xmlns:a16="http://schemas.microsoft.com/office/drawing/2014/main" id="{97DBE60A-7731-35DC-7BFA-20A016C87391}"/>
              </a:ext>
            </a:extLst>
          </p:cNvPr>
          <p:cNvSpPr/>
          <p:nvPr/>
        </p:nvSpPr>
        <p:spPr>
          <a:xfrm>
            <a:off x="11874885" y="12336471"/>
            <a:ext cx="379528" cy="429666"/>
          </a:xfrm>
          <a:prstGeom prst="ellipse">
            <a:avLst/>
          </a:prstGeom>
          <a:solidFill>
            <a:srgbClr val="FD9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pic>
        <p:nvPicPr>
          <p:cNvPr id="1026" name="Picture 2">
            <a:extLst>
              <a:ext uri="{FF2B5EF4-FFF2-40B4-BE49-F238E27FC236}">
                <a16:creationId xmlns:a16="http://schemas.microsoft.com/office/drawing/2014/main" id="{8920B2EE-F54A-3650-26CF-83A96FFE9E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3727" y="2642861"/>
            <a:ext cx="15303500" cy="947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717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529B9DE-8241-AD40-BE6E-DE812D649E43}"/>
              </a:ext>
            </a:extLst>
          </p:cNvPr>
          <p:cNvSpPr/>
          <p:nvPr/>
        </p:nvSpPr>
        <p:spPr>
          <a:xfrm>
            <a:off x="-1464" y="6855849"/>
            <a:ext cx="24380827" cy="4747091"/>
          </a:xfrm>
          <a:prstGeom prst="rect">
            <a:avLst/>
          </a:prstGeom>
          <a:solidFill>
            <a:srgbClr val="0666C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15"/>
            <a:endParaRPr lang="en-US" sz="1800">
              <a:solidFill>
                <a:prstClr val="white"/>
              </a:solidFill>
              <a:latin typeface="Calibri"/>
              <a:cs typeface="Arial"/>
            </a:endParaRPr>
          </a:p>
        </p:txBody>
      </p:sp>
      <p:grpSp>
        <p:nvGrpSpPr>
          <p:cNvPr id="55" name="Group 54">
            <a:extLst>
              <a:ext uri="{FF2B5EF4-FFF2-40B4-BE49-F238E27FC236}">
                <a16:creationId xmlns:a16="http://schemas.microsoft.com/office/drawing/2014/main" id="{1B595243-C4F7-1544-A8C8-9C8D7C1EFA92}"/>
              </a:ext>
            </a:extLst>
          </p:cNvPr>
          <p:cNvGrpSpPr/>
          <p:nvPr/>
        </p:nvGrpSpPr>
        <p:grpSpPr>
          <a:xfrm>
            <a:off x="18461519" y="7135461"/>
            <a:ext cx="5603784" cy="5615488"/>
            <a:chOff x="9412368" y="7143850"/>
            <a:chExt cx="5605243" cy="5616951"/>
          </a:xfrm>
        </p:grpSpPr>
        <p:sp>
          <p:nvSpPr>
            <p:cNvPr id="56" name="Oval 55">
              <a:extLst>
                <a:ext uri="{FF2B5EF4-FFF2-40B4-BE49-F238E27FC236}">
                  <a16:creationId xmlns:a16="http://schemas.microsoft.com/office/drawing/2014/main" id="{7034DDCB-4216-BC4F-9FFD-B7EBEFC21CB9}"/>
                </a:ext>
              </a:extLst>
            </p:cNvPr>
            <p:cNvSpPr/>
            <p:nvPr/>
          </p:nvSpPr>
          <p:spPr>
            <a:xfrm>
              <a:off x="9412368" y="7143850"/>
              <a:ext cx="5605243" cy="56052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15"/>
              <a:endParaRPr lang="en-US" sz="1800">
                <a:solidFill>
                  <a:prstClr val="white"/>
                </a:solidFill>
                <a:latin typeface="Calibri"/>
                <a:cs typeface="Arial"/>
              </a:endParaRPr>
            </a:p>
          </p:txBody>
        </p:sp>
        <p:sp>
          <p:nvSpPr>
            <p:cNvPr id="57" name="Freeform 56">
              <a:extLst>
                <a:ext uri="{FF2B5EF4-FFF2-40B4-BE49-F238E27FC236}">
                  <a16:creationId xmlns:a16="http://schemas.microsoft.com/office/drawing/2014/main" id="{00707F44-9CB9-1242-84B5-644D4592FF0B}"/>
                </a:ext>
              </a:extLst>
            </p:cNvPr>
            <p:cNvSpPr/>
            <p:nvPr/>
          </p:nvSpPr>
          <p:spPr>
            <a:xfrm rot="10800000">
              <a:off x="9963560" y="11617200"/>
              <a:ext cx="4510292" cy="1143601"/>
            </a:xfrm>
            <a:custGeom>
              <a:avLst/>
              <a:gdLst>
                <a:gd name="connsiteX0" fmla="*/ 2255146 w 4510292"/>
                <a:gd name="connsiteY0" fmla="*/ 0 h 1143601"/>
                <a:gd name="connsiteX1" fmla="*/ 4417786 w 4510292"/>
                <a:gd name="connsiteY1" fmla="*/ 1019895 h 1143601"/>
                <a:gd name="connsiteX2" fmla="*/ 4510292 w 4510292"/>
                <a:gd name="connsiteY2" fmla="*/ 1143601 h 1143601"/>
                <a:gd name="connsiteX3" fmla="*/ 0 w 4510292"/>
                <a:gd name="connsiteY3" fmla="*/ 1143601 h 1143601"/>
                <a:gd name="connsiteX4" fmla="*/ 92506 w 4510292"/>
                <a:gd name="connsiteY4" fmla="*/ 1019895 h 1143601"/>
                <a:gd name="connsiteX5" fmla="*/ 2255146 w 4510292"/>
                <a:gd name="connsiteY5" fmla="*/ 0 h 114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0292" h="1143601">
                  <a:moveTo>
                    <a:pt x="2255146" y="0"/>
                  </a:moveTo>
                  <a:cubicBezTo>
                    <a:pt x="3125810" y="0"/>
                    <a:pt x="3903744" y="397019"/>
                    <a:pt x="4417786" y="1019895"/>
                  </a:cubicBezTo>
                  <a:lnTo>
                    <a:pt x="4510292" y="1143601"/>
                  </a:lnTo>
                  <a:lnTo>
                    <a:pt x="0" y="1143601"/>
                  </a:lnTo>
                  <a:lnTo>
                    <a:pt x="92506" y="1019895"/>
                  </a:lnTo>
                  <a:cubicBezTo>
                    <a:pt x="606548" y="397019"/>
                    <a:pt x="1384482" y="0"/>
                    <a:pt x="2255146" y="0"/>
                  </a:cubicBezTo>
                  <a:close/>
                </a:path>
              </a:pathLst>
            </a:custGeom>
            <a:solidFill>
              <a:srgbClr val="014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15"/>
              <a:endParaRPr lang="en-US" sz="1800">
                <a:solidFill>
                  <a:prstClr val="white"/>
                </a:solidFill>
                <a:latin typeface="Calibri"/>
                <a:cs typeface="Arial"/>
              </a:endParaRPr>
            </a:p>
          </p:txBody>
        </p:sp>
      </p:grpSp>
      <p:grpSp>
        <p:nvGrpSpPr>
          <p:cNvPr id="52" name="Group 51">
            <a:extLst>
              <a:ext uri="{FF2B5EF4-FFF2-40B4-BE49-F238E27FC236}">
                <a16:creationId xmlns:a16="http://schemas.microsoft.com/office/drawing/2014/main" id="{E4D38773-EEAF-AF43-A8A8-A4CBA1E81285}"/>
              </a:ext>
            </a:extLst>
          </p:cNvPr>
          <p:cNvGrpSpPr/>
          <p:nvPr/>
        </p:nvGrpSpPr>
        <p:grpSpPr>
          <a:xfrm>
            <a:off x="12306687" y="7135461"/>
            <a:ext cx="5603784" cy="5615488"/>
            <a:chOff x="9412368" y="7143850"/>
            <a:chExt cx="5605243" cy="5616951"/>
          </a:xfrm>
        </p:grpSpPr>
        <p:sp>
          <p:nvSpPr>
            <p:cNvPr id="53" name="Oval 52">
              <a:extLst>
                <a:ext uri="{FF2B5EF4-FFF2-40B4-BE49-F238E27FC236}">
                  <a16:creationId xmlns:a16="http://schemas.microsoft.com/office/drawing/2014/main" id="{5F025FC3-C7F4-9844-BAAC-E20F79BC22EC}"/>
                </a:ext>
              </a:extLst>
            </p:cNvPr>
            <p:cNvSpPr/>
            <p:nvPr/>
          </p:nvSpPr>
          <p:spPr>
            <a:xfrm>
              <a:off x="9412368" y="7143850"/>
              <a:ext cx="5605243" cy="56052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15"/>
              <a:endParaRPr lang="en-US" sz="1800">
                <a:solidFill>
                  <a:prstClr val="white"/>
                </a:solidFill>
                <a:latin typeface="Calibri"/>
                <a:cs typeface="Arial"/>
              </a:endParaRPr>
            </a:p>
          </p:txBody>
        </p:sp>
        <p:sp>
          <p:nvSpPr>
            <p:cNvPr id="54" name="Freeform 53">
              <a:extLst>
                <a:ext uri="{FF2B5EF4-FFF2-40B4-BE49-F238E27FC236}">
                  <a16:creationId xmlns:a16="http://schemas.microsoft.com/office/drawing/2014/main" id="{8FDFA93D-1B0C-FB49-866B-C1AEAC0B50BF}"/>
                </a:ext>
              </a:extLst>
            </p:cNvPr>
            <p:cNvSpPr/>
            <p:nvPr/>
          </p:nvSpPr>
          <p:spPr>
            <a:xfrm rot="10800000">
              <a:off x="9963560" y="11617200"/>
              <a:ext cx="4510292" cy="1143601"/>
            </a:xfrm>
            <a:custGeom>
              <a:avLst/>
              <a:gdLst>
                <a:gd name="connsiteX0" fmla="*/ 2255146 w 4510292"/>
                <a:gd name="connsiteY0" fmla="*/ 0 h 1143601"/>
                <a:gd name="connsiteX1" fmla="*/ 4417786 w 4510292"/>
                <a:gd name="connsiteY1" fmla="*/ 1019895 h 1143601"/>
                <a:gd name="connsiteX2" fmla="*/ 4510292 w 4510292"/>
                <a:gd name="connsiteY2" fmla="*/ 1143601 h 1143601"/>
                <a:gd name="connsiteX3" fmla="*/ 0 w 4510292"/>
                <a:gd name="connsiteY3" fmla="*/ 1143601 h 1143601"/>
                <a:gd name="connsiteX4" fmla="*/ 92506 w 4510292"/>
                <a:gd name="connsiteY4" fmla="*/ 1019895 h 1143601"/>
                <a:gd name="connsiteX5" fmla="*/ 2255146 w 4510292"/>
                <a:gd name="connsiteY5" fmla="*/ 0 h 114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0292" h="1143601">
                  <a:moveTo>
                    <a:pt x="2255146" y="0"/>
                  </a:moveTo>
                  <a:cubicBezTo>
                    <a:pt x="3125810" y="0"/>
                    <a:pt x="3903744" y="397019"/>
                    <a:pt x="4417786" y="1019895"/>
                  </a:cubicBezTo>
                  <a:lnTo>
                    <a:pt x="4510292" y="1143601"/>
                  </a:lnTo>
                  <a:lnTo>
                    <a:pt x="0" y="1143601"/>
                  </a:lnTo>
                  <a:lnTo>
                    <a:pt x="92506" y="1019895"/>
                  </a:lnTo>
                  <a:cubicBezTo>
                    <a:pt x="606548" y="397019"/>
                    <a:pt x="1384482" y="0"/>
                    <a:pt x="2255146" y="0"/>
                  </a:cubicBezTo>
                  <a:close/>
                </a:path>
              </a:pathLst>
            </a:custGeom>
            <a:solidFill>
              <a:srgbClr val="014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15"/>
              <a:endParaRPr lang="en-US" sz="1800">
                <a:solidFill>
                  <a:prstClr val="white"/>
                </a:solidFill>
                <a:latin typeface="Calibri"/>
                <a:cs typeface="Arial"/>
              </a:endParaRPr>
            </a:p>
          </p:txBody>
        </p:sp>
      </p:grpSp>
      <p:grpSp>
        <p:nvGrpSpPr>
          <p:cNvPr id="5" name="Group 4">
            <a:extLst>
              <a:ext uri="{FF2B5EF4-FFF2-40B4-BE49-F238E27FC236}">
                <a16:creationId xmlns:a16="http://schemas.microsoft.com/office/drawing/2014/main" id="{6EC26F3D-69F0-F143-BEE3-81AE7A43CA16}"/>
              </a:ext>
            </a:extLst>
          </p:cNvPr>
          <p:cNvGrpSpPr/>
          <p:nvPr/>
        </p:nvGrpSpPr>
        <p:grpSpPr>
          <a:xfrm>
            <a:off x="6217911" y="7135461"/>
            <a:ext cx="5603784" cy="5615488"/>
            <a:chOff x="9412368" y="7143850"/>
            <a:chExt cx="5605243" cy="5616951"/>
          </a:xfrm>
        </p:grpSpPr>
        <p:sp>
          <p:nvSpPr>
            <p:cNvPr id="43" name="Oval 42">
              <a:extLst>
                <a:ext uri="{FF2B5EF4-FFF2-40B4-BE49-F238E27FC236}">
                  <a16:creationId xmlns:a16="http://schemas.microsoft.com/office/drawing/2014/main" id="{9D8862CE-E486-7440-98FD-24317AFCD4B4}"/>
                </a:ext>
              </a:extLst>
            </p:cNvPr>
            <p:cNvSpPr/>
            <p:nvPr/>
          </p:nvSpPr>
          <p:spPr>
            <a:xfrm>
              <a:off x="9412368" y="7143850"/>
              <a:ext cx="5605243" cy="56052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15"/>
              <a:endParaRPr lang="en-US" sz="1800">
                <a:solidFill>
                  <a:prstClr val="white"/>
                </a:solidFill>
                <a:latin typeface="Calibri"/>
                <a:cs typeface="Arial"/>
              </a:endParaRPr>
            </a:p>
          </p:txBody>
        </p:sp>
        <p:sp>
          <p:nvSpPr>
            <p:cNvPr id="44" name="Freeform 43">
              <a:extLst>
                <a:ext uri="{FF2B5EF4-FFF2-40B4-BE49-F238E27FC236}">
                  <a16:creationId xmlns:a16="http://schemas.microsoft.com/office/drawing/2014/main" id="{1CB5DB6D-7A00-7144-B179-18880B78C5C6}"/>
                </a:ext>
              </a:extLst>
            </p:cNvPr>
            <p:cNvSpPr/>
            <p:nvPr/>
          </p:nvSpPr>
          <p:spPr>
            <a:xfrm rot="10800000">
              <a:off x="9963560" y="11617200"/>
              <a:ext cx="4510292" cy="1143601"/>
            </a:xfrm>
            <a:custGeom>
              <a:avLst/>
              <a:gdLst>
                <a:gd name="connsiteX0" fmla="*/ 2255146 w 4510292"/>
                <a:gd name="connsiteY0" fmla="*/ 0 h 1143601"/>
                <a:gd name="connsiteX1" fmla="*/ 4417786 w 4510292"/>
                <a:gd name="connsiteY1" fmla="*/ 1019895 h 1143601"/>
                <a:gd name="connsiteX2" fmla="*/ 4510292 w 4510292"/>
                <a:gd name="connsiteY2" fmla="*/ 1143601 h 1143601"/>
                <a:gd name="connsiteX3" fmla="*/ 0 w 4510292"/>
                <a:gd name="connsiteY3" fmla="*/ 1143601 h 1143601"/>
                <a:gd name="connsiteX4" fmla="*/ 92506 w 4510292"/>
                <a:gd name="connsiteY4" fmla="*/ 1019895 h 1143601"/>
                <a:gd name="connsiteX5" fmla="*/ 2255146 w 4510292"/>
                <a:gd name="connsiteY5" fmla="*/ 0 h 114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0292" h="1143601">
                  <a:moveTo>
                    <a:pt x="2255146" y="0"/>
                  </a:moveTo>
                  <a:cubicBezTo>
                    <a:pt x="3125810" y="0"/>
                    <a:pt x="3903744" y="397019"/>
                    <a:pt x="4417786" y="1019895"/>
                  </a:cubicBezTo>
                  <a:lnTo>
                    <a:pt x="4510292" y="1143601"/>
                  </a:lnTo>
                  <a:lnTo>
                    <a:pt x="0" y="1143601"/>
                  </a:lnTo>
                  <a:lnTo>
                    <a:pt x="92506" y="1019895"/>
                  </a:lnTo>
                  <a:cubicBezTo>
                    <a:pt x="606548" y="397019"/>
                    <a:pt x="1384482" y="0"/>
                    <a:pt x="2255146" y="0"/>
                  </a:cubicBezTo>
                  <a:close/>
                </a:path>
              </a:pathLst>
            </a:custGeom>
            <a:solidFill>
              <a:srgbClr val="014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15"/>
              <a:endParaRPr lang="en-US" sz="1800">
                <a:solidFill>
                  <a:prstClr val="white"/>
                </a:solidFill>
                <a:latin typeface="Calibri"/>
                <a:cs typeface="Arial"/>
              </a:endParaRPr>
            </a:p>
          </p:txBody>
        </p:sp>
      </p:grpSp>
      <p:sp>
        <p:nvSpPr>
          <p:cNvPr id="35" name="Rectangle 34">
            <a:extLst>
              <a:ext uri="{FF2B5EF4-FFF2-40B4-BE49-F238E27FC236}">
                <a16:creationId xmlns:a16="http://schemas.microsoft.com/office/drawing/2014/main" id="{9C8FF399-CDA3-3E45-8FF0-5F80AADE18E8}"/>
              </a:ext>
            </a:extLst>
          </p:cNvPr>
          <p:cNvSpPr/>
          <p:nvPr/>
        </p:nvSpPr>
        <p:spPr>
          <a:xfrm>
            <a:off x="856" y="2123927"/>
            <a:ext cx="24380827" cy="4747091"/>
          </a:xfrm>
          <a:prstGeom prst="rect">
            <a:avLst/>
          </a:prstGeom>
          <a:solidFill>
            <a:srgbClr val="E8E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15"/>
            <a:endParaRPr lang="en-US" sz="1800">
              <a:solidFill>
                <a:prstClr val="white"/>
              </a:solidFill>
              <a:latin typeface="Calibri"/>
              <a:cs typeface="Arial"/>
            </a:endParaRPr>
          </a:p>
        </p:txBody>
      </p:sp>
      <p:sp>
        <p:nvSpPr>
          <p:cNvPr id="41" name="Oval 40">
            <a:extLst>
              <a:ext uri="{FF2B5EF4-FFF2-40B4-BE49-F238E27FC236}">
                <a16:creationId xmlns:a16="http://schemas.microsoft.com/office/drawing/2014/main" id="{5AD5F0B4-389F-2449-A1C3-A86CF9CCEB0A}"/>
              </a:ext>
            </a:extLst>
          </p:cNvPr>
          <p:cNvSpPr/>
          <p:nvPr/>
        </p:nvSpPr>
        <p:spPr>
          <a:xfrm>
            <a:off x="9391698" y="956740"/>
            <a:ext cx="5603784" cy="56037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15"/>
            <a:endParaRPr lang="en-US" sz="1800">
              <a:solidFill>
                <a:prstClr val="white"/>
              </a:solidFill>
              <a:latin typeface="Calibri"/>
              <a:cs typeface="Arial"/>
            </a:endParaRPr>
          </a:p>
        </p:txBody>
      </p:sp>
      <p:sp>
        <p:nvSpPr>
          <p:cNvPr id="42" name="Freeform 41">
            <a:extLst>
              <a:ext uri="{FF2B5EF4-FFF2-40B4-BE49-F238E27FC236}">
                <a16:creationId xmlns:a16="http://schemas.microsoft.com/office/drawing/2014/main" id="{F9C5C12C-0768-944B-A076-18A1ABB3233B}"/>
              </a:ext>
            </a:extLst>
          </p:cNvPr>
          <p:cNvSpPr/>
          <p:nvPr/>
        </p:nvSpPr>
        <p:spPr>
          <a:xfrm>
            <a:off x="9942746" y="951567"/>
            <a:ext cx="4509117" cy="1143304"/>
          </a:xfrm>
          <a:custGeom>
            <a:avLst/>
            <a:gdLst>
              <a:gd name="connsiteX0" fmla="*/ 2255146 w 4510292"/>
              <a:gd name="connsiteY0" fmla="*/ 0 h 1143601"/>
              <a:gd name="connsiteX1" fmla="*/ 4417786 w 4510292"/>
              <a:gd name="connsiteY1" fmla="*/ 1019895 h 1143601"/>
              <a:gd name="connsiteX2" fmla="*/ 4510292 w 4510292"/>
              <a:gd name="connsiteY2" fmla="*/ 1143601 h 1143601"/>
              <a:gd name="connsiteX3" fmla="*/ 0 w 4510292"/>
              <a:gd name="connsiteY3" fmla="*/ 1143601 h 1143601"/>
              <a:gd name="connsiteX4" fmla="*/ 92506 w 4510292"/>
              <a:gd name="connsiteY4" fmla="*/ 1019895 h 1143601"/>
              <a:gd name="connsiteX5" fmla="*/ 2255146 w 4510292"/>
              <a:gd name="connsiteY5" fmla="*/ 0 h 114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0292" h="1143601">
                <a:moveTo>
                  <a:pt x="2255146" y="0"/>
                </a:moveTo>
                <a:cubicBezTo>
                  <a:pt x="3125810" y="0"/>
                  <a:pt x="3903744" y="397019"/>
                  <a:pt x="4417786" y="1019895"/>
                </a:cubicBezTo>
                <a:lnTo>
                  <a:pt x="4510292" y="1143601"/>
                </a:lnTo>
                <a:lnTo>
                  <a:pt x="0" y="1143601"/>
                </a:lnTo>
                <a:lnTo>
                  <a:pt x="92506" y="1019895"/>
                </a:lnTo>
                <a:cubicBezTo>
                  <a:pt x="606548" y="397019"/>
                  <a:pt x="1384482" y="0"/>
                  <a:pt x="2255146" y="0"/>
                </a:cubicBezTo>
                <a:close/>
              </a:path>
            </a:pathLst>
          </a:custGeom>
          <a:solidFill>
            <a:srgbClr val="066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15"/>
            <a:endParaRPr lang="en-US" sz="1800">
              <a:solidFill>
                <a:prstClr val="white"/>
              </a:solidFill>
              <a:latin typeface="Calibri"/>
              <a:cs typeface="Arial"/>
            </a:endParaRPr>
          </a:p>
        </p:txBody>
      </p:sp>
      <p:sp>
        <p:nvSpPr>
          <p:cNvPr id="3" name="Oval 2">
            <a:extLst>
              <a:ext uri="{FF2B5EF4-FFF2-40B4-BE49-F238E27FC236}">
                <a16:creationId xmlns:a16="http://schemas.microsoft.com/office/drawing/2014/main" id="{C2ABC051-8CBA-324B-BA34-40B8672C7365}"/>
              </a:ext>
            </a:extLst>
          </p:cNvPr>
          <p:cNvSpPr/>
          <p:nvPr/>
        </p:nvSpPr>
        <p:spPr>
          <a:xfrm>
            <a:off x="15538308" y="948847"/>
            <a:ext cx="5603784" cy="56037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15"/>
            <a:endParaRPr lang="en-US" sz="1800">
              <a:solidFill>
                <a:prstClr val="white"/>
              </a:solidFill>
              <a:latin typeface="Calibri"/>
              <a:cs typeface="Arial"/>
            </a:endParaRPr>
          </a:p>
        </p:txBody>
      </p:sp>
      <p:sp>
        <p:nvSpPr>
          <p:cNvPr id="38" name="Freeform 37">
            <a:extLst>
              <a:ext uri="{FF2B5EF4-FFF2-40B4-BE49-F238E27FC236}">
                <a16:creationId xmlns:a16="http://schemas.microsoft.com/office/drawing/2014/main" id="{FD18D9D5-CA8F-204C-B7B1-8DFBFEBA1656}"/>
              </a:ext>
            </a:extLst>
          </p:cNvPr>
          <p:cNvSpPr/>
          <p:nvPr/>
        </p:nvSpPr>
        <p:spPr>
          <a:xfrm>
            <a:off x="16089357" y="943676"/>
            <a:ext cx="4509117" cy="1143304"/>
          </a:xfrm>
          <a:custGeom>
            <a:avLst/>
            <a:gdLst>
              <a:gd name="connsiteX0" fmla="*/ 2255146 w 4510292"/>
              <a:gd name="connsiteY0" fmla="*/ 0 h 1143601"/>
              <a:gd name="connsiteX1" fmla="*/ 4417786 w 4510292"/>
              <a:gd name="connsiteY1" fmla="*/ 1019895 h 1143601"/>
              <a:gd name="connsiteX2" fmla="*/ 4510292 w 4510292"/>
              <a:gd name="connsiteY2" fmla="*/ 1143601 h 1143601"/>
              <a:gd name="connsiteX3" fmla="*/ 0 w 4510292"/>
              <a:gd name="connsiteY3" fmla="*/ 1143601 h 1143601"/>
              <a:gd name="connsiteX4" fmla="*/ 92506 w 4510292"/>
              <a:gd name="connsiteY4" fmla="*/ 1019895 h 1143601"/>
              <a:gd name="connsiteX5" fmla="*/ 2255146 w 4510292"/>
              <a:gd name="connsiteY5" fmla="*/ 0 h 114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0292" h="1143601">
                <a:moveTo>
                  <a:pt x="2255146" y="0"/>
                </a:moveTo>
                <a:cubicBezTo>
                  <a:pt x="3125810" y="0"/>
                  <a:pt x="3903744" y="397019"/>
                  <a:pt x="4417786" y="1019895"/>
                </a:cubicBezTo>
                <a:lnTo>
                  <a:pt x="4510292" y="1143601"/>
                </a:lnTo>
                <a:lnTo>
                  <a:pt x="0" y="1143601"/>
                </a:lnTo>
                <a:lnTo>
                  <a:pt x="92506" y="1019895"/>
                </a:lnTo>
                <a:cubicBezTo>
                  <a:pt x="606548" y="397019"/>
                  <a:pt x="1384482" y="0"/>
                  <a:pt x="2255146" y="0"/>
                </a:cubicBezTo>
                <a:close/>
              </a:path>
            </a:pathLst>
          </a:custGeom>
          <a:solidFill>
            <a:srgbClr val="066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15"/>
            <a:endParaRPr lang="en-US" sz="1800">
              <a:solidFill>
                <a:prstClr val="white"/>
              </a:solidFill>
              <a:latin typeface="Calibri"/>
              <a:cs typeface="Arial"/>
            </a:endParaRPr>
          </a:p>
        </p:txBody>
      </p:sp>
      <p:sp>
        <p:nvSpPr>
          <p:cNvPr id="18" name="TextBox 17">
            <a:hlinkClick r:id="rId3" action="ppaction://hlinksldjump"/>
            <a:extLst>
              <a:ext uri="{FF2B5EF4-FFF2-40B4-BE49-F238E27FC236}">
                <a16:creationId xmlns:a16="http://schemas.microsoft.com/office/drawing/2014/main" id="{60378D85-87DE-AD42-89A0-ADE2D5706A86}"/>
              </a:ext>
            </a:extLst>
          </p:cNvPr>
          <p:cNvSpPr txBox="1"/>
          <p:nvPr/>
        </p:nvSpPr>
        <p:spPr>
          <a:xfrm>
            <a:off x="15804200" y="3114633"/>
            <a:ext cx="4922347" cy="3232423"/>
          </a:xfrm>
          <a:prstGeom prst="rect">
            <a:avLst/>
          </a:prstGeom>
        </p:spPr>
        <p:txBody>
          <a:bodyPr vert="horz" wrap="square" lIns="0" tIns="0" rIns="0" bIns="0" rtlCol="0" anchor="t">
            <a:spAutoFit/>
          </a:bodyPr>
          <a:lstStyle/>
          <a:p>
            <a:pPr marL="457206" indent="-457206" algn="ctr" defTabSz="457115">
              <a:spcBef>
                <a:spcPct val="0"/>
              </a:spcBef>
              <a:spcAft>
                <a:spcPct val="0"/>
              </a:spcAft>
              <a:buFont typeface="Arial" panose="020B0604020202020204" pitchFamily="34" charset="0"/>
              <a:buChar char="•"/>
              <a:defRPr/>
            </a:pPr>
            <a:r>
              <a:rPr lang="en-US" sz="3501">
                <a:latin typeface="Community Light"/>
              </a:rPr>
              <a:t>Choose playback speed</a:t>
            </a:r>
          </a:p>
          <a:p>
            <a:pPr marL="457206" indent="-457206" algn="ctr" defTabSz="457115">
              <a:spcBef>
                <a:spcPct val="0"/>
              </a:spcBef>
              <a:spcAft>
                <a:spcPct val="0"/>
              </a:spcAft>
              <a:buFont typeface="Arial" panose="020B0604020202020204" pitchFamily="34" charset="0"/>
              <a:buChar char="•"/>
              <a:defRPr/>
            </a:pPr>
            <a:r>
              <a:rPr lang="en-US" sz="3501">
                <a:latin typeface="Community Light"/>
              </a:rPr>
              <a:t>Closed captioning</a:t>
            </a:r>
          </a:p>
          <a:p>
            <a:pPr marL="457206" indent="-457206" algn="ctr" defTabSz="457115">
              <a:spcBef>
                <a:spcPct val="0"/>
              </a:spcBef>
              <a:spcAft>
                <a:spcPct val="0"/>
              </a:spcAft>
              <a:buFont typeface="Arial" panose="020B0604020202020204" pitchFamily="34" charset="0"/>
              <a:buChar char="•"/>
              <a:defRPr/>
            </a:pPr>
            <a:r>
              <a:rPr lang="en-US" sz="3501">
                <a:latin typeface="Community Light"/>
              </a:rPr>
              <a:t>Keyword search in </a:t>
            </a:r>
            <a:r>
              <a:rPr lang="en-US" sz="3501" b="1">
                <a:latin typeface="Community Light"/>
              </a:rPr>
              <a:t>transcript</a:t>
            </a:r>
          </a:p>
          <a:p>
            <a:pPr marL="457206" indent="-457206" algn="ctr" defTabSz="457115">
              <a:spcBef>
                <a:spcPct val="0"/>
              </a:spcBef>
              <a:spcAft>
                <a:spcPct val="0"/>
              </a:spcAft>
              <a:buFont typeface="Arial" panose="020B0604020202020204" pitchFamily="34" charset="0"/>
              <a:buChar char="•"/>
              <a:defRPr/>
            </a:pPr>
            <a:r>
              <a:rPr lang="en-US" sz="3501">
                <a:latin typeface="Community Light"/>
              </a:rPr>
              <a:t>Offline &amp; audio only options</a:t>
            </a:r>
          </a:p>
        </p:txBody>
      </p:sp>
      <p:sp>
        <p:nvSpPr>
          <p:cNvPr id="19" name="TextBox 18">
            <a:hlinkClick r:id="rId3" action="ppaction://hlinksldjump"/>
            <a:extLst>
              <a:ext uri="{FF2B5EF4-FFF2-40B4-BE49-F238E27FC236}">
                <a16:creationId xmlns:a16="http://schemas.microsoft.com/office/drawing/2014/main" id="{4554ACB3-AD69-9845-9492-2DDD30E9A296}"/>
              </a:ext>
            </a:extLst>
          </p:cNvPr>
          <p:cNvSpPr txBox="1"/>
          <p:nvPr/>
        </p:nvSpPr>
        <p:spPr>
          <a:xfrm>
            <a:off x="15660658" y="2336295"/>
            <a:ext cx="5601725" cy="747512"/>
          </a:xfrm>
          <a:prstGeom prst="rect">
            <a:avLst/>
          </a:prstGeom>
        </p:spPr>
        <p:txBody>
          <a:bodyPr vert="horz" wrap="square" lIns="0" tIns="0" rIns="0" bIns="0" rtlCol="0">
            <a:spAutoFit/>
          </a:bodyPr>
          <a:lstStyle/>
          <a:p>
            <a:pPr algn="ctr" defTabSz="457115">
              <a:lnSpc>
                <a:spcPct val="90000"/>
              </a:lnSpc>
              <a:spcBef>
                <a:spcPct val="0"/>
              </a:spcBef>
              <a:spcAft>
                <a:spcPct val="0"/>
              </a:spcAft>
              <a:defRPr/>
            </a:pPr>
            <a:r>
              <a:rPr lang="en-US" sz="5397">
                <a:solidFill>
                  <a:srgbClr val="0666C3"/>
                </a:solidFill>
                <a:latin typeface="Community" panose="02000303040000020003" pitchFamily="2" charset="0"/>
                <a:cs typeface="AvenirNext LT Pro Regular"/>
              </a:rPr>
              <a:t>You’re in Control</a:t>
            </a:r>
            <a:endParaRPr lang="en-US" sz="5397">
              <a:solidFill>
                <a:srgbClr val="0666C3"/>
              </a:solidFill>
              <a:latin typeface="Community" panose="02000303040000020003" pitchFamily="2" charset="0"/>
            </a:endParaRPr>
          </a:p>
        </p:txBody>
      </p:sp>
      <p:sp>
        <p:nvSpPr>
          <p:cNvPr id="22" name="TextBox 21">
            <a:hlinkClick r:id="" action="ppaction://noaction"/>
            <a:extLst>
              <a:ext uri="{FF2B5EF4-FFF2-40B4-BE49-F238E27FC236}">
                <a16:creationId xmlns:a16="http://schemas.microsoft.com/office/drawing/2014/main" id="{A7620709-6121-CA45-A488-AA8F0654E30A}"/>
              </a:ext>
            </a:extLst>
          </p:cNvPr>
          <p:cNvSpPr txBox="1"/>
          <p:nvPr/>
        </p:nvSpPr>
        <p:spPr>
          <a:xfrm>
            <a:off x="18817830" y="9112631"/>
            <a:ext cx="4891163" cy="1477328"/>
          </a:xfrm>
          <a:prstGeom prst="rect">
            <a:avLst/>
          </a:prstGeom>
          <a:noFill/>
        </p:spPr>
        <p:txBody>
          <a:bodyPr vert="horz" wrap="square" lIns="0" tIns="0" rIns="0" bIns="0" rtlCol="0">
            <a:spAutoFit/>
          </a:bodyPr>
          <a:lstStyle/>
          <a:p>
            <a:pPr algn="ctr" defTabSz="457206">
              <a:spcBef>
                <a:spcPct val="20000"/>
              </a:spcBef>
              <a:buClr>
                <a:schemeClr val="accent1"/>
              </a:buClr>
            </a:pPr>
            <a:r>
              <a:rPr lang="en-US" sz="3200" dirty="0">
                <a:latin typeface="Community Light" panose="02000303040000020003" pitchFamily="50" charset="0"/>
              </a:rPr>
              <a:t>Many courses include these to help you practice what you learn in real-time</a:t>
            </a:r>
          </a:p>
        </p:txBody>
      </p:sp>
      <p:sp>
        <p:nvSpPr>
          <p:cNvPr id="23" name="TextBox 22">
            <a:hlinkClick r:id="" action="ppaction://noaction"/>
            <a:extLst>
              <a:ext uri="{FF2B5EF4-FFF2-40B4-BE49-F238E27FC236}">
                <a16:creationId xmlns:a16="http://schemas.microsoft.com/office/drawing/2014/main" id="{8E76CC70-985A-EA41-A749-F6D8A601070E}"/>
              </a:ext>
            </a:extLst>
          </p:cNvPr>
          <p:cNvSpPr txBox="1"/>
          <p:nvPr/>
        </p:nvSpPr>
        <p:spPr>
          <a:xfrm>
            <a:off x="12865164" y="7921560"/>
            <a:ext cx="4501688" cy="671338"/>
          </a:xfrm>
          <a:prstGeom prst="rect">
            <a:avLst/>
          </a:prstGeom>
          <a:noFill/>
        </p:spPr>
        <p:txBody>
          <a:bodyPr vert="horz" wrap="square" lIns="0" tIns="0" rIns="0" bIns="0" rtlCol="0">
            <a:spAutoFit/>
          </a:bodyPr>
          <a:lstStyle/>
          <a:p>
            <a:pPr algn="ctr" defTabSz="457115">
              <a:lnSpc>
                <a:spcPct val="80000"/>
              </a:lnSpc>
              <a:spcBef>
                <a:spcPct val="0"/>
              </a:spcBef>
              <a:spcAft>
                <a:spcPct val="0"/>
              </a:spcAft>
              <a:defRPr/>
            </a:pPr>
            <a:r>
              <a:rPr lang="en-US" sz="5397">
                <a:solidFill>
                  <a:srgbClr val="004084"/>
                </a:solidFill>
                <a:latin typeface="Community" panose="02000303040000020003" pitchFamily="2" charset="0"/>
                <a:cs typeface="AvenirNext LT Pro Regular"/>
              </a:rPr>
              <a:t>Notebook</a:t>
            </a:r>
            <a:endParaRPr lang="en-US" sz="5397">
              <a:solidFill>
                <a:srgbClr val="004084"/>
              </a:solidFill>
              <a:latin typeface="Community" panose="02000303040000020003" pitchFamily="2" charset="0"/>
            </a:endParaRPr>
          </a:p>
        </p:txBody>
      </p:sp>
      <p:sp>
        <p:nvSpPr>
          <p:cNvPr id="31" name="TextBox 30">
            <a:hlinkClick r:id="" action="ppaction://noaction"/>
            <a:extLst>
              <a:ext uri="{FF2B5EF4-FFF2-40B4-BE49-F238E27FC236}">
                <a16:creationId xmlns:a16="http://schemas.microsoft.com/office/drawing/2014/main" id="{75FB2D37-F09E-8D47-981E-C03E488357BB}"/>
              </a:ext>
            </a:extLst>
          </p:cNvPr>
          <p:cNvSpPr txBox="1"/>
          <p:nvPr/>
        </p:nvSpPr>
        <p:spPr>
          <a:xfrm>
            <a:off x="6774474" y="7622815"/>
            <a:ext cx="4680067" cy="1440394"/>
          </a:xfrm>
          <a:prstGeom prst="rect">
            <a:avLst/>
          </a:prstGeom>
          <a:noFill/>
        </p:spPr>
        <p:txBody>
          <a:bodyPr vert="horz" wrap="square" lIns="0" tIns="0" rIns="0" bIns="0" rtlCol="0">
            <a:spAutoFit/>
          </a:bodyPr>
          <a:lstStyle/>
          <a:p>
            <a:pPr algn="ctr" defTabSz="457115">
              <a:lnSpc>
                <a:spcPct val="90000"/>
              </a:lnSpc>
              <a:spcBef>
                <a:spcPct val="0"/>
              </a:spcBef>
              <a:spcAft>
                <a:spcPct val="0"/>
              </a:spcAft>
              <a:defRPr/>
            </a:pPr>
            <a:r>
              <a:rPr lang="en-US" sz="5200">
                <a:solidFill>
                  <a:srgbClr val="004084"/>
                </a:solidFill>
                <a:latin typeface="Community" panose="02000303040000020003" pitchFamily="2" charset="0"/>
                <a:cs typeface="AvenirNext LT Pro Regular"/>
              </a:rPr>
              <a:t>Q&amp;A  </a:t>
            </a:r>
          </a:p>
          <a:p>
            <a:pPr algn="ctr" defTabSz="457115">
              <a:lnSpc>
                <a:spcPct val="90000"/>
              </a:lnSpc>
              <a:spcBef>
                <a:spcPct val="0"/>
              </a:spcBef>
              <a:spcAft>
                <a:spcPct val="0"/>
              </a:spcAft>
              <a:defRPr/>
            </a:pPr>
            <a:r>
              <a:rPr lang="en-US" sz="5000">
                <a:solidFill>
                  <a:srgbClr val="004084"/>
                </a:solidFill>
                <a:latin typeface="Community" panose="02000303040000020003" pitchFamily="2" charset="0"/>
                <a:cs typeface="AvenirNext LT Pro Regular"/>
              </a:rPr>
              <a:t>with</a:t>
            </a:r>
            <a:r>
              <a:rPr lang="en-US" sz="5200">
                <a:solidFill>
                  <a:srgbClr val="004084"/>
                </a:solidFill>
                <a:latin typeface="Community" panose="02000303040000020003" pitchFamily="2" charset="0"/>
                <a:cs typeface="AvenirNext LT Pro Regular"/>
              </a:rPr>
              <a:t> Instructor</a:t>
            </a:r>
            <a:endParaRPr lang="en-US" sz="5200">
              <a:solidFill>
                <a:srgbClr val="004084"/>
              </a:solidFill>
              <a:latin typeface="Community" panose="02000303040000020003" pitchFamily="2" charset="0"/>
            </a:endParaRPr>
          </a:p>
        </p:txBody>
      </p:sp>
      <p:sp>
        <p:nvSpPr>
          <p:cNvPr id="32" name="TextBox 31">
            <a:extLst>
              <a:ext uri="{FF2B5EF4-FFF2-40B4-BE49-F238E27FC236}">
                <a16:creationId xmlns:a16="http://schemas.microsoft.com/office/drawing/2014/main" id="{09BC8D8C-2DAA-E84D-830C-AB1539E7E295}"/>
              </a:ext>
            </a:extLst>
          </p:cNvPr>
          <p:cNvSpPr txBox="1"/>
          <p:nvPr/>
        </p:nvSpPr>
        <p:spPr>
          <a:xfrm>
            <a:off x="875547" y="417840"/>
            <a:ext cx="9020352" cy="1063753"/>
          </a:xfrm>
          <a:prstGeom prst="rect">
            <a:avLst/>
          </a:prstGeom>
        </p:spPr>
        <p:txBody>
          <a:bodyPr vert="horz" wrap="square" lIns="0" tIns="0" rIns="0" bIns="0" rtlCol="0">
            <a:spAutoFit/>
          </a:bodyPr>
          <a:lstStyle/>
          <a:p>
            <a:pPr defTabSz="457115">
              <a:lnSpc>
                <a:spcPct val="114000"/>
              </a:lnSpc>
              <a:spcBef>
                <a:spcPct val="20000"/>
              </a:spcBef>
              <a:spcAft>
                <a:spcPct val="0"/>
              </a:spcAft>
              <a:buClr>
                <a:srgbClr val="4472C4"/>
              </a:buClr>
              <a:defRPr/>
            </a:pPr>
            <a:r>
              <a:rPr lang="en-US" sz="6501">
                <a:solidFill>
                  <a:srgbClr val="5A696B"/>
                </a:solidFill>
                <a:latin typeface="Community" panose="02000303040000020003" pitchFamily="2" charset="0"/>
                <a:cs typeface="AvenirNext LT Pro Regular"/>
              </a:rPr>
              <a:t>Blended Learning Features </a:t>
            </a:r>
          </a:p>
        </p:txBody>
      </p:sp>
      <p:sp>
        <p:nvSpPr>
          <p:cNvPr id="26" name="TextBox 25">
            <a:hlinkClick r:id="" action="ppaction://noaction"/>
            <a:extLst>
              <a:ext uri="{FF2B5EF4-FFF2-40B4-BE49-F238E27FC236}">
                <a16:creationId xmlns:a16="http://schemas.microsoft.com/office/drawing/2014/main" id="{17B428E0-0436-F848-9723-F3A03A7A0C8B}"/>
              </a:ext>
            </a:extLst>
          </p:cNvPr>
          <p:cNvSpPr txBox="1"/>
          <p:nvPr/>
        </p:nvSpPr>
        <p:spPr>
          <a:xfrm>
            <a:off x="6277669" y="9305651"/>
            <a:ext cx="5479101" cy="1616212"/>
          </a:xfrm>
          <a:prstGeom prst="rect">
            <a:avLst/>
          </a:prstGeom>
        </p:spPr>
        <p:txBody>
          <a:bodyPr vert="horz" wrap="square" lIns="0" tIns="0" rIns="0" bIns="0" rtlCol="0" anchor="t">
            <a:spAutoFit/>
          </a:bodyPr>
          <a:lstStyle/>
          <a:p>
            <a:pPr algn="ctr">
              <a:spcBef>
                <a:spcPct val="20000"/>
              </a:spcBef>
            </a:pPr>
            <a:r>
              <a:rPr lang="en-US" sz="3501">
                <a:latin typeface="Community Light" panose="02000303040000020003" pitchFamily="50" charset="0"/>
                <a:ea typeface="Source Sans Pro"/>
                <a:cs typeface="Source Sans Pro" charset="0"/>
              </a:rPr>
              <a:t>If connected, see Q&amp;A from other viewers or submit your own question to the instructor</a:t>
            </a:r>
          </a:p>
        </p:txBody>
      </p:sp>
      <p:sp>
        <p:nvSpPr>
          <p:cNvPr id="30" name="TextBox 29">
            <a:hlinkClick r:id="" action="ppaction://hlinkshowjump?jump=nextslide"/>
            <a:extLst>
              <a:ext uri="{FF2B5EF4-FFF2-40B4-BE49-F238E27FC236}">
                <a16:creationId xmlns:a16="http://schemas.microsoft.com/office/drawing/2014/main" id="{4E532FEB-5B5D-DB46-9895-FBD355E4E0FD}"/>
              </a:ext>
            </a:extLst>
          </p:cNvPr>
          <p:cNvSpPr txBox="1"/>
          <p:nvPr/>
        </p:nvSpPr>
        <p:spPr>
          <a:xfrm>
            <a:off x="9587618" y="3297608"/>
            <a:ext cx="5062483" cy="3232423"/>
          </a:xfrm>
          <a:prstGeom prst="rect">
            <a:avLst/>
          </a:prstGeom>
          <a:noFill/>
        </p:spPr>
        <p:txBody>
          <a:bodyPr vert="horz" wrap="square" lIns="0" tIns="0" rIns="0" bIns="0" rtlCol="0">
            <a:spAutoFit/>
          </a:bodyPr>
          <a:lstStyle/>
          <a:p>
            <a:pPr marL="457206" indent="-457206" algn="ctr" defTabSz="457115">
              <a:spcBef>
                <a:spcPct val="0"/>
              </a:spcBef>
              <a:spcAft>
                <a:spcPct val="0"/>
              </a:spcAft>
              <a:buFont typeface="Arial" panose="020B0604020202020204" pitchFamily="34" charset="0"/>
              <a:buChar char="•"/>
              <a:defRPr/>
            </a:pPr>
            <a:r>
              <a:rPr lang="en-US" sz="3501">
                <a:latin typeface="Community Light" panose="02000303040000020003" pitchFamily="2" charset="0"/>
              </a:rPr>
              <a:t>24/7 Access on computer, tablet or mobile</a:t>
            </a:r>
          </a:p>
          <a:p>
            <a:pPr marL="457206" indent="-457206" algn="ctr" defTabSz="457115">
              <a:spcBef>
                <a:spcPct val="0"/>
              </a:spcBef>
              <a:spcAft>
                <a:spcPct val="0"/>
              </a:spcAft>
              <a:buFont typeface="Arial" panose="020B0604020202020204" pitchFamily="34" charset="0"/>
              <a:buChar char="•"/>
              <a:defRPr/>
            </a:pPr>
            <a:r>
              <a:rPr lang="en-US" sz="3501">
                <a:latin typeface="Community Light" panose="02000303040000020003" pitchFamily="2" charset="0"/>
              </a:rPr>
              <a:t>Pause and continue where you left off</a:t>
            </a:r>
          </a:p>
          <a:p>
            <a:pPr marL="457206" indent="-457206" algn="ctr" defTabSz="457115">
              <a:spcBef>
                <a:spcPct val="0"/>
              </a:spcBef>
              <a:spcAft>
                <a:spcPct val="0"/>
              </a:spcAft>
              <a:buFont typeface="Arial" panose="020B0604020202020204" pitchFamily="34" charset="0"/>
              <a:buChar char="•"/>
              <a:defRPr/>
            </a:pPr>
            <a:r>
              <a:rPr lang="en-US" sz="3501">
                <a:latin typeface="Community Light" panose="02000303040000020003" pitchFamily="2" charset="0"/>
              </a:rPr>
              <a:t>Accessibility</a:t>
            </a:r>
          </a:p>
          <a:p>
            <a:pPr marL="457206" indent="-457206" algn="ctr" defTabSz="457115">
              <a:spcBef>
                <a:spcPct val="0"/>
              </a:spcBef>
              <a:spcAft>
                <a:spcPct val="0"/>
              </a:spcAft>
              <a:buFont typeface="Arial" panose="020B0604020202020204" pitchFamily="34" charset="0"/>
              <a:buChar char="•"/>
              <a:defRPr/>
            </a:pPr>
            <a:endParaRPr lang="en-US" sz="3501">
              <a:latin typeface="Community Light" panose="02000303040000020003" pitchFamily="2" charset="0"/>
            </a:endParaRPr>
          </a:p>
        </p:txBody>
      </p:sp>
      <p:sp>
        <p:nvSpPr>
          <p:cNvPr id="27" name="TextBox 26">
            <a:hlinkClick r:id="" action="ppaction://hlinkshowjump?jump=nextslide"/>
            <a:extLst>
              <a:ext uri="{FF2B5EF4-FFF2-40B4-BE49-F238E27FC236}">
                <a16:creationId xmlns:a16="http://schemas.microsoft.com/office/drawing/2014/main" id="{CC144619-1A0A-A04E-B467-912E53F65E2F}"/>
              </a:ext>
            </a:extLst>
          </p:cNvPr>
          <p:cNvSpPr txBox="1"/>
          <p:nvPr/>
        </p:nvSpPr>
        <p:spPr>
          <a:xfrm>
            <a:off x="9587614" y="2389465"/>
            <a:ext cx="5219376" cy="747512"/>
          </a:xfrm>
          <a:prstGeom prst="rect">
            <a:avLst/>
          </a:prstGeom>
        </p:spPr>
        <p:txBody>
          <a:bodyPr vert="horz" wrap="square" lIns="0" tIns="0" rIns="0" bIns="0" rtlCol="0">
            <a:spAutoFit/>
          </a:bodyPr>
          <a:lstStyle/>
          <a:p>
            <a:pPr algn="ctr" defTabSz="457115">
              <a:lnSpc>
                <a:spcPct val="90000"/>
              </a:lnSpc>
              <a:spcBef>
                <a:spcPct val="0"/>
              </a:spcBef>
              <a:spcAft>
                <a:spcPct val="0"/>
              </a:spcAft>
              <a:defRPr/>
            </a:pPr>
            <a:r>
              <a:rPr lang="en-US" sz="5397">
                <a:solidFill>
                  <a:srgbClr val="0666C3"/>
                </a:solidFill>
                <a:latin typeface="Community" panose="02000303040000020003" pitchFamily="2" charset="0"/>
                <a:cs typeface="AvenirNext LT Pro Regular"/>
              </a:rPr>
              <a:t>Learn Anywhere</a:t>
            </a:r>
            <a:endParaRPr lang="en-US" sz="5397">
              <a:solidFill>
                <a:srgbClr val="0666C3"/>
              </a:solidFill>
              <a:latin typeface="Community" panose="02000303040000020003" pitchFamily="2" charset="0"/>
            </a:endParaRPr>
          </a:p>
        </p:txBody>
      </p:sp>
      <p:sp>
        <p:nvSpPr>
          <p:cNvPr id="14" name="TextBox 13">
            <a:hlinkClick r:id="" action="ppaction://noaction"/>
            <a:extLst>
              <a:ext uri="{FF2B5EF4-FFF2-40B4-BE49-F238E27FC236}">
                <a16:creationId xmlns:a16="http://schemas.microsoft.com/office/drawing/2014/main" id="{75E61698-84DC-4649-AF85-57E5B6ED3B6F}"/>
              </a:ext>
            </a:extLst>
          </p:cNvPr>
          <p:cNvSpPr txBox="1"/>
          <p:nvPr/>
        </p:nvSpPr>
        <p:spPr>
          <a:xfrm>
            <a:off x="12449687" y="8986392"/>
            <a:ext cx="5091592" cy="2262671"/>
          </a:xfrm>
          <a:prstGeom prst="rect">
            <a:avLst/>
          </a:prstGeom>
        </p:spPr>
        <p:txBody>
          <a:bodyPr vert="horz" wrap="square" lIns="0" tIns="0" rIns="0" bIns="0" rtlCol="0" anchor="t">
            <a:spAutoFit/>
          </a:bodyPr>
          <a:lstStyle/>
          <a:p>
            <a:pPr marL="457206" indent="-457206" algn="ctr">
              <a:spcBef>
                <a:spcPct val="20000"/>
              </a:spcBef>
              <a:buFont typeface="Arial" panose="020B0604020202020204" pitchFamily="34" charset="0"/>
              <a:buChar char="•"/>
            </a:pPr>
            <a:r>
              <a:rPr lang="en-US" sz="3501">
                <a:latin typeface="Community Light"/>
                <a:ea typeface="Source Sans Pro"/>
              </a:rPr>
              <a:t>Take time stamped </a:t>
            </a:r>
            <a:r>
              <a:rPr lang="en-US" sz="3501" b="1">
                <a:latin typeface="Community Light"/>
                <a:ea typeface="Source Sans Pro"/>
              </a:rPr>
              <a:t>notes </a:t>
            </a:r>
            <a:r>
              <a:rPr lang="en-US" sz="3501">
                <a:latin typeface="Community Light"/>
                <a:ea typeface="Source Sans Pro"/>
              </a:rPr>
              <a:t>while watching for later</a:t>
            </a:r>
          </a:p>
          <a:p>
            <a:pPr marL="457206" indent="-457206" algn="ctr">
              <a:spcBef>
                <a:spcPct val="20000"/>
              </a:spcBef>
              <a:buFont typeface="Arial" panose="020B0604020202020204" pitchFamily="34" charset="0"/>
              <a:buChar char="•"/>
            </a:pPr>
            <a:r>
              <a:rPr lang="en-US" sz="3501">
                <a:latin typeface="Community Light"/>
                <a:ea typeface="Source Sans Pro"/>
              </a:rPr>
              <a:t>These are completely private</a:t>
            </a:r>
          </a:p>
        </p:txBody>
      </p:sp>
      <p:sp>
        <p:nvSpPr>
          <p:cNvPr id="15" name="TextBox 14">
            <a:hlinkClick r:id="" action="ppaction://noaction"/>
            <a:extLst>
              <a:ext uri="{FF2B5EF4-FFF2-40B4-BE49-F238E27FC236}">
                <a16:creationId xmlns:a16="http://schemas.microsoft.com/office/drawing/2014/main" id="{AEB31C12-2A28-0F4B-A78F-B241E04296C0}"/>
              </a:ext>
            </a:extLst>
          </p:cNvPr>
          <p:cNvSpPr txBox="1"/>
          <p:nvPr/>
        </p:nvSpPr>
        <p:spPr>
          <a:xfrm>
            <a:off x="18812915" y="7976324"/>
            <a:ext cx="5219376" cy="747512"/>
          </a:xfrm>
          <a:prstGeom prst="rect">
            <a:avLst/>
          </a:prstGeom>
        </p:spPr>
        <p:txBody>
          <a:bodyPr vert="horz" wrap="square" lIns="0" tIns="0" rIns="0" bIns="0" rtlCol="0">
            <a:spAutoFit/>
          </a:bodyPr>
          <a:lstStyle/>
          <a:p>
            <a:pPr algn="ctr" defTabSz="457115">
              <a:lnSpc>
                <a:spcPct val="90000"/>
              </a:lnSpc>
              <a:spcBef>
                <a:spcPct val="0"/>
              </a:spcBef>
              <a:spcAft>
                <a:spcPct val="0"/>
              </a:spcAft>
              <a:defRPr/>
            </a:pPr>
            <a:r>
              <a:rPr lang="en-US" sz="5397">
                <a:solidFill>
                  <a:srgbClr val="004084"/>
                </a:solidFill>
                <a:latin typeface="Community" panose="02000303040000020003" pitchFamily="2" charset="0"/>
                <a:cs typeface="AvenirNext LT Pro Regular"/>
              </a:rPr>
              <a:t>Exercise Files</a:t>
            </a:r>
            <a:endParaRPr lang="en-US" sz="5397">
              <a:solidFill>
                <a:srgbClr val="004084"/>
              </a:solidFill>
              <a:latin typeface="Community" panose="02000303040000020003" pitchFamily="2" charset="0"/>
            </a:endParaRPr>
          </a:p>
        </p:txBody>
      </p:sp>
      <p:pic>
        <p:nvPicPr>
          <p:cNvPr id="28" name="Picture 27" descr="A close up of a sign&#10;&#10;Description automatically generated">
            <a:hlinkClick r:id="" action="ppaction://noaction"/>
            <a:extLst>
              <a:ext uri="{FF2B5EF4-FFF2-40B4-BE49-F238E27FC236}">
                <a16:creationId xmlns:a16="http://schemas.microsoft.com/office/drawing/2014/main" id="{AC734C6A-1E81-E84A-BD25-F2B3AA0467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84906" y="12844143"/>
            <a:ext cx="2653677" cy="386627"/>
          </a:xfrm>
          <a:prstGeom prst="rect">
            <a:avLst/>
          </a:prstGeom>
        </p:spPr>
      </p:pic>
      <p:pic>
        <p:nvPicPr>
          <p:cNvPr id="39" name="MW_T" descr="997337,C,25536,cf14cb67-bcb5-4c56-b11e-c91c28594a89,4" hidden="1"/>
          <p:cNvPicPr/>
          <p:nvPr/>
        </p:nvPicPr>
        <p:blipFill>
          <a:blip r:embed="rId5"/>
          <a:stretch>
            <a:fillRect/>
          </a:stretch>
        </p:blipFill>
        <p:spPr>
          <a:xfrm>
            <a:off x="3178" y="1788"/>
            <a:ext cx="12696" cy="12696"/>
          </a:xfrm>
          <a:prstGeom prst="rect">
            <a:avLst/>
          </a:prstGeom>
        </p:spPr>
      </p:pic>
      <p:sp>
        <p:nvSpPr>
          <p:cNvPr id="33" name="Text Placeholder 11">
            <a:extLst>
              <a:ext uri="{FF2B5EF4-FFF2-40B4-BE49-F238E27FC236}">
                <a16:creationId xmlns:a16="http://schemas.microsoft.com/office/drawing/2014/main" id="{2C252146-0BEF-A545-95A6-EF3BCB11D126}"/>
              </a:ext>
            </a:extLst>
          </p:cNvPr>
          <p:cNvSpPr txBox="1"/>
          <p:nvPr/>
        </p:nvSpPr>
        <p:spPr>
          <a:xfrm>
            <a:off x="1151832" y="3469035"/>
            <a:ext cx="4721264" cy="1610597"/>
          </a:xfrm>
          <a:prstGeom prst="rect">
            <a:avLst/>
          </a:prstGeom>
        </p:spPr>
        <p:txBody>
          <a:bodyPr vert="horz" lIns="91416" tIns="45709" rIns="91416" bIns="45709" rtlCol="0" anchor="t" anchorCtr="0">
            <a:noAutofit/>
          </a:bodyPr>
          <a:lstStyle>
            <a:defPPr>
              <a:defRPr lang="en-US"/>
            </a:defPPr>
            <a:lvl1pPr marL="0" algn="ctr" defTabSz="457200" rtl="0" eaLnBrk="1" latinLnBrk="0" hangingPunct="1">
              <a:defRPr sz="24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457115"/>
            <a:r>
              <a:rPr lang="en-US" sz="5397">
                <a:solidFill>
                  <a:srgbClr val="0666C3"/>
                </a:solidFill>
                <a:latin typeface="Community" panose="02000303040000020003" pitchFamily="2" charset="0"/>
                <a:cs typeface="Arial"/>
              </a:rPr>
              <a:t>Accessible to All Learners</a:t>
            </a:r>
          </a:p>
        </p:txBody>
      </p:sp>
      <p:sp>
        <p:nvSpPr>
          <p:cNvPr id="40" name="Text Placeholder 11">
            <a:extLst>
              <a:ext uri="{FF2B5EF4-FFF2-40B4-BE49-F238E27FC236}">
                <a16:creationId xmlns:a16="http://schemas.microsoft.com/office/drawing/2014/main" id="{D9540514-E4EE-794E-BDBB-830353233629}"/>
              </a:ext>
            </a:extLst>
          </p:cNvPr>
          <p:cNvSpPr txBox="1"/>
          <p:nvPr/>
        </p:nvSpPr>
        <p:spPr>
          <a:xfrm>
            <a:off x="1151833" y="8254836"/>
            <a:ext cx="4515029" cy="2993421"/>
          </a:xfrm>
          <a:prstGeom prst="rect">
            <a:avLst/>
          </a:prstGeom>
        </p:spPr>
        <p:txBody>
          <a:bodyPr vert="horz" lIns="91416" tIns="45709" rIns="91416" bIns="45709" rtlCol="0" anchor="t" anchorCtr="0">
            <a:noAutofit/>
          </a:bodyPr>
          <a:lstStyle>
            <a:defPPr>
              <a:defRPr lang="en-US"/>
            </a:defPPr>
            <a:lvl1pPr marL="0" algn="ctr" defTabSz="457200" rtl="0" eaLnBrk="1" latinLnBrk="0" hangingPunct="1">
              <a:defRPr sz="24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457115"/>
            <a:r>
              <a:rPr lang="en-US" sz="5397">
                <a:solidFill>
                  <a:srgbClr val="004084"/>
                </a:solidFill>
                <a:latin typeface="Community" panose="02000303040000020003" pitchFamily="2" charset="0"/>
                <a:cs typeface="Arial"/>
              </a:rPr>
              <a:t>Reinforce and Boost Learning</a:t>
            </a:r>
          </a:p>
        </p:txBody>
      </p:sp>
      <p:pic>
        <p:nvPicPr>
          <p:cNvPr id="58" name="MW_T" descr="946896,C,26113,cf14cb67-bcb5-4c56-b11e-c91c28594a89,5" hidden="1"/>
          <p:cNvPicPr/>
          <p:nvPr/>
        </p:nvPicPr>
        <p:blipFill>
          <a:blip r:embed="rId5"/>
          <a:stretch>
            <a:fillRect/>
          </a:stretch>
        </p:blipFill>
        <p:spPr>
          <a:xfrm>
            <a:off x="3174" y="894"/>
            <a:ext cx="25397" cy="25397"/>
          </a:xfrm>
          <a:prstGeom prst="rect">
            <a:avLst/>
          </a:prstGeom>
        </p:spPr>
      </p:pic>
    </p:spTree>
    <p:extLst>
      <p:ext uri="{BB962C8B-B14F-4D97-AF65-F5344CB8AC3E}">
        <p14:creationId xmlns:p14="http://schemas.microsoft.com/office/powerpoint/2010/main" val="406189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62;p250">
            <a:extLst>
              <a:ext uri="{FF2B5EF4-FFF2-40B4-BE49-F238E27FC236}">
                <a16:creationId xmlns:a16="http://schemas.microsoft.com/office/drawing/2014/main" id="{CDC6D344-0549-B342-0DC9-E3749D3FC67A}"/>
              </a:ext>
            </a:extLst>
          </p:cNvPr>
          <p:cNvSpPr/>
          <p:nvPr/>
        </p:nvSpPr>
        <p:spPr>
          <a:xfrm>
            <a:off x="17606254" y="0"/>
            <a:ext cx="6829600" cy="13716000"/>
          </a:xfrm>
          <a:prstGeom prst="rect">
            <a:avLst/>
          </a:prstGeom>
          <a:solidFill>
            <a:srgbClr val="DCE6F1"/>
          </a:solidFill>
          <a:ln>
            <a:noFill/>
          </a:ln>
        </p:spPr>
        <p:txBody>
          <a:bodyPr spcFirstLastPara="1" wrap="square" lIns="243800" tIns="243800" rIns="243800" bIns="243800" anchor="ctr" anchorCtr="0">
            <a:noAutofit/>
          </a:bodyPr>
          <a:lstStyle/>
          <a:p>
            <a:endParaRPr sz="9600">
              <a:latin typeface="Community Light" panose="02000303040000020003" pitchFamily="50" charset="0"/>
            </a:endParaRPr>
          </a:p>
        </p:txBody>
      </p:sp>
      <p:pic>
        <p:nvPicPr>
          <p:cNvPr id="5" name="Picture 4">
            <a:extLst>
              <a:ext uri="{FF2B5EF4-FFF2-40B4-BE49-F238E27FC236}">
                <a16:creationId xmlns:a16="http://schemas.microsoft.com/office/drawing/2014/main" id="{71A66B09-F51C-214D-8DD9-2DDE35135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3369" y="3098043"/>
            <a:ext cx="19364469" cy="9142112"/>
          </a:xfrm>
          <a:prstGeom prst="rect">
            <a:avLst/>
          </a:prstGeom>
        </p:spPr>
      </p:pic>
      <p:sp>
        <p:nvSpPr>
          <p:cNvPr id="2" name="Title 1">
            <a:extLst>
              <a:ext uri="{FF2B5EF4-FFF2-40B4-BE49-F238E27FC236}">
                <a16:creationId xmlns:a16="http://schemas.microsoft.com/office/drawing/2014/main" id="{B94495C9-F708-2E41-8479-A4BCE8B18753}"/>
              </a:ext>
            </a:extLst>
          </p:cNvPr>
          <p:cNvSpPr>
            <a:spLocks noGrp="1"/>
          </p:cNvSpPr>
          <p:nvPr>
            <p:ph type="title"/>
          </p:nvPr>
        </p:nvSpPr>
        <p:spPr>
          <a:xfrm>
            <a:off x="909174" y="1112094"/>
            <a:ext cx="19419829" cy="1290229"/>
          </a:xfrm>
        </p:spPr>
        <p:txBody>
          <a:bodyPr/>
          <a:lstStyle/>
          <a:p>
            <a:pPr defTabSz="1828458"/>
            <a:r>
              <a:rPr lang="en-US" dirty="0">
                <a:solidFill>
                  <a:schemeClr val="tx2">
                    <a:lumMod val="50000"/>
                  </a:schemeClr>
                </a:solidFill>
                <a:latin typeface="Community Semibold" panose="02000703040000020003" pitchFamily="2" charset="0"/>
                <a:ea typeface="+mn-ea"/>
                <a:cs typeface="+mn-cs"/>
              </a:rPr>
              <a:t>Showcase Growth…</a:t>
            </a:r>
          </a:p>
        </p:txBody>
      </p:sp>
      <p:pic>
        <p:nvPicPr>
          <p:cNvPr id="8" name="Picture 7">
            <a:extLst>
              <a:ext uri="{FF2B5EF4-FFF2-40B4-BE49-F238E27FC236}">
                <a16:creationId xmlns:a16="http://schemas.microsoft.com/office/drawing/2014/main" id="{F8922E16-839B-314D-8001-55A0C2692F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52026" y="2590433"/>
            <a:ext cx="9837832" cy="9837832"/>
          </a:xfrm>
          <a:prstGeom prst="rect">
            <a:avLst/>
          </a:prstGeom>
        </p:spPr>
      </p:pic>
    </p:spTree>
    <p:extLst>
      <p:ext uri="{BB962C8B-B14F-4D97-AF65-F5344CB8AC3E}">
        <p14:creationId xmlns:p14="http://schemas.microsoft.com/office/powerpoint/2010/main" val="87258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83" name="Google Shape;1883;p233"/>
          <p:cNvSpPr/>
          <p:nvPr/>
        </p:nvSpPr>
        <p:spPr>
          <a:xfrm>
            <a:off x="16119254" y="3312533"/>
            <a:ext cx="7041600" cy="8154400"/>
          </a:xfrm>
          <a:prstGeom prst="roundRect">
            <a:avLst>
              <a:gd name="adj" fmla="val 5527"/>
            </a:avLst>
          </a:prstGeom>
          <a:solidFill>
            <a:srgbClr val="DCE6F1"/>
          </a:solidFill>
          <a:ln>
            <a:noFill/>
          </a:ln>
        </p:spPr>
        <p:txBody>
          <a:bodyPr spcFirstLastPara="1" wrap="square" lIns="487667" tIns="975333" rIns="487667" bIns="243800" anchor="t" anchorCtr="0">
            <a:noAutofit/>
          </a:bodyPr>
          <a:lstStyle/>
          <a:p>
            <a:pPr>
              <a:spcBef>
                <a:spcPts val="2667"/>
              </a:spcBef>
            </a:pPr>
            <a:endParaRPr lang="en-US" sz="4267" dirty="0">
              <a:solidFill>
                <a:schemeClr val="dk1"/>
              </a:solidFill>
              <a:latin typeface="Community Light" panose="02000303040000020003" pitchFamily="50" charset="0"/>
              <a:ea typeface="Century Gothic"/>
              <a:cs typeface="Century Gothic"/>
              <a:sym typeface="Century Gothic"/>
            </a:endParaRPr>
          </a:p>
          <a:p>
            <a:pPr algn="ctr">
              <a:spcBef>
                <a:spcPts val="2667"/>
              </a:spcBef>
            </a:pPr>
            <a:r>
              <a:rPr lang="en-US" sz="4267" b="1" dirty="0">
                <a:solidFill>
                  <a:srgbClr val="0966C2"/>
                </a:solidFill>
                <a:latin typeface="Community Semibold" panose="02000703040000020003" pitchFamily="50" charset="0"/>
                <a:ea typeface="Century Gothic"/>
                <a:cs typeface="Century Gothic"/>
                <a:sym typeface="Century Gothic"/>
              </a:rPr>
              <a:t>&amp; More</a:t>
            </a:r>
            <a:endParaRPr lang="en-US" sz="4267" b="1" dirty="0">
              <a:solidFill>
                <a:srgbClr val="0966C2"/>
              </a:solidFill>
              <a:latin typeface="Community Light" panose="02000303040000020003" pitchFamily="50" charset="0"/>
              <a:ea typeface="Century Gothic"/>
              <a:cs typeface="Century Gothic"/>
              <a:sym typeface="Century Gothic"/>
            </a:endParaRPr>
          </a:p>
          <a:p>
            <a:pPr>
              <a:spcBef>
                <a:spcPts val="2667"/>
              </a:spcBef>
            </a:pPr>
            <a:r>
              <a:rPr lang="en-US" sz="3200" dirty="0">
                <a:solidFill>
                  <a:schemeClr val="dk1"/>
                </a:solidFill>
                <a:latin typeface="Community Slab" panose="02000503040000020003" pitchFamily="50" charset="0"/>
                <a:ea typeface="Century Gothic"/>
                <a:cs typeface="Century Gothic"/>
                <a:sym typeface="Century Gothic"/>
              </a:rPr>
              <a:t>Role Guides              Documentaries                    Practice Environments </a:t>
            </a:r>
            <a:br>
              <a:rPr lang="en-US" sz="3200" dirty="0">
                <a:solidFill>
                  <a:schemeClr val="dk1"/>
                </a:solidFill>
                <a:latin typeface="Community Slab" panose="02000503040000020003" pitchFamily="50" charset="0"/>
                <a:ea typeface="Century Gothic"/>
                <a:cs typeface="Century Gothic"/>
                <a:sym typeface="Century Gothic"/>
              </a:rPr>
            </a:br>
            <a:r>
              <a:rPr lang="en-US" sz="3200" dirty="0">
                <a:solidFill>
                  <a:schemeClr val="dk1"/>
                </a:solidFill>
                <a:latin typeface="Community Slab" panose="02000503040000020003" pitchFamily="50" charset="0"/>
                <a:ea typeface="Century Gothic"/>
                <a:cs typeface="Century Gothic"/>
                <a:sym typeface="Century Gothic"/>
              </a:rPr>
              <a:t>Audio Only                                   Live &amp; Recorded Webinars </a:t>
            </a:r>
          </a:p>
          <a:p>
            <a:pPr>
              <a:spcBef>
                <a:spcPts val="2667"/>
              </a:spcBef>
            </a:pPr>
            <a:r>
              <a:rPr lang="en-US" sz="3200" dirty="0">
                <a:solidFill>
                  <a:schemeClr val="dk1"/>
                </a:solidFill>
                <a:latin typeface="Community Slab" panose="02000503040000020003" pitchFamily="50" charset="0"/>
                <a:ea typeface="Century Gothic"/>
                <a:cs typeface="Century Gothic"/>
                <a:sym typeface="Century Gothic"/>
              </a:rPr>
              <a:t>Check out the </a:t>
            </a:r>
            <a:r>
              <a:rPr lang="en-US" sz="3200" b="1" dirty="0">
                <a:solidFill>
                  <a:schemeClr val="dk1"/>
                </a:solidFill>
                <a:latin typeface="Community Slab" panose="02000503040000020003" pitchFamily="50" charset="0"/>
                <a:ea typeface="Century Gothic"/>
                <a:cs typeface="Century Gothic"/>
                <a:sym typeface="Century Gothic"/>
              </a:rPr>
              <a:t>Content Corner</a:t>
            </a:r>
            <a:endParaRPr sz="3200" b="1" dirty="0">
              <a:solidFill>
                <a:schemeClr val="dk1"/>
              </a:solidFill>
              <a:latin typeface="Community Slab" panose="02000503040000020003" pitchFamily="50" charset="0"/>
              <a:ea typeface="Century Gothic"/>
              <a:cs typeface="Century Gothic"/>
              <a:sym typeface="Century Gothic"/>
            </a:endParaRPr>
          </a:p>
          <a:p>
            <a:pPr>
              <a:spcBef>
                <a:spcPts val="2667"/>
              </a:spcBef>
            </a:pPr>
            <a:endParaRPr sz="9600" b="1" dirty="0">
              <a:solidFill>
                <a:schemeClr val="dk1"/>
              </a:solidFill>
              <a:latin typeface="Community Light" panose="02000303040000020003" pitchFamily="50" charset="0"/>
              <a:ea typeface="Century Gothic"/>
              <a:cs typeface="Century Gothic"/>
              <a:sym typeface="Century Gothic"/>
            </a:endParaRPr>
          </a:p>
        </p:txBody>
      </p:sp>
      <p:sp>
        <p:nvSpPr>
          <p:cNvPr id="1881" name="Google Shape;1881;p233"/>
          <p:cNvSpPr/>
          <p:nvPr/>
        </p:nvSpPr>
        <p:spPr>
          <a:xfrm>
            <a:off x="8667166" y="3312533"/>
            <a:ext cx="7041600" cy="8154400"/>
          </a:xfrm>
          <a:prstGeom prst="roundRect">
            <a:avLst>
              <a:gd name="adj" fmla="val 6972"/>
            </a:avLst>
          </a:prstGeom>
          <a:solidFill>
            <a:srgbClr val="DCE6F1"/>
          </a:solidFill>
          <a:ln>
            <a:noFill/>
          </a:ln>
        </p:spPr>
        <p:txBody>
          <a:bodyPr spcFirstLastPara="1" wrap="square" lIns="487667" tIns="975333" rIns="487667" bIns="243800" anchor="t" anchorCtr="0">
            <a:noAutofit/>
          </a:bodyPr>
          <a:lstStyle/>
          <a:p>
            <a:pPr>
              <a:spcBef>
                <a:spcPts val="2667"/>
              </a:spcBef>
            </a:pPr>
            <a:endParaRPr lang="en-US" sz="4267" dirty="0">
              <a:solidFill>
                <a:schemeClr val="dk1"/>
              </a:solidFill>
              <a:latin typeface="Community Light" panose="02000303040000020003" pitchFamily="50" charset="0"/>
              <a:ea typeface="Century Gothic"/>
              <a:cs typeface="Century Gothic"/>
              <a:sym typeface="Century Gothic"/>
            </a:endParaRPr>
          </a:p>
          <a:p>
            <a:pPr algn="ctr">
              <a:spcBef>
                <a:spcPts val="2667"/>
              </a:spcBef>
            </a:pPr>
            <a:r>
              <a:rPr lang="en-US" sz="4267" b="1" dirty="0">
                <a:solidFill>
                  <a:srgbClr val="0070C0"/>
                </a:solidFill>
                <a:latin typeface="Community Semibold" panose="02000703040000020003" pitchFamily="50" charset="0"/>
                <a:ea typeface="Century Gothic"/>
                <a:cs typeface="Century Gothic"/>
                <a:sym typeface="Century Gothic"/>
              </a:rPr>
              <a:t>Learning Paths</a:t>
            </a:r>
            <a:endParaRPr sz="4267" dirty="0">
              <a:solidFill>
                <a:schemeClr val="dk1"/>
              </a:solidFill>
              <a:latin typeface="Community Light" panose="02000303040000020003" pitchFamily="50" charset="0"/>
              <a:ea typeface="Century Gothic"/>
              <a:cs typeface="Century Gothic"/>
              <a:sym typeface="Century Gothic"/>
            </a:endParaRPr>
          </a:p>
          <a:p>
            <a:pPr>
              <a:lnSpc>
                <a:spcPct val="115000"/>
              </a:lnSpc>
              <a:spcBef>
                <a:spcPts val="2667"/>
              </a:spcBef>
            </a:pPr>
            <a:r>
              <a:rPr lang="en-US" sz="3200" dirty="0">
                <a:solidFill>
                  <a:schemeClr val="dk1"/>
                </a:solidFill>
                <a:latin typeface="Community Slab" panose="02000503040000020003" pitchFamily="50" charset="0"/>
                <a:ea typeface="Century Gothic"/>
                <a:cs typeface="Century Gothic"/>
                <a:sym typeface="Century Gothic"/>
              </a:rPr>
              <a:t>Take the guessing out of your learning direction with learning journeys for a variety of skill levels, new roles, or general skill advancement.</a:t>
            </a:r>
            <a:endParaRPr sz="3200" dirty="0">
              <a:solidFill>
                <a:schemeClr val="dk1"/>
              </a:solidFill>
              <a:latin typeface="Community Slab" panose="02000503040000020003" pitchFamily="50" charset="0"/>
              <a:ea typeface="Century Gothic"/>
              <a:cs typeface="Century Gothic"/>
              <a:sym typeface="Century Gothic"/>
            </a:endParaRPr>
          </a:p>
          <a:p>
            <a:pPr>
              <a:spcBef>
                <a:spcPts val="2667"/>
              </a:spcBef>
            </a:pPr>
            <a:endParaRPr sz="9600" b="1" dirty="0">
              <a:solidFill>
                <a:schemeClr val="dk1"/>
              </a:solidFill>
              <a:latin typeface="Community Light" panose="02000303040000020003" pitchFamily="50" charset="0"/>
              <a:ea typeface="Century Gothic"/>
              <a:cs typeface="Century Gothic"/>
              <a:sym typeface="Century Gothic"/>
            </a:endParaRPr>
          </a:p>
        </p:txBody>
      </p:sp>
      <p:sp>
        <p:nvSpPr>
          <p:cNvPr id="1877" name="Google Shape;1877;p233"/>
          <p:cNvSpPr/>
          <p:nvPr/>
        </p:nvSpPr>
        <p:spPr>
          <a:xfrm>
            <a:off x="1214987" y="3312533"/>
            <a:ext cx="7041600" cy="8154400"/>
          </a:xfrm>
          <a:prstGeom prst="roundRect">
            <a:avLst>
              <a:gd name="adj" fmla="val 5925"/>
            </a:avLst>
          </a:prstGeom>
          <a:solidFill>
            <a:srgbClr val="DCE6F1"/>
          </a:solidFill>
          <a:ln>
            <a:noFill/>
          </a:ln>
        </p:spPr>
        <p:txBody>
          <a:bodyPr spcFirstLastPara="1" wrap="square" lIns="487667" tIns="975333" rIns="243800" bIns="243800" anchor="t" anchorCtr="0">
            <a:noAutofit/>
          </a:bodyPr>
          <a:lstStyle/>
          <a:p>
            <a:pPr>
              <a:spcBef>
                <a:spcPts val="2667"/>
              </a:spcBef>
            </a:pPr>
            <a:endParaRPr lang="en-US" sz="4267" dirty="0">
              <a:solidFill>
                <a:schemeClr val="dk1"/>
              </a:solidFill>
              <a:latin typeface="Community Light" panose="02000303040000020003" pitchFamily="50" charset="0"/>
              <a:ea typeface="Century Gothic"/>
              <a:cs typeface="Century Gothic"/>
              <a:sym typeface="Century Gothic"/>
            </a:endParaRPr>
          </a:p>
          <a:p>
            <a:pPr algn="ctr">
              <a:spcBef>
                <a:spcPts val="2667"/>
              </a:spcBef>
            </a:pPr>
            <a:r>
              <a:rPr lang="en-US" sz="4267" b="1" dirty="0">
                <a:solidFill>
                  <a:srgbClr val="0070C0"/>
                </a:solidFill>
                <a:latin typeface="Community Semibold" panose="02000703040000020003" pitchFamily="50" charset="0"/>
                <a:ea typeface="Century Gothic"/>
                <a:cs typeface="Century Gothic"/>
                <a:sym typeface="Century Gothic"/>
              </a:rPr>
              <a:t>Courses </a:t>
            </a:r>
            <a:endParaRPr sz="4267" dirty="0">
              <a:solidFill>
                <a:schemeClr val="dk1"/>
              </a:solidFill>
              <a:latin typeface="Community Light" panose="02000303040000020003" pitchFamily="50" charset="0"/>
              <a:ea typeface="Century Gothic"/>
              <a:cs typeface="Century Gothic"/>
              <a:sym typeface="Century Gothic"/>
            </a:endParaRPr>
          </a:p>
          <a:p>
            <a:pPr>
              <a:lnSpc>
                <a:spcPct val="115000"/>
              </a:lnSpc>
              <a:spcBef>
                <a:spcPts val="2667"/>
              </a:spcBef>
              <a:spcAft>
                <a:spcPts val="2667"/>
              </a:spcAft>
            </a:pPr>
            <a:r>
              <a:rPr lang="en-US" sz="3200" dirty="0">
                <a:solidFill>
                  <a:schemeClr val="dk1"/>
                </a:solidFill>
                <a:latin typeface="Community Slab" panose="02000503040000020003" pitchFamily="50" charset="0"/>
                <a:ea typeface="Century Gothic"/>
                <a:cs typeface="Century Gothic"/>
                <a:sym typeface="Century Gothic"/>
              </a:rPr>
              <a:t>Each LinkedIn Learning course is built with micro-learning in mind. Take the courses slow through each video and chapter. Once you complete the course, add your certificate to your LinkedIn profile.</a:t>
            </a:r>
            <a:endParaRPr sz="3200" dirty="0">
              <a:solidFill>
                <a:schemeClr val="dk1"/>
              </a:solidFill>
              <a:latin typeface="Community Slab" panose="02000503040000020003" pitchFamily="50" charset="0"/>
              <a:ea typeface="Century Gothic"/>
              <a:cs typeface="Century Gothic"/>
              <a:sym typeface="Century Gothic"/>
            </a:endParaRPr>
          </a:p>
        </p:txBody>
      </p:sp>
      <p:sp>
        <p:nvSpPr>
          <p:cNvPr id="1873" name="Google Shape;1873;p233"/>
          <p:cNvSpPr txBox="1"/>
          <p:nvPr/>
        </p:nvSpPr>
        <p:spPr>
          <a:xfrm>
            <a:off x="1220787" y="1219200"/>
            <a:ext cx="21945600" cy="1434816"/>
          </a:xfrm>
          <a:prstGeom prst="rect">
            <a:avLst/>
          </a:prstGeom>
          <a:noFill/>
          <a:ln>
            <a:noFill/>
          </a:ln>
        </p:spPr>
        <p:txBody>
          <a:bodyPr spcFirstLastPara="1" wrap="square" lIns="0" tIns="0" rIns="0" bIns="0" anchor="t" anchorCtr="0">
            <a:spAutoFit/>
          </a:bodyPr>
          <a:lstStyle/>
          <a:p>
            <a:pPr algn="ctr">
              <a:lnSpc>
                <a:spcPct val="115000"/>
              </a:lnSpc>
              <a:spcAft>
                <a:spcPts val="5333"/>
              </a:spcAft>
            </a:pPr>
            <a:r>
              <a:rPr lang="en-US" sz="4267" dirty="0">
                <a:solidFill>
                  <a:schemeClr val="tx2"/>
                </a:solidFill>
                <a:latin typeface="Community Semibold" panose="02000703040000020003" pitchFamily="2" charset="0"/>
                <a:ea typeface="Century Gothic"/>
                <a:cs typeface="Century Gothic"/>
                <a:sym typeface="Century Gothic"/>
              </a:rPr>
              <a:t>Broad Content Options for Supplementation with LinkedIn Learning</a:t>
            </a:r>
            <a:endParaRPr sz="4267" dirty="0">
              <a:solidFill>
                <a:schemeClr val="tx2"/>
              </a:solidFill>
              <a:latin typeface="Community Semibold" panose="02000703040000020003" pitchFamily="2" charset="0"/>
              <a:ea typeface="Century Gothic"/>
              <a:cs typeface="Century Gothic"/>
              <a:sym typeface="Century Gothic"/>
            </a:endParaRPr>
          </a:p>
        </p:txBody>
      </p:sp>
      <p:grpSp>
        <p:nvGrpSpPr>
          <p:cNvPr id="6" name="Group 5">
            <a:extLst>
              <a:ext uri="{FF2B5EF4-FFF2-40B4-BE49-F238E27FC236}">
                <a16:creationId xmlns:a16="http://schemas.microsoft.com/office/drawing/2014/main" id="{7C483491-36CB-B43D-EC41-1F537BA1B0F7}"/>
              </a:ext>
            </a:extLst>
          </p:cNvPr>
          <p:cNvGrpSpPr/>
          <p:nvPr/>
        </p:nvGrpSpPr>
        <p:grpSpPr>
          <a:xfrm>
            <a:off x="3682267" y="3590974"/>
            <a:ext cx="2111653" cy="2111653"/>
            <a:chOff x="1418287" y="1981478"/>
            <a:chExt cx="3662541" cy="3662541"/>
          </a:xfrm>
        </p:grpSpPr>
        <p:sp>
          <p:nvSpPr>
            <p:cNvPr id="3" name="Oval 2">
              <a:extLst>
                <a:ext uri="{FF2B5EF4-FFF2-40B4-BE49-F238E27FC236}">
                  <a16:creationId xmlns:a16="http://schemas.microsoft.com/office/drawing/2014/main" id="{DD24F111-2DB4-7762-C7C7-6E7FC13A6822}"/>
                </a:ext>
              </a:extLst>
            </p:cNvPr>
            <p:cNvSpPr/>
            <p:nvPr/>
          </p:nvSpPr>
          <p:spPr>
            <a:xfrm>
              <a:off x="1418287" y="1981478"/>
              <a:ext cx="3662541" cy="3662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5">
                <a:defRPr/>
              </a:pPr>
              <a:endParaRPr lang="en-US" sz="9600">
                <a:solidFill>
                  <a:prstClr val="white"/>
                </a:solidFill>
                <a:latin typeface="Calibri" panose="020F0502020204030204"/>
              </a:endParaRPr>
            </a:p>
          </p:txBody>
        </p:sp>
        <p:pic>
          <p:nvPicPr>
            <p:cNvPr id="5" name="Picture 4">
              <a:extLst>
                <a:ext uri="{FF2B5EF4-FFF2-40B4-BE49-F238E27FC236}">
                  <a16:creationId xmlns:a16="http://schemas.microsoft.com/office/drawing/2014/main" id="{24437321-79FC-C469-9446-61ECA2C648A0}"/>
                </a:ext>
              </a:extLst>
            </p:cNvPr>
            <p:cNvPicPr>
              <a:picLocks noChangeAspect="1"/>
            </p:cNvPicPr>
            <p:nvPr/>
          </p:nvPicPr>
          <p:blipFill>
            <a:blip r:embed="rId3"/>
            <a:stretch>
              <a:fillRect/>
            </a:stretch>
          </p:blipFill>
          <p:spPr>
            <a:xfrm>
              <a:off x="2122461" y="2547521"/>
              <a:ext cx="2254188" cy="2254188"/>
            </a:xfrm>
            <a:prstGeom prst="rect">
              <a:avLst/>
            </a:prstGeom>
          </p:spPr>
        </p:pic>
      </p:grpSp>
      <p:grpSp>
        <p:nvGrpSpPr>
          <p:cNvPr id="9" name="Group 8">
            <a:extLst>
              <a:ext uri="{FF2B5EF4-FFF2-40B4-BE49-F238E27FC236}">
                <a16:creationId xmlns:a16="http://schemas.microsoft.com/office/drawing/2014/main" id="{07D51258-98B4-4733-657D-E73A5361C8EC}"/>
              </a:ext>
            </a:extLst>
          </p:cNvPr>
          <p:cNvGrpSpPr/>
          <p:nvPr/>
        </p:nvGrpSpPr>
        <p:grpSpPr>
          <a:xfrm>
            <a:off x="11161552" y="3465587"/>
            <a:ext cx="2082240" cy="2082240"/>
            <a:chOff x="10361813" y="3994207"/>
            <a:chExt cx="3662541" cy="3662541"/>
          </a:xfrm>
        </p:grpSpPr>
        <p:sp>
          <p:nvSpPr>
            <p:cNvPr id="10" name="Oval 9">
              <a:extLst>
                <a:ext uri="{FF2B5EF4-FFF2-40B4-BE49-F238E27FC236}">
                  <a16:creationId xmlns:a16="http://schemas.microsoft.com/office/drawing/2014/main" id="{4D1EAB1A-064C-A5E2-476D-6DDBC4173F5E}"/>
                </a:ext>
              </a:extLst>
            </p:cNvPr>
            <p:cNvSpPr/>
            <p:nvPr/>
          </p:nvSpPr>
          <p:spPr>
            <a:xfrm>
              <a:off x="10361813" y="3994207"/>
              <a:ext cx="3662541" cy="3662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5">
                <a:defRPr/>
              </a:pPr>
              <a:endParaRPr lang="en-US" sz="9600">
                <a:solidFill>
                  <a:prstClr val="white"/>
                </a:solidFill>
                <a:latin typeface="Calibri" panose="020F0502020204030204"/>
              </a:endParaRPr>
            </a:p>
          </p:txBody>
        </p:sp>
        <p:pic>
          <p:nvPicPr>
            <p:cNvPr id="11" name="Picture 10">
              <a:extLst>
                <a:ext uri="{FF2B5EF4-FFF2-40B4-BE49-F238E27FC236}">
                  <a16:creationId xmlns:a16="http://schemas.microsoft.com/office/drawing/2014/main" id="{59F0E29D-51F0-F3AB-B513-064A44A3267D}"/>
                </a:ext>
              </a:extLst>
            </p:cNvPr>
            <p:cNvPicPr>
              <a:picLocks noChangeAspect="1"/>
            </p:cNvPicPr>
            <p:nvPr/>
          </p:nvPicPr>
          <p:blipFill>
            <a:blip r:embed="rId4"/>
            <a:stretch>
              <a:fillRect/>
            </a:stretch>
          </p:blipFill>
          <p:spPr>
            <a:xfrm>
              <a:off x="11022662" y="4662399"/>
              <a:ext cx="2340843" cy="2340843"/>
            </a:xfrm>
            <a:prstGeom prst="rect">
              <a:avLst/>
            </a:prstGeom>
          </p:spPr>
        </p:pic>
      </p:grpSp>
      <p:grpSp>
        <p:nvGrpSpPr>
          <p:cNvPr id="16" name="Group 15">
            <a:extLst>
              <a:ext uri="{FF2B5EF4-FFF2-40B4-BE49-F238E27FC236}">
                <a16:creationId xmlns:a16="http://schemas.microsoft.com/office/drawing/2014/main" id="{93237AF4-32B7-F65D-BEFC-4B1351EA4A2D}"/>
              </a:ext>
            </a:extLst>
          </p:cNvPr>
          <p:cNvGrpSpPr/>
          <p:nvPr/>
        </p:nvGrpSpPr>
        <p:grpSpPr>
          <a:xfrm>
            <a:off x="18605160" y="3436173"/>
            <a:ext cx="2069787" cy="2069787"/>
            <a:chOff x="18058388" y="4017425"/>
            <a:chExt cx="3662541" cy="3662541"/>
          </a:xfrm>
        </p:grpSpPr>
        <p:sp>
          <p:nvSpPr>
            <p:cNvPr id="13" name="Oval 12">
              <a:extLst>
                <a:ext uri="{FF2B5EF4-FFF2-40B4-BE49-F238E27FC236}">
                  <a16:creationId xmlns:a16="http://schemas.microsoft.com/office/drawing/2014/main" id="{A31685E2-3DFF-6362-469C-25009F1668FE}"/>
                </a:ext>
              </a:extLst>
            </p:cNvPr>
            <p:cNvSpPr/>
            <p:nvPr/>
          </p:nvSpPr>
          <p:spPr>
            <a:xfrm>
              <a:off x="18058388" y="4017425"/>
              <a:ext cx="3662541" cy="3662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5">
                <a:defRPr/>
              </a:pPr>
              <a:endParaRPr lang="en-US" sz="9600">
                <a:solidFill>
                  <a:prstClr val="white"/>
                </a:solidFill>
                <a:latin typeface="Calibri" panose="020F0502020204030204"/>
              </a:endParaRPr>
            </a:p>
          </p:txBody>
        </p:sp>
        <p:pic>
          <p:nvPicPr>
            <p:cNvPr id="15" name="Picture 14">
              <a:extLst>
                <a:ext uri="{FF2B5EF4-FFF2-40B4-BE49-F238E27FC236}">
                  <a16:creationId xmlns:a16="http://schemas.microsoft.com/office/drawing/2014/main" id="{7A3AC9E4-5DD8-A55B-D9C2-FCFFF3970A54}"/>
                </a:ext>
              </a:extLst>
            </p:cNvPr>
            <p:cNvPicPr>
              <a:picLocks noChangeAspect="1"/>
            </p:cNvPicPr>
            <p:nvPr/>
          </p:nvPicPr>
          <p:blipFill>
            <a:blip r:embed="rId5"/>
            <a:stretch>
              <a:fillRect/>
            </a:stretch>
          </p:blipFill>
          <p:spPr>
            <a:xfrm>
              <a:off x="18728846" y="4475749"/>
              <a:ext cx="2321624" cy="232162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77"/>
                                        </p:tgtEl>
                                        <p:attrNameLst>
                                          <p:attrName>style.visibility</p:attrName>
                                        </p:attrNameLst>
                                      </p:cBhvr>
                                      <p:to>
                                        <p:strVal val="visible"/>
                                      </p:to>
                                    </p:set>
                                    <p:animEffect transition="in" filter="fade">
                                      <p:cBhvr>
                                        <p:cTn id="7" dur="500"/>
                                        <p:tgtEl>
                                          <p:spTgt spid="187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81"/>
                                        </p:tgtEl>
                                        <p:attrNameLst>
                                          <p:attrName>style.visibility</p:attrName>
                                        </p:attrNameLst>
                                      </p:cBhvr>
                                      <p:to>
                                        <p:strVal val="visible"/>
                                      </p:to>
                                    </p:set>
                                    <p:animEffect transition="in" filter="fade">
                                      <p:cBhvr>
                                        <p:cTn id="15" dur="500"/>
                                        <p:tgtEl>
                                          <p:spTgt spid="1881"/>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83"/>
                                        </p:tgtEl>
                                        <p:attrNameLst>
                                          <p:attrName>style.visibility</p:attrName>
                                        </p:attrNameLst>
                                      </p:cBhvr>
                                      <p:to>
                                        <p:strVal val="visible"/>
                                      </p:to>
                                    </p:set>
                                    <p:animEffect transition="in" filter="fade">
                                      <p:cBhvr>
                                        <p:cTn id="23" dur="500"/>
                                        <p:tgtEl>
                                          <p:spTgt spid="1883"/>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3" grpId="0" animBg="1"/>
      <p:bldP spid="1881" grpId="0" animBg="1"/>
      <p:bldP spid="187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3" name="Picture 2">
            <a:extLst>
              <a:ext uri="{FF2B5EF4-FFF2-40B4-BE49-F238E27FC236}">
                <a16:creationId xmlns:a16="http://schemas.microsoft.com/office/drawing/2014/main" id="{23B6EC1A-15F1-4EEC-A754-4E6C7907CB32}"/>
              </a:ext>
            </a:extLst>
          </p:cNvPr>
          <p:cNvPicPr>
            <a:picLocks noChangeAspect="1"/>
          </p:cNvPicPr>
          <p:nvPr/>
        </p:nvPicPr>
        <p:blipFill rotWithShape="1">
          <a:blip r:embed="rId3"/>
          <a:srcRect t="34523"/>
          <a:stretch/>
        </p:blipFill>
        <p:spPr>
          <a:xfrm>
            <a:off x="1587" y="7420777"/>
            <a:ext cx="23920309" cy="4587555"/>
          </a:xfrm>
          <a:prstGeom prst="rect">
            <a:avLst/>
          </a:prstGeom>
        </p:spPr>
      </p:pic>
      <p:sp>
        <p:nvSpPr>
          <p:cNvPr id="12" name="TextBox 11">
            <a:extLst>
              <a:ext uri="{FF2B5EF4-FFF2-40B4-BE49-F238E27FC236}">
                <a16:creationId xmlns:a16="http://schemas.microsoft.com/office/drawing/2014/main" id="{E50D2890-15F0-4B08-8AF6-20BC3AEAAE56}"/>
              </a:ext>
            </a:extLst>
          </p:cNvPr>
          <p:cNvSpPr txBox="1"/>
          <p:nvPr/>
        </p:nvSpPr>
        <p:spPr>
          <a:xfrm>
            <a:off x="239278" y="12717984"/>
            <a:ext cx="13443589" cy="502766"/>
          </a:xfrm>
          <a:prstGeom prst="rect">
            <a:avLst/>
          </a:prstGeom>
          <a:noFill/>
        </p:spPr>
        <p:txBody>
          <a:bodyPr wrap="square" rtlCol="0">
            <a:spAutoFit/>
          </a:bodyPr>
          <a:lstStyle/>
          <a:p>
            <a:pPr defTabSz="1371617">
              <a:defRPr/>
            </a:pPr>
            <a:r>
              <a:rPr lang="en-US" sz="2667" dirty="0">
                <a:solidFill>
                  <a:srgbClr val="333333"/>
                </a:solidFill>
                <a:latin typeface="Community Slab" panose="02000503040000020003" pitchFamily="50" charset="0"/>
                <a:cs typeface="Segoe UI Light" panose="020B0502040204020203" pitchFamily="34" charset="0"/>
              </a:rPr>
              <a:t>*Use this </a:t>
            </a:r>
            <a:r>
              <a:rPr lang="en-US" sz="2667" dirty="0">
                <a:solidFill>
                  <a:srgbClr val="333333"/>
                </a:solidFill>
                <a:latin typeface="Community Slab" panose="02000503040000020003" pitchFamily="50" charset="0"/>
                <a:cs typeface="Segoe UI Light" panose="020B0502040204020203" pitchFamily="34" charset="0"/>
                <a:hlinkClick r:id="rId4"/>
              </a:rPr>
              <a:t>link</a:t>
            </a:r>
            <a:r>
              <a:rPr lang="en-US" sz="2667" dirty="0">
                <a:solidFill>
                  <a:srgbClr val="333333"/>
                </a:solidFill>
                <a:latin typeface="Community Slab" panose="02000503040000020003" pitchFamily="50" charset="0"/>
                <a:cs typeface="Segoe UI Light" panose="020B0502040204020203" pitchFamily="34" charset="0"/>
              </a:rPr>
              <a:t> to find the full list of certification and associated course list.</a:t>
            </a:r>
          </a:p>
        </p:txBody>
      </p:sp>
      <p:grpSp>
        <p:nvGrpSpPr>
          <p:cNvPr id="16" name="Group 15">
            <a:extLst>
              <a:ext uri="{FF2B5EF4-FFF2-40B4-BE49-F238E27FC236}">
                <a16:creationId xmlns:a16="http://schemas.microsoft.com/office/drawing/2014/main" id="{7B677A58-5724-4110-8957-2716ECACA717}"/>
              </a:ext>
            </a:extLst>
          </p:cNvPr>
          <p:cNvGrpSpPr>
            <a:grpSpLocks noChangeAspect="1"/>
          </p:cNvGrpSpPr>
          <p:nvPr/>
        </p:nvGrpSpPr>
        <p:grpSpPr>
          <a:xfrm>
            <a:off x="19203988" y="363555"/>
            <a:ext cx="4638035" cy="779163"/>
            <a:chOff x="377825" y="374650"/>
            <a:chExt cx="1936750" cy="325362"/>
          </a:xfrm>
        </p:grpSpPr>
        <p:pic>
          <p:nvPicPr>
            <p:cNvPr id="17" name="Picture 16">
              <a:extLst>
                <a:ext uri="{FF2B5EF4-FFF2-40B4-BE49-F238E27FC236}">
                  <a16:creationId xmlns:a16="http://schemas.microsoft.com/office/drawing/2014/main" id="{63BE892D-313B-4EB8-A9A0-873A39B777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825" y="377825"/>
              <a:ext cx="1054324" cy="261763"/>
            </a:xfrm>
            <a:prstGeom prst="rect">
              <a:avLst/>
            </a:prstGeom>
          </p:spPr>
        </p:pic>
        <p:pic>
          <p:nvPicPr>
            <p:cNvPr id="18" name="Picture 17">
              <a:extLst>
                <a:ext uri="{FF2B5EF4-FFF2-40B4-BE49-F238E27FC236}">
                  <a16:creationId xmlns:a16="http://schemas.microsoft.com/office/drawing/2014/main" id="{8ACBFEB5-B444-47B7-8753-9B4FF8E831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434" t="36382" r="24536" b="47713"/>
            <a:stretch/>
          </p:blipFill>
          <p:spPr>
            <a:xfrm>
              <a:off x="1460501" y="374650"/>
              <a:ext cx="854074" cy="325362"/>
            </a:xfrm>
            <a:prstGeom prst="rect">
              <a:avLst/>
            </a:prstGeom>
          </p:spPr>
        </p:pic>
      </p:grpSp>
      <p:pic>
        <p:nvPicPr>
          <p:cNvPr id="9" name="Picture 8">
            <a:extLst>
              <a:ext uri="{FF2B5EF4-FFF2-40B4-BE49-F238E27FC236}">
                <a16:creationId xmlns:a16="http://schemas.microsoft.com/office/drawing/2014/main" id="{FF45563C-EC41-4426-BC6C-C1016EBFEDFB}"/>
              </a:ext>
            </a:extLst>
          </p:cNvPr>
          <p:cNvPicPr>
            <a:picLocks noChangeAspect="1"/>
          </p:cNvPicPr>
          <p:nvPr/>
        </p:nvPicPr>
        <p:blipFill rotWithShape="1">
          <a:blip r:embed="rId7"/>
          <a:srcRect l="7612" r="6925"/>
          <a:stretch/>
        </p:blipFill>
        <p:spPr>
          <a:xfrm>
            <a:off x="1587" y="998016"/>
            <a:ext cx="24384000" cy="5941669"/>
          </a:xfrm>
          <a:prstGeom prst="rect">
            <a:avLst/>
          </a:prstGeom>
        </p:spPr>
      </p:pic>
    </p:spTree>
    <p:extLst>
      <p:ext uri="{BB962C8B-B14F-4D97-AF65-F5344CB8AC3E}">
        <p14:creationId xmlns:p14="http://schemas.microsoft.com/office/powerpoint/2010/main" val="356644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2"/>
        <p:cNvGrpSpPr/>
        <p:nvPr/>
      </p:nvGrpSpPr>
      <p:grpSpPr>
        <a:xfrm>
          <a:off x="0" y="0"/>
          <a:ext cx="0" cy="0"/>
          <a:chOff x="0" y="0"/>
          <a:chExt cx="0" cy="0"/>
        </a:xfrm>
      </p:grpSpPr>
      <p:pic>
        <p:nvPicPr>
          <p:cNvPr id="2933" name="Google Shape;2933;p164"/>
          <p:cNvPicPr preferRelativeResize="0"/>
          <p:nvPr>
            <p:custDataLst>
              <p:tags r:id="rId1"/>
            </p:custDataLst>
          </p:nvPr>
        </p:nvPicPr>
        <p:blipFill>
          <a:blip r:embed="rId12">
            <a:extLst>
              <a:ext uri="{28A0092B-C50C-407E-A947-70E740481C1C}">
                <a14:useLocalDpi xmlns:a14="http://schemas.microsoft.com/office/drawing/2010/main" val="0"/>
              </a:ext>
            </a:extLst>
          </a:blip>
          <a:srcRect l="6753" r="6753"/>
          <a:stretch>
            <a:fillRect/>
          </a:stretch>
        </p:blipFill>
        <p:spPr>
          <a:xfrm>
            <a:off x="3177" y="894"/>
            <a:ext cx="10564924" cy="13714214"/>
          </a:xfrm>
          <a:prstGeom prst="rect">
            <a:avLst/>
          </a:prstGeom>
          <a:solidFill>
            <a:srgbClr val="FDFAF5"/>
          </a:solidFill>
          <a:ln>
            <a:noFill/>
          </a:ln>
        </p:spPr>
      </p:pic>
      <p:sp>
        <p:nvSpPr>
          <p:cNvPr id="2934" name="Google Shape;2934;p164"/>
          <p:cNvSpPr txBox="1"/>
          <p:nvPr>
            <p:custDataLst>
              <p:tags r:id="rId2"/>
            </p:custDataLst>
          </p:nvPr>
        </p:nvSpPr>
        <p:spPr>
          <a:xfrm>
            <a:off x="12193588" y="1232934"/>
            <a:ext cx="10640814" cy="872290"/>
          </a:xfrm>
          <a:prstGeom prst="rect">
            <a:avLst/>
          </a:prstGeom>
          <a:noFill/>
          <a:ln>
            <a:noFill/>
          </a:ln>
        </p:spPr>
        <p:txBody>
          <a:bodyPr spcFirstLastPara="1" wrap="square" lIns="0" tIns="0" rIns="0" bIns="0" anchor="t" anchorCtr="0">
            <a:spAutoFit/>
          </a:bodyPr>
          <a:lstStyle>
            <a:defPPr>
              <a:defRPr lang="en-US"/>
            </a:defPPr>
          </a:lstStyle>
          <a:p>
            <a:pPr>
              <a:lnSpc>
                <a:spcPct val="90000"/>
              </a:lnSpc>
            </a:pPr>
            <a:r>
              <a:rPr lang="en-US" sz="6298" dirty="0" err="1">
                <a:solidFill>
                  <a:srgbClr val="3C4345"/>
                </a:solidFill>
                <a:latin typeface="Community" panose="02000303040000020003" pitchFamily="2" charset="0"/>
                <a:ea typeface="Century Gothic"/>
                <a:cs typeface="Century Gothic"/>
                <a:sym typeface="Century Gothic"/>
              </a:rPr>
              <a:t>LiL</a:t>
            </a:r>
            <a:r>
              <a:rPr lang="en-US" sz="6298" dirty="0">
                <a:solidFill>
                  <a:srgbClr val="3C4345"/>
                </a:solidFill>
                <a:latin typeface="Community" panose="02000303040000020003" pitchFamily="2" charset="0"/>
                <a:ea typeface="Century Gothic"/>
                <a:cs typeface="Century Gothic"/>
                <a:sym typeface="Century Gothic"/>
              </a:rPr>
              <a:t> is helping your students </a:t>
            </a:r>
            <a:endParaRPr sz="6298" dirty="0">
              <a:solidFill>
                <a:srgbClr val="3C4345"/>
              </a:solidFill>
              <a:latin typeface="Community" panose="02000303040000020003" pitchFamily="2" charset="0"/>
              <a:ea typeface="Century Gothic"/>
              <a:cs typeface="Century Gothic"/>
              <a:sym typeface="Century Gothic"/>
            </a:endParaRPr>
          </a:p>
        </p:txBody>
      </p:sp>
      <p:sp>
        <p:nvSpPr>
          <p:cNvPr id="2935" name="Google Shape;2935;p164"/>
          <p:cNvSpPr/>
          <p:nvPr>
            <p:custDataLst>
              <p:tags r:id="rId3"/>
            </p:custDataLst>
          </p:nvPr>
        </p:nvSpPr>
        <p:spPr>
          <a:xfrm>
            <a:off x="12193588" y="3642194"/>
            <a:ext cx="10971372" cy="2525672"/>
          </a:xfrm>
          <a:prstGeom prst="rect">
            <a:avLst/>
          </a:prstGeom>
          <a:solidFill>
            <a:srgbClr val="DCE6F1"/>
          </a:solidFill>
          <a:ln>
            <a:noFill/>
          </a:ln>
        </p:spPr>
        <p:txBody>
          <a:bodyPr spcFirstLastPara="1" wrap="square" lIns="548554" tIns="91414" rIns="548554" bIns="91414" anchor="ctr" anchorCtr="0">
            <a:noAutofit/>
          </a:bodyPr>
          <a:lstStyle>
            <a:defPPr>
              <a:defRPr lang="en-US"/>
            </a:defPPr>
          </a:lstStyle>
          <a:p>
            <a:pPr>
              <a:buSzPts val="3200"/>
            </a:pPr>
            <a:r>
              <a:rPr lang="en-US" sz="6298">
                <a:solidFill>
                  <a:schemeClr val="accent1"/>
                </a:solidFill>
                <a:latin typeface="Community" panose="02000303040000020003" pitchFamily="2" charset="0"/>
                <a:ea typeface="Century Gothic"/>
                <a:cs typeface="Century Gothic"/>
                <a:sym typeface="Century Gothic"/>
              </a:rPr>
              <a:t>1.08x</a:t>
            </a:r>
            <a:endParaRPr sz="4000">
              <a:solidFill>
                <a:schemeClr val="accent1"/>
              </a:solidFill>
              <a:latin typeface="Community" panose="02000303040000020003" pitchFamily="2" charset="0"/>
              <a:ea typeface="Century Gothic"/>
              <a:cs typeface="Century Gothic"/>
              <a:sym typeface="Century Gothic"/>
            </a:endParaRPr>
          </a:p>
          <a:p>
            <a:r>
              <a:rPr lang="en-US" sz="1800">
                <a:solidFill>
                  <a:schemeClr val="dk1"/>
                </a:solidFill>
                <a:latin typeface="Community" panose="02000303040000020003" pitchFamily="2" charset="0"/>
                <a:ea typeface="Century Gothic"/>
                <a:cs typeface="Century Gothic"/>
                <a:sym typeface="Century Gothic"/>
              </a:rPr>
              <a:t>More likely to be hired after graduation</a:t>
            </a:r>
            <a:endParaRPr sz="1800">
              <a:solidFill>
                <a:schemeClr val="dk1"/>
              </a:solidFill>
              <a:latin typeface="Community" panose="02000303040000020003" pitchFamily="2" charset="0"/>
            </a:endParaRPr>
          </a:p>
        </p:txBody>
      </p:sp>
      <p:pic>
        <p:nvPicPr>
          <p:cNvPr id="2936" name="Google Shape;2936;p164"/>
          <p:cNvPicPr preferRelativeResize="0"/>
          <p:nvPr>
            <p:custDataLst>
              <p:tags r:id="rId4"/>
            </p:custDataLst>
          </p:nvPr>
        </p:nvPicPr>
        <p:blipFill>
          <a:blip r:embed="rId13">
            <a:alphaModFix/>
          </a:blip>
          <a:stretch>
            <a:fillRect/>
          </a:stretch>
        </p:blipFill>
        <p:spPr>
          <a:xfrm>
            <a:off x="22860198" y="12212504"/>
            <a:ext cx="591434" cy="591434"/>
          </a:xfrm>
          <a:prstGeom prst="rect">
            <a:avLst/>
          </a:prstGeom>
          <a:noFill/>
          <a:ln>
            <a:noFill/>
          </a:ln>
        </p:spPr>
      </p:pic>
      <p:sp>
        <p:nvSpPr>
          <p:cNvPr id="2937" name="Google Shape;2937;p164"/>
          <p:cNvSpPr/>
          <p:nvPr>
            <p:custDataLst>
              <p:tags r:id="rId5"/>
            </p:custDataLst>
          </p:nvPr>
        </p:nvSpPr>
        <p:spPr>
          <a:xfrm>
            <a:off x="12193588" y="6378686"/>
            <a:ext cx="10971372" cy="2525672"/>
          </a:xfrm>
          <a:prstGeom prst="rect">
            <a:avLst/>
          </a:prstGeom>
          <a:solidFill>
            <a:srgbClr val="DCE6F1"/>
          </a:solidFill>
          <a:ln>
            <a:noFill/>
          </a:ln>
        </p:spPr>
        <p:txBody>
          <a:bodyPr spcFirstLastPara="1" wrap="square" lIns="548554" tIns="91414" rIns="548554" bIns="91414" anchor="ctr" anchorCtr="0">
            <a:noAutofit/>
          </a:bodyPr>
          <a:lstStyle>
            <a:defPPr>
              <a:defRPr lang="en-US"/>
            </a:defPPr>
          </a:lstStyle>
          <a:p>
            <a:pPr>
              <a:buSzPts val="3200"/>
            </a:pPr>
            <a:r>
              <a:rPr lang="en-US" sz="6298">
                <a:solidFill>
                  <a:schemeClr val="accent1"/>
                </a:solidFill>
                <a:latin typeface="Community" panose="02000303040000020003" pitchFamily="2" charset="0"/>
                <a:ea typeface="Century Gothic"/>
                <a:cs typeface="Century Gothic"/>
                <a:sym typeface="Century Gothic"/>
              </a:rPr>
              <a:t>1.7x</a:t>
            </a:r>
            <a:endParaRPr lang="en-US" sz="4000">
              <a:solidFill>
                <a:schemeClr val="accent1"/>
              </a:solidFill>
              <a:latin typeface="Community" panose="02000303040000020003" pitchFamily="2" charset="0"/>
              <a:ea typeface="Century Gothic"/>
              <a:cs typeface="Century Gothic"/>
            </a:endParaRPr>
          </a:p>
          <a:p>
            <a:r>
              <a:rPr lang="en-US" sz="1800">
                <a:solidFill>
                  <a:schemeClr val="dk1"/>
                </a:solidFill>
                <a:latin typeface="Community" panose="02000303040000020003" pitchFamily="2" charset="0"/>
                <a:ea typeface="Century Gothic"/>
                <a:cs typeface="Century Gothic"/>
                <a:sym typeface="Century Gothic"/>
              </a:rPr>
              <a:t>More first-degree connections</a:t>
            </a:r>
            <a:endParaRPr sz="1800">
              <a:solidFill>
                <a:schemeClr val="dk1"/>
              </a:solidFill>
              <a:latin typeface="Community" panose="02000303040000020003" pitchFamily="2" charset="0"/>
            </a:endParaRPr>
          </a:p>
        </p:txBody>
      </p:sp>
      <p:sp>
        <p:nvSpPr>
          <p:cNvPr id="2938" name="Google Shape;2938;p164"/>
          <p:cNvSpPr/>
          <p:nvPr>
            <p:custDataLst>
              <p:tags r:id="rId6"/>
            </p:custDataLst>
          </p:nvPr>
        </p:nvSpPr>
        <p:spPr>
          <a:xfrm>
            <a:off x="12193588" y="9115180"/>
            <a:ext cx="10971372" cy="2525672"/>
          </a:xfrm>
          <a:prstGeom prst="rect">
            <a:avLst/>
          </a:prstGeom>
          <a:solidFill>
            <a:srgbClr val="DCE6F1"/>
          </a:solidFill>
          <a:ln>
            <a:noFill/>
          </a:ln>
        </p:spPr>
        <p:txBody>
          <a:bodyPr spcFirstLastPara="1" wrap="square" lIns="548554" tIns="91414" rIns="548554" bIns="91414" anchor="ctr" anchorCtr="0">
            <a:noAutofit/>
          </a:bodyPr>
          <a:lstStyle>
            <a:defPPr>
              <a:defRPr lang="en-US"/>
            </a:defPPr>
          </a:lstStyle>
          <a:p>
            <a:pPr>
              <a:buSzPts val="3200"/>
            </a:pPr>
            <a:r>
              <a:rPr lang="en-US" sz="6298">
                <a:solidFill>
                  <a:schemeClr val="accent1"/>
                </a:solidFill>
                <a:latin typeface="Community" panose="02000303040000020003" pitchFamily="2" charset="0"/>
                <a:ea typeface="Century Gothic"/>
                <a:cs typeface="Century Gothic"/>
                <a:sym typeface="Century Gothic"/>
              </a:rPr>
              <a:t>7.9x</a:t>
            </a:r>
            <a:endParaRPr lang="en-US" sz="4000">
              <a:solidFill>
                <a:schemeClr val="accent1"/>
              </a:solidFill>
              <a:latin typeface="Community" panose="02000303040000020003" pitchFamily="2" charset="0"/>
              <a:ea typeface="Century Gothic"/>
              <a:cs typeface="Century Gothic"/>
            </a:endParaRPr>
          </a:p>
          <a:p>
            <a:r>
              <a:rPr lang="en-US" sz="1800">
                <a:solidFill>
                  <a:schemeClr val="dk1"/>
                </a:solidFill>
                <a:latin typeface="Community" panose="02000303040000020003" pitchFamily="2" charset="0"/>
                <a:ea typeface="Century Gothic"/>
                <a:cs typeface="Century Gothic"/>
                <a:sym typeface="Century Gothic"/>
              </a:rPr>
              <a:t>More jobs for which they have applied</a:t>
            </a:r>
            <a:endParaRPr sz="1800">
              <a:solidFill>
                <a:schemeClr val="dk1"/>
              </a:solidFill>
              <a:latin typeface="Community" panose="02000303040000020003" pitchFamily="2" charset="0"/>
              <a:cs typeface="Arial" pitchFamily="34" charset="0"/>
            </a:endParaRPr>
          </a:p>
        </p:txBody>
      </p:sp>
      <p:sp>
        <p:nvSpPr>
          <p:cNvPr id="2945" name="Google Shape;2945;p164"/>
          <p:cNvSpPr/>
          <p:nvPr>
            <p:custDataLst>
              <p:tags r:id="rId7"/>
            </p:custDataLst>
          </p:nvPr>
        </p:nvSpPr>
        <p:spPr>
          <a:xfrm>
            <a:off x="18364983" y="-2471000"/>
            <a:ext cx="6019016" cy="2152742"/>
          </a:xfrm>
          <a:prstGeom prst="foldedCorner">
            <a:avLst>
              <a:gd name="adj" fmla="val 16667"/>
            </a:avLst>
          </a:prstGeom>
          <a:solidFill>
            <a:srgbClr val="FDE3BA"/>
          </a:solidFill>
          <a:ln>
            <a:noFill/>
          </a:ln>
        </p:spPr>
        <p:txBody>
          <a:bodyPr spcFirstLastPara="1" wrap="square" lIns="274190" tIns="274190" rIns="274190" bIns="0" anchor="t" anchorCtr="0">
            <a:noAutofit/>
          </a:bodyPr>
          <a:lstStyle>
            <a:defPPr>
              <a:defRPr lang="en-US"/>
            </a:defPPr>
          </a:lstStyle>
          <a:p>
            <a:pPr>
              <a:buSzPts val="2932"/>
            </a:pPr>
            <a:r>
              <a:rPr lang="en-US" sz="1800" b="1">
                <a:solidFill>
                  <a:srgbClr val="38434F"/>
                </a:solidFill>
                <a:latin typeface="Century Gothic"/>
                <a:ea typeface="Century Gothic"/>
                <a:cs typeface="Century Gothic"/>
                <a:sym typeface="Century Gothic"/>
              </a:rPr>
              <a:t>IMPORTANT NOTES BEFORE PRESENTING: </a:t>
            </a:r>
            <a:endParaRPr sz="1800" b="1">
              <a:solidFill>
                <a:srgbClr val="38434F"/>
              </a:solidFill>
              <a:latin typeface="Century Gothic"/>
              <a:ea typeface="Century Gothic"/>
              <a:cs typeface="Century Gothic"/>
              <a:sym typeface="Century Gothic"/>
            </a:endParaRPr>
          </a:p>
          <a:p>
            <a:pPr marL="457108" indent="-317436">
              <a:buClr>
                <a:schemeClr val="dk1"/>
              </a:buClr>
              <a:buSzPts val="1400"/>
              <a:buFont typeface="Century Gothic"/>
              <a:buChar char="●"/>
            </a:pPr>
            <a:r>
              <a:rPr lang="en-US" sz="1800">
                <a:solidFill>
                  <a:schemeClr val="dk1"/>
                </a:solidFill>
                <a:latin typeface="Century Gothic"/>
                <a:ea typeface="Century Gothic"/>
                <a:cs typeface="Century Gothic"/>
                <a:sym typeface="Century Gothic"/>
              </a:rPr>
              <a:t>Rep Directions: This is the ideal slide as it most speaks to value, at an account level. But, if numbers are not ideal (i.e. learner value is lower than non-learner value), delete the bubble/insight.</a:t>
            </a:r>
            <a:endParaRPr sz="1800">
              <a:solidFill>
                <a:schemeClr val="dk1"/>
              </a:solidFill>
              <a:latin typeface="Century Gothic"/>
              <a:ea typeface="Century Gothic"/>
              <a:cs typeface="Century Gothic"/>
              <a:sym typeface="Century Gothic"/>
            </a:endParaRPr>
          </a:p>
        </p:txBody>
      </p:sp>
      <p:sp>
        <p:nvSpPr>
          <p:cNvPr id="3" name="Oval 2">
            <a:extLst>
              <a:ext uri="{FF2B5EF4-FFF2-40B4-BE49-F238E27FC236}">
                <a16:creationId xmlns:a16="http://schemas.microsoft.com/office/drawing/2014/main" id="{6A086CBF-E94D-E302-935B-5126EDA24131}"/>
              </a:ext>
            </a:extLst>
          </p:cNvPr>
          <p:cNvSpPr/>
          <p:nvPr>
            <p:custDataLst>
              <p:tags r:id="rId8"/>
            </p:custDataLst>
          </p:nvPr>
        </p:nvSpPr>
        <p:spPr>
          <a:xfrm>
            <a:off x="356297" y="277172"/>
            <a:ext cx="914280" cy="91428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1828800"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1pPr>
            <a:lvl2pPr marL="914400" marR="0" indent="0" algn="l" defTabSz="1828800"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2pPr>
            <a:lvl3pPr marL="1828800" marR="0" indent="0" algn="l" defTabSz="1828800"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3pPr>
            <a:lvl4pPr marL="2743200" marR="0" indent="0" algn="l" defTabSz="1828800"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4pPr>
            <a:lvl5pPr marL="3657600" marR="0" indent="0" algn="l" defTabSz="1828800"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5pPr>
            <a:lvl6pPr marL="4572000" marR="0" indent="0" algn="l" defTabSz="1828800"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6pPr>
            <a:lvl7pPr marL="5486400" marR="0" indent="0" algn="l" defTabSz="1828800"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7pPr>
            <a:lvl8pPr marL="6400800" marR="0" indent="0" algn="l" defTabSz="1828800"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8pPr>
            <a:lvl9pPr marL="7315200" marR="0" indent="0" algn="l" defTabSz="1828800"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9pPr>
          </a:lstStyle>
          <a:p>
            <a:pPr algn="ctr"/>
            <a:endParaRPr lang="en-US" sz="1800"/>
          </a:p>
        </p:txBody>
      </p:sp>
      <p:pic>
        <p:nvPicPr>
          <p:cNvPr id="2946" name="MW_T" descr="3027627,C,urn:li:dataInsightsSlideTemplateVersion:(LVR_8_slide,15),urn:li:dataInsightsSlideTemplateVersion:(LVR_8_slide,15),1" hidden="1"/>
          <p:cNvPicPr/>
          <p:nvPr>
            <p:custDataLst>
              <p:tags r:id="rId9"/>
            </p:custDataLst>
          </p:nvPr>
        </p:nvPicPr>
        <p:blipFill>
          <a:blip r:embed="rId14"/>
          <a:stretch>
            <a:fillRect/>
          </a:stretch>
        </p:blipFill>
        <p:spPr>
          <a:xfrm>
            <a:off x="1587" y="0"/>
            <a:ext cx="25400" cy="25400"/>
          </a:xfrm>
          <a:prstGeom prst="rect">
            <a:avLst/>
          </a:prstGeom>
        </p:spPr>
      </p:pic>
    </p:spTree>
    <p:extLst>
      <p:ext uri="{BB962C8B-B14F-4D97-AF65-F5344CB8AC3E}">
        <p14:creationId xmlns:p14="http://schemas.microsoft.com/office/powerpoint/2010/main" val="272042588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3">
            <a:extLst>
              <a:ext uri="{FF2B5EF4-FFF2-40B4-BE49-F238E27FC236}">
                <a16:creationId xmlns:a16="http://schemas.microsoft.com/office/drawing/2014/main" id="{CD314F55-BBDE-7C4E-BF38-CA05B1B7F1AE}"/>
              </a:ext>
            </a:extLst>
          </p:cNvPr>
          <p:cNvSpPr txBox="1"/>
          <p:nvPr/>
        </p:nvSpPr>
        <p:spPr>
          <a:xfrm>
            <a:off x="1260978" y="1154452"/>
            <a:ext cx="21843523" cy="2278333"/>
          </a:xfrm>
          <a:prstGeom prst="rect">
            <a:avLst/>
          </a:prstGeom>
        </p:spPr>
        <p:txBody>
          <a:bodyPr vert="horz" lIns="0" tIns="45701" rIns="0" bIns="45701" rtlCol="0" anchor="t" anchorCtr="0">
            <a:noAutofit/>
          </a:bodyPr>
          <a:lstStyle>
            <a:defPPr>
              <a:defRPr lang="en-US"/>
            </a:defPPr>
            <a:lvl1pPr marL="0" algn="l" defTabSz="1828800" rtl="0" eaLnBrk="1" latinLnBrk="0" hangingPunct="1">
              <a:lnSpc>
                <a:spcPct val="90000"/>
              </a:lnSpc>
              <a:spcBef>
                <a:spcPct val="0"/>
              </a:spcBef>
              <a:buNone/>
              <a:defRPr sz="6600" kern="1200" baseline="0">
                <a:solidFill>
                  <a:srgbClr val="915907"/>
                </a:solidFill>
                <a:latin typeface="Community Light" panose="02000303040000020003" pitchFamily="2" charset="0"/>
                <a:ea typeface="+mj-ea"/>
                <a:cs typeface="+mj-cs"/>
              </a:defRPr>
            </a:lvl1pPr>
          </a:lstStyle>
          <a:p>
            <a:pPr defTabSz="1828092">
              <a:defRPr/>
            </a:pPr>
            <a:r>
              <a:rPr lang="en-AU" sz="6400">
                <a:solidFill>
                  <a:srgbClr val="556779"/>
                </a:solidFill>
                <a:latin typeface="Community Light"/>
                <a:cs typeface="Arial" pitchFamily="34" charset="0"/>
              </a:rPr>
              <a:t>Faculty Use Cases</a:t>
            </a:r>
          </a:p>
          <a:p>
            <a:pPr defTabSz="1828092">
              <a:defRPr/>
            </a:pPr>
            <a:br>
              <a:rPr lang="en-AU" sz="3600">
                <a:solidFill>
                  <a:srgbClr val="935907"/>
                </a:solidFill>
                <a:latin typeface="Community Light"/>
                <a:ea typeface="+mn-ea"/>
                <a:cs typeface="Arial" pitchFamily="34" charset="0"/>
              </a:rPr>
            </a:br>
            <a:r>
              <a:rPr lang="en-US" sz="3600">
                <a:solidFill>
                  <a:srgbClr val="5E6869"/>
                </a:solidFill>
                <a:latin typeface="Community Light"/>
                <a:ea typeface="+mn-ea"/>
                <a:cs typeface="Arial" pitchFamily="34" charset="0"/>
              </a:rPr>
              <a:t>We want LinkedIn Learning to be an approachable and useful tool for all instructors at your campus</a:t>
            </a:r>
            <a:endParaRPr lang="en-AU" sz="3600">
              <a:solidFill>
                <a:srgbClr val="5E6869"/>
              </a:solidFill>
              <a:latin typeface="Community Light"/>
              <a:ea typeface="+mn-ea"/>
              <a:cs typeface="Arial" pitchFamily="34" charset="0"/>
            </a:endParaRPr>
          </a:p>
        </p:txBody>
      </p:sp>
      <p:sp>
        <p:nvSpPr>
          <p:cNvPr id="33" name="Rectangle 32">
            <a:extLst>
              <a:ext uri="{FF2B5EF4-FFF2-40B4-BE49-F238E27FC236}">
                <a16:creationId xmlns:a16="http://schemas.microsoft.com/office/drawing/2014/main" id="{09457E09-8447-6F44-872D-7E036A20E83A}"/>
              </a:ext>
            </a:extLst>
          </p:cNvPr>
          <p:cNvSpPr/>
          <p:nvPr/>
        </p:nvSpPr>
        <p:spPr>
          <a:xfrm>
            <a:off x="11342729" y="794881"/>
            <a:ext cx="6141173" cy="359571"/>
          </a:xfrm>
          <a:prstGeom prst="rect">
            <a:avLst/>
          </a:prstGeom>
          <a:solidFill>
            <a:srgbClr val="FDF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1828891"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Calibri"/>
                <a:ea typeface="Arial" pitchFamily="34" charset="0"/>
                <a:cs typeface="Arial" pitchFamily="34" charset="0"/>
                <a:sym typeface="Wingdings"/>
              </a:defRPr>
            </a:lvl1pPr>
            <a:lvl2pPr marL="914446" marR="0" indent="0" algn="l" defTabSz="1828891"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Calibri"/>
                <a:ea typeface="Arial" pitchFamily="34" charset="0"/>
                <a:cs typeface="Arial" pitchFamily="34" charset="0"/>
                <a:sym typeface="Wingdings"/>
              </a:defRPr>
            </a:lvl2pPr>
            <a:lvl3pPr marL="1828891" marR="0" indent="0" algn="l" defTabSz="1828891"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Calibri"/>
                <a:ea typeface="Arial" pitchFamily="34" charset="0"/>
                <a:cs typeface="Arial" pitchFamily="34" charset="0"/>
                <a:sym typeface="Wingdings"/>
              </a:defRPr>
            </a:lvl3pPr>
            <a:lvl4pPr marL="2743337" marR="0" indent="0" algn="l" defTabSz="1828891"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Calibri"/>
                <a:ea typeface="Arial" pitchFamily="34" charset="0"/>
                <a:cs typeface="Arial" pitchFamily="34" charset="0"/>
                <a:sym typeface="Wingdings"/>
              </a:defRPr>
            </a:lvl4pPr>
            <a:lvl5pPr marL="3657783" marR="0" indent="0" algn="l" defTabSz="1828891"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Calibri"/>
                <a:ea typeface="Arial" pitchFamily="34" charset="0"/>
                <a:cs typeface="Arial" pitchFamily="34" charset="0"/>
                <a:sym typeface="Wingdings"/>
              </a:defRPr>
            </a:lvl5pPr>
            <a:lvl6pPr marL="4572229" marR="0" indent="0" algn="l" defTabSz="1828891"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Calibri"/>
                <a:ea typeface="Arial" pitchFamily="34" charset="0"/>
                <a:cs typeface="Arial" pitchFamily="34" charset="0"/>
                <a:sym typeface="Wingdings"/>
              </a:defRPr>
            </a:lvl6pPr>
            <a:lvl7pPr marL="5486674" marR="0" indent="0" algn="l" defTabSz="1828891"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Calibri"/>
                <a:ea typeface="Arial" pitchFamily="34" charset="0"/>
                <a:cs typeface="Arial" pitchFamily="34" charset="0"/>
                <a:sym typeface="Wingdings"/>
              </a:defRPr>
            </a:lvl7pPr>
            <a:lvl8pPr marL="6401120" marR="0" indent="0" algn="l" defTabSz="1828891"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Calibri"/>
                <a:ea typeface="Arial" pitchFamily="34" charset="0"/>
                <a:cs typeface="Arial" pitchFamily="34" charset="0"/>
                <a:sym typeface="Wingdings"/>
              </a:defRPr>
            </a:lvl8pPr>
            <a:lvl9pPr marL="7315566" marR="0" indent="0" algn="l" defTabSz="1828891"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Calibri"/>
                <a:ea typeface="Arial" pitchFamily="34" charset="0"/>
                <a:cs typeface="Arial" pitchFamily="34" charset="0"/>
                <a:sym typeface="Wingdings"/>
              </a:defRPr>
            </a:lvl9pPr>
          </a:lstStyle>
          <a:p>
            <a:pPr algn="ctr" defTabSz="1828914">
              <a:defRPr/>
            </a:pPr>
            <a:endParaRPr lang="en-US" sz="57601">
              <a:solidFill>
                <a:srgbClr val="546779"/>
              </a:solidFill>
              <a:latin typeface="Community" panose="02000303040000020003" pitchFamily="2" charset="0"/>
            </a:endParaRPr>
          </a:p>
        </p:txBody>
      </p:sp>
      <p:pic>
        <p:nvPicPr>
          <p:cNvPr id="65" name="MW_T" descr="2203529,C,urn:li:dataInsightsSlideTemplateVersion:(Emerging_slide58_prod241_slide,2),urn:li:dataInsightsSlideTemplateVersion:(Emerging_slide58_prod241_slide,2),1" hidden="1"/>
          <p:cNvPicPr/>
          <p:nvPr/>
        </p:nvPicPr>
        <p:blipFill>
          <a:blip r:embed="rId3"/>
          <a:stretch>
            <a:fillRect/>
          </a:stretch>
        </p:blipFill>
        <p:spPr>
          <a:xfrm>
            <a:off x="1587" y="893"/>
            <a:ext cx="12699" cy="12699"/>
          </a:xfrm>
          <a:prstGeom prst="rect">
            <a:avLst/>
          </a:prstGeom>
        </p:spPr>
      </p:pic>
      <p:grpSp>
        <p:nvGrpSpPr>
          <p:cNvPr id="10" name="Group 9">
            <a:extLst>
              <a:ext uri="{FF2B5EF4-FFF2-40B4-BE49-F238E27FC236}">
                <a16:creationId xmlns:a16="http://schemas.microsoft.com/office/drawing/2014/main" id="{2FFF7600-EA17-0260-BA5A-DFF07E5B9A10}"/>
              </a:ext>
            </a:extLst>
          </p:cNvPr>
          <p:cNvGrpSpPr/>
          <p:nvPr/>
        </p:nvGrpSpPr>
        <p:grpSpPr>
          <a:xfrm>
            <a:off x="941721" y="3173164"/>
            <a:ext cx="7143493" cy="10541944"/>
            <a:chOff x="940254" y="3172684"/>
            <a:chExt cx="7144423" cy="10543316"/>
          </a:xfrm>
        </p:grpSpPr>
        <p:sp>
          <p:nvSpPr>
            <p:cNvPr id="49" name="Rectangle 48">
              <a:extLst>
                <a:ext uri="{FF2B5EF4-FFF2-40B4-BE49-F238E27FC236}">
                  <a16:creationId xmlns:a16="http://schemas.microsoft.com/office/drawing/2014/main" id="{C234E904-8036-8748-B7C8-962305C06969}"/>
                </a:ext>
              </a:extLst>
            </p:cNvPr>
            <p:cNvSpPr/>
            <p:nvPr/>
          </p:nvSpPr>
          <p:spPr>
            <a:xfrm>
              <a:off x="1259553" y="3453874"/>
              <a:ext cx="6825124" cy="10262126"/>
            </a:xfrm>
            <a:prstGeom prst="rect">
              <a:avLst/>
            </a:prstGeom>
            <a:solidFill>
              <a:srgbClr val="FCE2B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1828891"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Calibri"/>
                  <a:ea typeface="Arial" pitchFamily="34" charset="0"/>
                  <a:cs typeface="Arial" pitchFamily="34" charset="0"/>
                  <a:sym typeface="Wingdings"/>
                </a:defRPr>
              </a:lvl1pPr>
              <a:lvl2pPr marL="914446" marR="0" indent="0" algn="l" defTabSz="1828891"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Calibri"/>
                  <a:ea typeface="Arial" pitchFamily="34" charset="0"/>
                  <a:cs typeface="Arial" pitchFamily="34" charset="0"/>
                  <a:sym typeface="Wingdings"/>
                </a:defRPr>
              </a:lvl2pPr>
              <a:lvl3pPr marL="1828891" marR="0" indent="0" algn="l" defTabSz="1828891"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Calibri"/>
                  <a:ea typeface="Arial" pitchFamily="34" charset="0"/>
                  <a:cs typeface="Arial" pitchFamily="34" charset="0"/>
                  <a:sym typeface="Wingdings"/>
                </a:defRPr>
              </a:lvl3pPr>
              <a:lvl4pPr marL="2743337" marR="0" indent="0" algn="l" defTabSz="1828891"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Calibri"/>
                  <a:ea typeface="Arial" pitchFamily="34" charset="0"/>
                  <a:cs typeface="Arial" pitchFamily="34" charset="0"/>
                  <a:sym typeface="Wingdings"/>
                </a:defRPr>
              </a:lvl4pPr>
              <a:lvl5pPr marL="3657783" marR="0" indent="0" algn="l" defTabSz="1828891"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Calibri"/>
                  <a:ea typeface="Arial" pitchFamily="34" charset="0"/>
                  <a:cs typeface="Arial" pitchFamily="34" charset="0"/>
                  <a:sym typeface="Wingdings"/>
                </a:defRPr>
              </a:lvl5pPr>
              <a:lvl6pPr marL="4572229" marR="0" indent="0" algn="l" defTabSz="1828891"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Calibri"/>
                  <a:ea typeface="Arial" pitchFamily="34" charset="0"/>
                  <a:cs typeface="Arial" pitchFamily="34" charset="0"/>
                  <a:sym typeface="Wingdings"/>
                </a:defRPr>
              </a:lvl6pPr>
              <a:lvl7pPr marL="5486674" marR="0" indent="0" algn="l" defTabSz="1828891"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Calibri"/>
                  <a:ea typeface="Arial" pitchFamily="34" charset="0"/>
                  <a:cs typeface="Arial" pitchFamily="34" charset="0"/>
                  <a:sym typeface="Wingdings"/>
                </a:defRPr>
              </a:lvl7pPr>
              <a:lvl8pPr marL="6401120" marR="0" indent="0" algn="l" defTabSz="1828891"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Calibri"/>
                  <a:ea typeface="Arial" pitchFamily="34" charset="0"/>
                  <a:cs typeface="Arial" pitchFamily="34" charset="0"/>
                  <a:sym typeface="Wingdings"/>
                </a:defRPr>
              </a:lvl8pPr>
              <a:lvl9pPr marL="7315566" marR="0" indent="0" algn="l" defTabSz="1828891" rtl="0" eaLnBrk="1" fontAlgn="auto" latinLnBrk="0" hangingPunct="1">
                <a:lnSpc>
                  <a:spcPct val="100000"/>
                </a:lnSpc>
                <a:spcBef>
                  <a:spcPct val="0"/>
                </a:spcBef>
                <a:spcAft>
                  <a:spcPct val="0"/>
                </a:spcAft>
                <a:buClrTx/>
                <a:buSzTx/>
                <a:buFontTx/>
                <a:buNone/>
                <a:defRPr kumimoji="0" sz="3600" b="0" i="0" u="none" strike="noStrike" kern="1200" cap="none" spc="0" normalizeH="0" baseline="0" noProof="0">
                  <a:solidFill>
                    <a:schemeClr val="lt1"/>
                  </a:solidFill>
                  <a:uLnTx/>
                  <a:uFillTx/>
                  <a:latin typeface="Calibri"/>
                  <a:ea typeface="Arial" pitchFamily="34" charset="0"/>
                  <a:cs typeface="Arial" pitchFamily="34" charset="0"/>
                  <a:sym typeface="Wingdings"/>
                </a:defRPr>
              </a:lvl9pPr>
            </a:lstStyle>
            <a:p>
              <a:pPr algn="ctr" defTabSz="1828183">
                <a:defRPr/>
              </a:pPr>
              <a:endParaRPr lang="en-US" sz="7197">
                <a:solidFill>
                  <a:srgbClr val="000000"/>
                </a:solidFill>
              </a:endParaRPr>
            </a:p>
          </p:txBody>
        </p:sp>
        <p:sp>
          <p:nvSpPr>
            <p:cNvPr id="51" name="Google Shape;1789;p211">
              <a:extLst>
                <a:ext uri="{FF2B5EF4-FFF2-40B4-BE49-F238E27FC236}">
                  <a16:creationId xmlns:a16="http://schemas.microsoft.com/office/drawing/2014/main" id="{13646A84-A39D-434D-93FC-9637A90FE248}"/>
                </a:ext>
              </a:extLst>
            </p:cNvPr>
            <p:cNvSpPr txBox="1"/>
            <p:nvPr/>
          </p:nvSpPr>
          <p:spPr>
            <a:xfrm>
              <a:off x="3011891" y="3553934"/>
              <a:ext cx="4748180" cy="1075318"/>
            </a:xfrm>
            <a:prstGeom prst="rect">
              <a:avLst/>
            </a:prstGeom>
            <a:noFill/>
            <a:ln>
              <a:noFill/>
            </a:ln>
          </p:spPr>
          <p:txBody>
            <a:bodyPr spcFirstLastPara="1" vert="horz" wrap="square" lIns="0" tIns="45651" rIns="0" bIns="45651" rtlCol="0" anchor="t" anchorCtr="0">
              <a:noAutofit/>
            </a:bodyPr>
            <a:lstStyle>
              <a:defPPr>
                <a:defRPr lang="en-US"/>
              </a:defPPr>
              <a:lvl1pPr marL="0" indent="0" algn="l" defTabSz="1828800" rtl="0" eaLnBrk="1" latinLnBrk="0" hangingPunct="1">
                <a:lnSpc>
                  <a:spcPct val="90000"/>
                </a:lnSpc>
                <a:spcBef>
                  <a:spcPts val="2000"/>
                </a:spcBef>
                <a:buFont typeface="Arial" pitchFamily="34" charset="0"/>
                <a:buNone/>
                <a:defRPr sz="5600" kern="1200" baseline="0">
                  <a:solidFill>
                    <a:srgbClr val="56687A"/>
                  </a:solidFill>
                  <a:latin typeface="Community Light" panose="02000303040000020003" pitchFamily="2" charset="0"/>
                  <a:ea typeface="+mn-ea"/>
                  <a:cs typeface="+mn-cs"/>
                </a:defRPr>
              </a:lvl1pPr>
              <a:lvl2pPr marL="914400" indent="0" algn="l" defTabSz="1828800" rtl="0" eaLnBrk="1" latinLnBrk="0" hangingPunct="1">
                <a:lnSpc>
                  <a:spcPct val="90000"/>
                </a:lnSpc>
                <a:spcBef>
                  <a:spcPts val="1000"/>
                </a:spcBef>
                <a:buFont typeface="Arial" pitchFamily="34" charset="0"/>
                <a:buNone/>
                <a:defRPr sz="4800" kern="1200" baseline="0">
                  <a:solidFill>
                    <a:srgbClr val="56687A"/>
                  </a:solidFill>
                  <a:latin typeface="Community Light" panose="02000303040000020003" pitchFamily="2" charset="0"/>
                  <a:ea typeface="+mn-ea"/>
                  <a:cs typeface="+mn-cs"/>
                </a:defRPr>
              </a:lvl2pPr>
              <a:lvl3pPr marL="1828800" indent="0" algn="l" defTabSz="1828800" rtl="0" eaLnBrk="1" latinLnBrk="0" hangingPunct="1">
                <a:lnSpc>
                  <a:spcPct val="90000"/>
                </a:lnSpc>
                <a:spcBef>
                  <a:spcPts val="1000"/>
                </a:spcBef>
                <a:buFont typeface="Arial" pitchFamily="34" charset="0"/>
                <a:buNone/>
                <a:defRPr sz="4000" kern="1200" baseline="0">
                  <a:solidFill>
                    <a:srgbClr val="56687A"/>
                  </a:solidFill>
                  <a:latin typeface="Community Light" panose="02000303040000020003" pitchFamily="2" charset="0"/>
                  <a:ea typeface="+mn-ea"/>
                  <a:cs typeface="+mn-cs"/>
                </a:defRPr>
              </a:lvl3pPr>
              <a:lvl4pPr marL="2743200" indent="0" algn="l" defTabSz="1828800" rtl="0" eaLnBrk="1" latinLnBrk="0" hangingPunct="1">
                <a:lnSpc>
                  <a:spcPct val="90000"/>
                </a:lnSpc>
                <a:spcBef>
                  <a:spcPts val="1000"/>
                </a:spcBef>
                <a:buFont typeface="Arial" pitchFamily="34" charset="0"/>
                <a:buNone/>
                <a:defRPr sz="3600" kern="1200" baseline="0">
                  <a:solidFill>
                    <a:srgbClr val="56687A"/>
                  </a:solidFill>
                  <a:latin typeface="Community Light" panose="02000303040000020003" pitchFamily="2" charset="0"/>
                  <a:ea typeface="+mn-ea"/>
                  <a:cs typeface="+mn-cs"/>
                </a:defRPr>
              </a:lvl4pPr>
              <a:lvl5pPr marL="3657600" indent="0" algn="l" defTabSz="1828800" rtl="0" eaLnBrk="1" latinLnBrk="0" hangingPunct="1">
                <a:lnSpc>
                  <a:spcPct val="90000"/>
                </a:lnSpc>
                <a:spcBef>
                  <a:spcPts val="1000"/>
                </a:spcBef>
                <a:buFont typeface="Arial" pitchFamily="34" charset="0"/>
                <a:buNone/>
                <a:defRPr sz="3600" kern="1200" baseline="0">
                  <a:solidFill>
                    <a:srgbClr val="56687A"/>
                  </a:solidFill>
                  <a:latin typeface="Community Light"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9pPr>
            </a:lstStyle>
            <a:p>
              <a:pPr defTabSz="1828092">
                <a:spcBef>
                  <a:spcPct val="0"/>
                </a:spcBef>
                <a:defRPr/>
              </a:pPr>
              <a:r>
                <a:rPr lang="en-US" sz="4000">
                  <a:solidFill>
                    <a:srgbClr val="935907"/>
                  </a:solidFill>
                  <a:latin typeface="Community"/>
                  <a:cs typeface="Arial" pitchFamily="34" charset="0"/>
                </a:rPr>
                <a:t>Real-life Examples in the Classroom</a:t>
              </a:r>
            </a:p>
          </p:txBody>
        </p:sp>
        <p:sp>
          <p:nvSpPr>
            <p:cNvPr id="53" name="Freeform 65">
              <a:extLst>
                <a:ext uri="{FF2B5EF4-FFF2-40B4-BE49-F238E27FC236}">
                  <a16:creationId xmlns:a16="http://schemas.microsoft.com/office/drawing/2014/main" id="{AB0F7D23-9CA3-F54D-9D58-183C2E1E7B74}"/>
                </a:ext>
              </a:extLst>
            </p:cNvPr>
            <p:cNvSpPr/>
            <p:nvPr/>
          </p:nvSpPr>
          <p:spPr>
            <a:xfrm>
              <a:off x="940254" y="3172684"/>
              <a:ext cx="1752338" cy="1752338"/>
            </a:xfrm>
            <a:custGeom>
              <a:avLst/>
              <a:gdLst>
                <a:gd name="connsiteX0" fmla="*/ 1752795 w 1752794"/>
                <a:gd name="connsiteY0" fmla="*/ 876397 h 1752794"/>
                <a:gd name="connsiteX1" fmla="*/ 876397 w 1752794"/>
                <a:gd name="connsiteY1" fmla="*/ 1752795 h 1752794"/>
                <a:gd name="connsiteX2" fmla="*/ 0 w 1752794"/>
                <a:gd name="connsiteY2" fmla="*/ 876397 h 1752794"/>
                <a:gd name="connsiteX3" fmla="*/ 876397 w 1752794"/>
                <a:gd name="connsiteY3" fmla="*/ 0 h 1752794"/>
                <a:gd name="connsiteX4" fmla="*/ 1752795 w 1752794"/>
                <a:gd name="connsiteY4" fmla="*/ 876397 h 175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793" h="1752793">
                  <a:moveTo>
                    <a:pt x="1752795" y="876397"/>
                  </a:moveTo>
                  <a:cubicBezTo>
                    <a:pt x="1752795" y="1360418"/>
                    <a:pt x="1360418" y="1752795"/>
                    <a:pt x="876397" y="1752795"/>
                  </a:cubicBezTo>
                  <a:cubicBezTo>
                    <a:pt x="392376" y="1752795"/>
                    <a:pt x="0" y="1360418"/>
                    <a:pt x="0" y="876397"/>
                  </a:cubicBezTo>
                  <a:cubicBezTo>
                    <a:pt x="0" y="392376"/>
                    <a:pt x="392376" y="0"/>
                    <a:pt x="876397" y="0"/>
                  </a:cubicBezTo>
                  <a:cubicBezTo>
                    <a:pt x="1360418" y="0"/>
                    <a:pt x="1752795" y="392376"/>
                    <a:pt x="1752795" y="876397"/>
                  </a:cubicBezTo>
                  <a:close/>
                </a:path>
              </a:pathLst>
            </a:custGeom>
            <a:solidFill>
              <a:schemeClr val="accent4"/>
            </a:solidFill>
            <a:ln w="6866" cap="flat">
              <a:noFill/>
              <a:prstDash val="solid"/>
              <a:miter/>
            </a:ln>
          </p:spPr>
          <p:txBody>
            <a:bodyPr rtlCol="0" anchor="ctr"/>
            <a:lstStyle>
              <a:defPPr>
                <a:defRPr lang="en-US"/>
              </a:defPPr>
            </a:lstStyle>
            <a:p>
              <a:pPr defTabSz="1828183">
                <a:defRPr/>
              </a:pPr>
              <a:endParaRPr lang="en-US" sz="1800">
                <a:latin typeface="Calibri"/>
                <a:cs typeface="Arial" pitchFamily="34" charset="0"/>
              </a:endParaRPr>
            </a:p>
          </p:txBody>
        </p:sp>
        <p:sp>
          <p:nvSpPr>
            <p:cNvPr id="55" name="Google Shape;1789;p211">
              <a:extLst>
                <a:ext uri="{FF2B5EF4-FFF2-40B4-BE49-F238E27FC236}">
                  <a16:creationId xmlns:a16="http://schemas.microsoft.com/office/drawing/2014/main" id="{592FD0E5-F5EC-0846-A8D0-AD8D1B167848}"/>
                </a:ext>
              </a:extLst>
            </p:cNvPr>
            <p:cNvSpPr txBox="1"/>
            <p:nvPr/>
          </p:nvSpPr>
          <p:spPr>
            <a:xfrm>
              <a:off x="1856212" y="5400393"/>
              <a:ext cx="5621538" cy="7876592"/>
            </a:xfrm>
            <a:prstGeom prst="rect">
              <a:avLst/>
            </a:prstGeom>
            <a:noFill/>
            <a:ln>
              <a:noFill/>
            </a:ln>
          </p:spPr>
          <p:txBody>
            <a:bodyPr spcFirstLastPara="1" vert="horz" wrap="square" lIns="0" tIns="45651" rIns="0" bIns="45651" rtlCol="0" anchor="t" anchorCtr="0">
              <a:noAutofit/>
            </a:bodyPr>
            <a:lstStyle>
              <a:defPPr>
                <a:defRPr lang="en-US"/>
              </a:defPPr>
              <a:lvl1pPr marL="0" indent="0" algn="l" defTabSz="1828800" rtl="0" eaLnBrk="1" latinLnBrk="0" hangingPunct="1">
                <a:lnSpc>
                  <a:spcPct val="90000"/>
                </a:lnSpc>
                <a:spcBef>
                  <a:spcPts val="2000"/>
                </a:spcBef>
                <a:buFont typeface="Arial" pitchFamily="34" charset="0"/>
                <a:buNone/>
                <a:defRPr sz="5600" kern="1200" baseline="0">
                  <a:solidFill>
                    <a:srgbClr val="56687A"/>
                  </a:solidFill>
                  <a:latin typeface="Community Light" panose="02000303040000020003" pitchFamily="2" charset="0"/>
                  <a:ea typeface="+mn-ea"/>
                  <a:cs typeface="+mn-cs"/>
                </a:defRPr>
              </a:lvl1pPr>
              <a:lvl2pPr marL="914400" indent="0" algn="l" defTabSz="1828800" rtl="0" eaLnBrk="1" latinLnBrk="0" hangingPunct="1">
                <a:lnSpc>
                  <a:spcPct val="90000"/>
                </a:lnSpc>
                <a:spcBef>
                  <a:spcPts val="1000"/>
                </a:spcBef>
                <a:buFont typeface="Arial" pitchFamily="34" charset="0"/>
                <a:buNone/>
                <a:defRPr sz="4800" kern="1200" baseline="0">
                  <a:solidFill>
                    <a:srgbClr val="56687A"/>
                  </a:solidFill>
                  <a:latin typeface="Community Light" panose="02000303040000020003" pitchFamily="2" charset="0"/>
                  <a:ea typeface="+mn-ea"/>
                  <a:cs typeface="+mn-cs"/>
                </a:defRPr>
              </a:lvl2pPr>
              <a:lvl3pPr marL="1828800" indent="0" algn="l" defTabSz="1828800" rtl="0" eaLnBrk="1" latinLnBrk="0" hangingPunct="1">
                <a:lnSpc>
                  <a:spcPct val="90000"/>
                </a:lnSpc>
                <a:spcBef>
                  <a:spcPts val="1000"/>
                </a:spcBef>
                <a:buFont typeface="Arial" pitchFamily="34" charset="0"/>
                <a:buNone/>
                <a:defRPr sz="4000" kern="1200" baseline="0">
                  <a:solidFill>
                    <a:srgbClr val="56687A"/>
                  </a:solidFill>
                  <a:latin typeface="Community Light" panose="02000303040000020003" pitchFamily="2" charset="0"/>
                  <a:ea typeface="+mn-ea"/>
                  <a:cs typeface="+mn-cs"/>
                </a:defRPr>
              </a:lvl3pPr>
              <a:lvl4pPr marL="2743200" indent="0" algn="l" defTabSz="1828800" rtl="0" eaLnBrk="1" latinLnBrk="0" hangingPunct="1">
                <a:lnSpc>
                  <a:spcPct val="90000"/>
                </a:lnSpc>
                <a:spcBef>
                  <a:spcPts val="1000"/>
                </a:spcBef>
                <a:buFont typeface="Arial" pitchFamily="34" charset="0"/>
                <a:buNone/>
                <a:defRPr sz="3600" kern="1200" baseline="0">
                  <a:solidFill>
                    <a:srgbClr val="56687A"/>
                  </a:solidFill>
                  <a:latin typeface="Community Light" panose="02000303040000020003" pitchFamily="2" charset="0"/>
                  <a:ea typeface="+mn-ea"/>
                  <a:cs typeface="+mn-cs"/>
                </a:defRPr>
              </a:lvl4pPr>
              <a:lvl5pPr marL="3657600" indent="0" algn="l" defTabSz="1828800" rtl="0" eaLnBrk="1" latinLnBrk="0" hangingPunct="1">
                <a:lnSpc>
                  <a:spcPct val="90000"/>
                </a:lnSpc>
                <a:spcBef>
                  <a:spcPts val="1000"/>
                </a:spcBef>
                <a:buFont typeface="Arial" pitchFamily="34" charset="0"/>
                <a:buNone/>
                <a:defRPr sz="3600" kern="1200" baseline="0">
                  <a:solidFill>
                    <a:srgbClr val="56687A"/>
                  </a:solidFill>
                  <a:latin typeface="Community Light"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9pPr>
            </a:lstStyle>
            <a:p>
              <a:pPr defTabSz="1828092">
                <a:spcBef>
                  <a:spcPct val="0"/>
                </a:spcBef>
                <a:defRPr/>
              </a:pPr>
              <a:r>
                <a:rPr lang="en-US" sz="3000">
                  <a:solidFill>
                    <a:srgbClr val="935907"/>
                  </a:solidFill>
                  <a:latin typeface="Community"/>
                  <a:cs typeface="Arial" pitchFamily="34" charset="0"/>
                </a:rPr>
                <a:t>LinkedIn Learning courses provide more real-world applications and broaden student perspectives</a:t>
              </a:r>
            </a:p>
            <a:p>
              <a:pPr defTabSz="1828092">
                <a:lnSpc>
                  <a:spcPct val="100000"/>
                </a:lnSpc>
                <a:spcBef>
                  <a:spcPct val="0"/>
                </a:spcBef>
                <a:defRPr/>
              </a:pPr>
              <a:endParaRPr lang="en-US" sz="3000">
                <a:latin typeface="Community Light"/>
                <a:cs typeface="Arial" pitchFamily="34" charset="0"/>
              </a:endParaRPr>
            </a:p>
            <a:p>
              <a:pPr marL="10160" defTabSz="1828092">
                <a:lnSpc>
                  <a:spcPct val="100000"/>
                </a:lnSpc>
                <a:spcBef>
                  <a:spcPct val="0"/>
                </a:spcBef>
                <a:defRPr/>
              </a:pPr>
              <a:r>
                <a:rPr lang="en-US" sz="3000" b="1">
                  <a:latin typeface="Community"/>
                  <a:cs typeface="Arial" pitchFamily="34" charset="0"/>
                </a:rPr>
                <a:t>Fox Valley Technical College </a:t>
              </a:r>
              <a:r>
                <a:rPr lang="en-US" sz="3000">
                  <a:latin typeface="Community Light"/>
                  <a:cs typeface="Arial" pitchFamily="34" charset="0"/>
                </a:rPr>
                <a:t>leverages hands-on </a:t>
              </a:r>
              <a:r>
                <a:rPr lang="en-US" sz="3000" err="1">
                  <a:latin typeface="Community Light"/>
                  <a:cs typeface="Arial" pitchFamily="34" charset="0"/>
                </a:rPr>
                <a:t>LiL</a:t>
              </a:r>
              <a:r>
                <a:rPr lang="en-US" sz="3000">
                  <a:latin typeface="Community Light"/>
                  <a:cs typeface="Arial" pitchFamily="34" charset="0"/>
                </a:rPr>
                <a:t> content for 22 of their courses and certification programs</a:t>
              </a:r>
              <a:br>
                <a:rPr lang="en-US" sz="3000">
                  <a:latin typeface="Community Light"/>
                  <a:cs typeface="Arial" pitchFamily="34" charset="0"/>
                </a:rPr>
              </a:br>
              <a:endParaRPr lang="en-US" sz="3000">
                <a:latin typeface="Community Light"/>
                <a:cs typeface="Arial" pitchFamily="34" charset="0"/>
              </a:endParaRPr>
            </a:p>
            <a:p>
              <a:pPr marL="10160" defTabSz="1828092">
                <a:lnSpc>
                  <a:spcPct val="100000"/>
                </a:lnSpc>
                <a:spcBef>
                  <a:spcPct val="0"/>
                </a:spcBef>
                <a:defRPr/>
              </a:pPr>
              <a:r>
                <a:rPr lang="en-US" sz="3000">
                  <a:latin typeface="Community Light"/>
                  <a:cs typeface="Arial" pitchFamily="34" charset="0"/>
                </a:rPr>
                <a:t>Students interviewed said  while they don’t particularly love learning from a textbook, [however] retaining the information from LinkedIn Learning videos was much easier and more enjoyable.</a:t>
              </a:r>
            </a:p>
            <a:p>
              <a:pPr marL="10160" defTabSz="1828092">
                <a:lnSpc>
                  <a:spcPct val="100000"/>
                </a:lnSpc>
                <a:spcBef>
                  <a:spcPct val="0"/>
                </a:spcBef>
                <a:defRPr/>
              </a:pPr>
              <a:endParaRPr lang="en-US" sz="3000">
                <a:latin typeface="Community Light"/>
                <a:cs typeface="Arial" pitchFamily="34" charset="0"/>
              </a:endParaRPr>
            </a:p>
          </p:txBody>
        </p:sp>
        <p:pic>
          <p:nvPicPr>
            <p:cNvPr id="39" name="Picture 38">
              <a:extLst>
                <a:ext uri="{FF2B5EF4-FFF2-40B4-BE49-F238E27FC236}">
                  <a16:creationId xmlns:a16="http://schemas.microsoft.com/office/drawing/2014/main" id="{BCCC025D-9012-A647-915A-1886F14F04B0}"/>
                </a:ext>
              </a:extLst>
            </p:cNvPr>
            <p:cNvPicPr>
              <a:picLocks noChangeAspect="1"/>
            </p:cNvPicPr>
            <p:nvPr/>
          </p:nvPicPr>
          <p:blipFill>
            <a:blip r:embed="rId4"/>
            <a:stretch>
              <a:fillRect/>
            </a:stretch>
          </p:blipFill>
          <p:spPr>
            <a:xfrm>
              <a:off x="1260375" y="3614363"/>
              <a:ext cx="1055426" cy="857532"/>
            </a:xfrm>
            <a:prstGeom prst="rect">
              <a:avLst/>
            </a:prstGeom>
          </p:spPr>
        </p:pic>
        <p:pic>
          <p:nvPicPr>
            <p:cNvPr id="5" name="Picture 4" descr="Qr code&#10;&#10;Description automatically generated">
              <a:extLst>
                <a:ext uri="{FF2B5EF4-FFF2-40B4-BE49-F238E27FC236}">
                  <a16:creationId xmlns:a16="http://schemas.microsoft.com/office/drawing/2014/main" id="{1F17C55D-E7A7-F634-0F17-F795AB98C62C}"/>
                </a:ext>
              </a:extLst>
            </p:cNvPr>
            <p:cNvPicPr>
              <a:picLocks noChangeAspect="1"/>
            </p:cNvPicPr>
            <p:nvPr/>
          </p:nvPicPr>
          <p:blipFill>
            <a:blip r:embed="rId5"/>
            <a:stretch>
              <a:fillRect/>
            </a:stretch>
          </p:blipFill>
          <p:spPr>
            <a:xfrm flipV="1">
              <a:off x="6257321" y="11911262"/>
              <a:ext cx="1659328" cy="1659328"/>
            </a:xfrm>
            <a:prstGeom prst="rect">
              <a:avLst/>
            </a:prstGeom>
          </p:spPr>
        </p:pic>
      </p:grpSp>
      <p:grpSp>
        <p:nvGrpSpPr>
          <p:cNvPr id="11" name="Group 10">
            <a:extLst>
              <a:ext uri="{FF2B5EF4-FFF2-40B4-BE49-F238E27FC236}">
                <a16:creationId xmlns:a16="http://schemas.microsoft.com/office/drawing/2014/main" id="{89543639-FD16-0341-1D85-6CCC8C00E18C}"/>
              </a:ext>
            </a:extLst>
          </p:cNvPr>
          <p:cNvGrpSpPr/>
          <p:nvPr/>
        </p:nvGrpSpPr>
        <p:grpSpPr>
          <a:xfrm>
            <a:off x="8412027" y="3173167"/>
            <a:ext cx="7204715" cy="11192504"/>
            <a:chOff x="8411534" y="3172684"/>
            <a:chExt cx="7205652" cy="11193961"/>
          </a:xfrm>
        </p:grpSpPr>
        <p:sp>
          <p:nvSpPr>
            <p:cNvPr id="41" name="Rectangle 40">
              <a:extLst>
                <a:ext uri="{FF2B5EF4-FFF2-40B4-BE49-F238E27FC236}">
                  <a16:creationId xmlns:a16="http://schemas.microsoft.com/office/drawing/2014/main" id="{566C4E30-E780-5844-982F-C0D4ADB0B203}"/>
                </a:ext>
              </a:extLst>
            </p:cNvPr>
            <p:cNvSpPr/>
            <p:nvPr/>
          </p:nvSpPr>
          <p:spPr>
            <a:xfrm>
              <a:off x="8748288" y="3459722"/>
              <a:ext cx="6868898" cy="10256277"/>
            </a:xfrm>
            <a:prstGeom prst="rect">
              <a:avLst/>
            </a:prstGeom>
            <a:solidFill>
              <a:srgbClr val="D8EAC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defTabSz="1828183">
                <a:defRPr/>
              </a:pPr>
              <a:endParaRPr lang="en-US" sz="7197">
                <a:solidFill>
                  <a:srgbClr val="000000"/>
                </a:solidFill>
                <a:latin typeface="Calibri"/>
                <a:cs typeface="Arial" pitchFamily="34" charset="0"/>
              </a:endParaRPr>
            </a:p>
          </p:txBody>
        </p:sp>
        <p:sp>
          <p:nvSpPr>
            <p:cNvPr id="43" name="Google Shape;1789;p211">
              <a:extLst>
                <a:ext uri="{FF2B5EF4-FFF2-40B4-BE49-F238E27FC236}">
                  <a16:creationId xmlns:a16="http://schemas.microsoft.com/office/drawing/2014/main" id="{65FDB9F3-1B12-3E44-A97E-942089284BDB}"/>
                </a:ext>
              </a:extLst>
            </p:cNvPr>
            <p:cNvSpPr txBox="1"/>
            <p:nvPr/>
          </p:nvSpPr>
          <p:spPr>
            <a:xfrm>
              <a:off x="10483174" y="3553934"/>
              <a:ext cx="4748180" cy="1075318"/>
            </a:xfrm>
            <a:prstGeom prst="rect">
              <a:avLst/>
            </a:prstGeom>
            <a:noFill/>
            <a:ln>
              <a:noFill/>
            </a:ln>
          </p:spPr>
          <p:txBody>
            <a:bodyPr spcFirstLastPara="1" vert="horz" wrap="square" lIns="0" tIns="45651" rIns="0" bIns="45651" rtlCol="0" anchor="t" anchorCtr="0">
              <a:noAutofit/>
            </a:bodyPr>
            <a:lstStyle>
              <a:defPPr>
                <a:defRPr lang="en-US"/>
              </a:defPPr>
              <a:lvl1pPr marL="0" indent="0" algn="l" defTabSz="1828800" rtl="0" eaLnBrk="1" latinLnBrk="0" hangingPunct="1">
                <a:lnSpc>
                  <a:spcPct val="90000"/>
                </a:lnSpc>
                <a:spcBef>
                  <a:spcPts val="2000"/>
                </a:spcBef>
                <a:buFont typeface="Arial" pitchFamily="34" charset="0"/>
                <a:buNone/>
                <a:defRPr sz="5600" kern="1200" baseline="0">
                  <a:solidFill>
                    <a:srgbClr val="56687A"/>
                  </a:solidFill>
                  <a:latin typeface="Community Light" panose="02000303040000020003" pitchFamily="2" charset="0"/>
                  <a:ea typeface="+mn-ea"/>
                  <a:cs typeface="+mn-cs"/>
                </a:defRPr>
              </a:lvl1pPr>
              <a:lvl2pPr marL="914400" indent="0" algn="l" defTabSz="1828800" rtl="0" eaLnBrk="1" latinLnBrk="0" hangingPunct="1">
                <a:lnSpc>
                  <a:spcPct val="90000"/>
                </a:lnSpc>
                <a:spcBef>
                  <a:spcPts val="1000"/>
                </a:spcBef>
                <a:buFont typeface="Arial" pitchFamily="34" charset="0"/>
                <a:buNone/>
                <a:defRPr sz="4800" kern="1200" baseline="0">
                  <a:solidFill>
                    <a:srgbClr val="56687A"/>
                  </a:solidFill>
                  <a:latin typeface="Community Light" panose="02000303040000020003" pitchFamily="2" charset="0"/>
                  <a:ea typeface="+mn-ea"/>
                  <a:cs typeface="+mn-cs"/>
                </a:defRPr>
              </a:lvl2pPr>
              <a:lvl3pPr marL="1828800" indent="0" algn="l" defTabSz="1828800" rtl="0" eaLnBrk="1" latinLnBrk="0" hangingPunct="1">
                <a:lnSpc>
                  <a:spcPct val="90000"/>
                </a:lnSpc>
                <a:spcBef>
                  <a:spcPts val="1000"/>
                </a:spcBef>
                <a:buFont typeface="Arial" pitchFamily="34" charset="0"/>
                <a:buNone/>
                <a:defRPr sz="4000" kern="1200" baseline="0">
                  <a:solidFill>
                    <a:srgbClr val="56687A"/>
                  </a:solidFill>
                  <a:latin typeface="Community Light" panose="02000303040000020003" pitchFamily="2" charset="0"/>
                  <a:ea typeface="+mn-ea"/>
                  <a:cs typeface="+mn-cs"/>
                </a:defRPr>
              </a:lvl3pPr>
              <a:lvl4pPr marL="2743200" indent="0" algn="l" defTabSz="1828800" rtl="0" eaLnBrk="1" latinLnBrk="0" hangingPunct="1">
                <a:lnSpc>
                  <a:spcPct val="90000"/>
                </a:lnSpc>
                <a:spcBef>
                  <a:spcPts val="1000"/>
                </a:spcBef>
                <a:buFont typeface="Arial" pitchFamily="34" charset="0"/>
                <a:buNone/>
                <a:defRPr sz="3600" kern="1200" baseline="0">
                  <a:solidFill>
                    <a:srgbClr val="56687A"/>
                  </a:solidFill>
                  <a:latin typeface="Community Light" panose="02000303040000020003" pitchFamily="2" charset="0"/>
                  <a:ea typeface="+mn-ea"/>
                  <a:cs typeface="+mn-cs"/>
                </a:defRPr>
              </a:lvl4pPr>
              <a:lvl5pPr marL="3657600" indent="0" algn="l" defTabSz="1828800" rtl="0" eaLnBrk="1" latinLnBrk="0" hangingPunct="1">
                <a:lnSpc>
                  <a:spcPct val="90000"/>
                </a:lnSpc>
                <a:spcBef>
                  <a:spcPts val="1000"/>
                </a:spcBef>
                <a:buFont typeface="Arial" pitchFamily="34" charset="0"/>
                <a:buNone/>
                <a:defRPr sz="3600" kern="1200" baseline="0">
                  <a:solidFill>
                    <a:srgbClr val="56687A"/>
                  </a:solidFill>
                  <a:latin typeface="Community Light"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9pPr>
            </a:lstStyle>
            <a:p>
              <a:pPr defTabSz="1828092">
                <a:spcBef>
                  <a:spcPct val="0"/>
                </a:spcBef>
                <a:defRPr/>
              </a:pPr>
              <a:r>
                <a:rPr lang="en-US" sz="4000">
                  <a:solidFill>
                    <a:srgbClr val="45702D"/>
                  </a:solidFill>
                  <a:latin typeface="Community"/>
                  <a:cs typeface="Arial" pitchFamily="34" charset="0"/>
                </a:rPr>
                <a:t>Flipped Classroom </a:t>
              </a:r>
            </a:p>
            <a:p>
              <a:pPr defTabSz="1828092">
                <a:spcBef>
                  <a:spcPct val="0"/>
                </a:spcBef>
                <a:defRPr/>
              </a:pPr>
              <a:r>
                <a:rPr lang="en-US" sz="4000">
                  <a:solidFill>
                    <a:srgbClr val="45702D"/>
                  </a:solidFill>
                  <a:latin typeface="Community"/>
                  <a:cs typeface="Arial" pitchFamily="34" charset="0"/>
                </a:rPr>
                <a:t>&amp; Zero Textbook Costs</a:t>
              </a:r>
            </a:p>
          </p:txBody>
        </p:sp>
        <p:sp>
          <p:nvSpPr>
            <p:cNvPr id="44" name="Freeform 65">
              <a:extLst>
                <a:ext uri="{FF2B5EF4-FFF2-40B4-BE49-F238E27FC236}">
                  <a16:creationId xmlns:a16="http://schemas.microsoft.com/office/drawing/2014/main" id="{A33DC1B5-5B88-2E4B-BDA2-3AFDFA1E8D2F}"/>
                </a:ext>
              </a:extLst>
            </p:cNvPr>
            <p:cNvSpPr/>
            <p:nvPr/>
          </p:nvSpPr>
          <p:spPr>
            <a:xfrm>
              <a:off x="8411534" y="3172684"/>
              <a:ext cx="1752338" cy="1752338"/>
            </a:xfrm>
            <a:custGeom>
              <a:avLst/>
              <a:gdLst>
                <a:gd name="connsiteX0" fmla="*/ 1752795 w 1752794"/>
                <a:gd name="connsiteY0" fmla="*/ 876397 h 1752794"/>
                <a:gd name="connsiteX1" fmla="*/ 876397 w 1752794"/>
                <a:gd name="connsiteY1" fmla="*/ 1752795 h 1752794"/>
                <a:gd name="connsiteX2" fmla="*/ 0 w 1752794"/>
                <a:gd name="connsiteY2" fmla="*/ 876397 h 1752794"/>
                <a:gd name="connsiteX3" fmla="*/ 876397 w 1752794"/>
                <a:gd name="connsiteY3" fmla="*/ 0 h 1752794"/>
                <a:gd name="connsiteX4" fmla="*/ 1752795 w 1752794"/>
                <a:gd name="connsiteY4" fmla="*/ 876397 h 175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793" h="1752793">
                  <a:moveTo>
                    <a:pt x="1752795" y="876397"/>
                  </a:moveTo>
                  <a:cubicBezTo>
                    <a:pt x="1752795" y="1360418"/>
                    <a:pt x="1360418" y="1752795"/>
                    <a:pt x="876397" y="1752795"/>
                  </a:cubicBezTo>
                  <a:cubicBezTo>
                    <a:pt x="392376" y="1752795"/>
                    <a:pt x="0" y="1360418"/>
                    <a:pt x="0" y="876397"/>
                  </a:cubicBezTo>
                  <a:cubicBezTo>
                    <a:pt x="0" y="392376"/>
                    <a:pt x="392376" y="0"/>
                    <a:pt x="876397" y="0"/>
                  </a:cubicBezTo>
                  <a:cubicBezTo>
                    <a:pt x="1360418" y="0"/>
                    <a:pt x="1752795" y="392376"/>
                    <a:pt x="1752795" y="876397"/>
                  </a:cubicBezTo>
                  <a:close/>
                </a:path>
              </a:pathLst>
            </a:custGeom>
            <a:solidFill>
              <a:schemeClr val="accent5"/>
            </a:solidFill>
            <a:ln w="6866" cap="flat">
              <a:noFill/>
              <a:prstDash val="solid"/>
              <a:miter/>
            </a:ln>
          </p:spPr>
          <p:txBody>
            <a:bodyPr rtlCol="0" anchor="ctr"/>
            <a:lstStyle>
              <a:defPPr>
                <a:defRPr lang="en-US"/>
              </a:defPPr>
            </a:lstStyle>
            <a:p>
              <a:pPr defTabSz="1828183">
                <a:defRPr/>
              </a:pPr>
              <a:endParaRPr lang="en-US" sz="1800">
                <a:latin typeface="Calibri"/>
                <a:cs typeface="Arial" pitchFamily="34" charset="0"/>
              </a:endParaRPr>
            </a:p>
          </p:txBody>
        </p:sp>
        <p:sp>
          <p:nvSpPr>
            <p:cNvPr id="45" name="Google Shape;1789;p211">
              <a:extLst>
                <a:ext uri="{FF2B5EF4-FFF2-40B4-BE49-F238E27FC236}">
                  <a16:creationId xmlns:a16="http://schemas.microsoft.com/office/drawing/2014/main" id="{61C70F20-1C0D-EC45-8085-8D2D14B84EB9}"/>
                </a:ext>
              </a:extLst>
            </p:cNvPr>
            <p:cNvSpPr txBox="1"/>
            <p:nvPr/>
          </p:nvSpPr>
          <p:spPr>
            <a:xfrm>
              <a:off x="9321213" y="5400392"/>
              <a:ext cx="5685132" cy="8966253"/>
            </a:xfrm>
            <a:prstGeom prst="rect">
              <a:avLst/>
            </a:prstGeom>
            <a:noFill/>
            <a:ln>
              <a:noFill/>
            </a:ln>
          </p:spPr>
          <p:txBody>
            <a:bodyPr spcFirstLastPara="1" vert="horz" wrap="square" lIns="0" tIns="45651" rIns="0" bIns="45651" rtlCol="0" anchor="t" anchorCtr="0">
              <a:noAutofit/>
            </a:bodyPr>
            <a:lstStyle>
              <a:defPPr>
                <a:defRPr lang="en-US"/>
              </a:defPPr>
              <a:lvl1pPr marL="0" indent="0" algn="l" defTabSz="1828800" rtl="0" eaLnBrk="1" latinLnBrk="0" hangingPunct="1">
                <a:lnSpc>
                  <a:spcPct val="90000"/>
                </a:lnSpc>
                <a:spcBef>
                  <a:spcPts val="2000"/>
                </a:spcBef>
                <a:buFont typeface="Arial" pitchFamily="34" charset="0"/>
                <a:buNone/>
                <a:defRPr sz="5600" kern="1200" baseline="0">
                  <a:solidFill>
                    <a:srgbClr val="56687A"/>
                  </a:solidFill>
                  <a:latin typeface="Community Light" panose="02000303040000020003" pitchFamily="2" charset="0"/>
                  <a:ea typeface="+mn-ea"/>
                  <a:cs typeface="+mn-cs"/>
                </a:defRPr>
              </a:lvl1pPr>
              <a:lvl2pPr marL="914400" indent="0" algn="l" defTabSz="1828800" rtl="0" eaLnBrk="1" latinLnBrk="0" hangingPunct="1">
                <a:lnSpc>
                  <a:spcPct val="90000"/>
                </a:lnSpc>
                <a:spcBef>
                  <a:spcPts val="1000"/>
                </a:spcBef>
                <a:buFont typeface="Arial" pitchFamily="34" charset="0"/>
                <a:buNone/>
                <a:defRPr sz="4800" kern="1200" baseline="0">
                  <a:solidFill>
                    <a:srgbClr val="56687A"/>
                  </a:solidFill>
                  <a:latin typeface="Community Light" panose="02000303040000020003" pitchFamily="2" charset="0"/>
                  <a:ea typeface="+mn-ea"/>
                  <a:cs typeface="+mn-cs"/>
                </a:defRPr>
              </a:lvl2pPr>
              <a:lvl3pPr marL="1828800" indent="0" algn="l" defTabSz="1828800" rtl="0" eaLnBrk="1" latinLnBrk="0" hangingPunct="1">
                <a:lnSpc>
                  <a:spcPct val="90000"/>
                </a:lnSpc>
                <a:spcBef>
                  <a:spcPts val="1000"/>
                </a:spcBef>
                <a:buFont typeface="Arial" pitchFamily="34" charset="0"/>
                <a:buNone/>
                <a:defRPr sz="4000" kern="1200" baseline="0">
                  <a:solidFill>
                    <a:srgbClr val="56687A"/>
                  </a:solidFill>
                  <a:latin typeface="Community Light" panose="02000303040000020003" pitchFamily="2" charset="0"/>
                  <a:ea typeface="+mn-ea"/>
                  <a:cs typeface="+mn-cs"/>
                </a:defRPr>
              </a:lvl3pPr>
              <a:lvl4pPr marL="2743200" indent="0" algn="l" defTabSz="1828800" rtl="0" eaLnBrk="1" latinLnBrk="0" hangingPunct="1">
                <a:lnSpc>
                  <a:spcPct val="90000"/>
                </a:lnSpc>
                <a:spcBef>
                  <a:spcPts val="1000"/>
                </a:spcBef>
                <a:buFont typeface="Arial" pitchFamily="34" charset="0"/>
                <a:buNone/>
                <a:defRPr sz="3600" kern="1200" baseline="0">
                  <a:solidFill>
                    <a:srgbClr val="56687A"/>
                  </a:solidFill>
                  <a:latin typeface="Community Light" panose="02000303040000020003" pitchFamily="2" charset="0"/>
                  <a:ea typeface="+mn-ea"/>
                  <a:cs typeface="+mn-cs"/>
                </a:defRPr>
              </a:lvl4pPr>
              <a:lvl5pPr marL="3657600" indent="0" algn="l" defTabSz="1828800" rtl="0" eaLnBrk="1" latinLnBrk="0" hangingPunct="1">
                <a:lnSpc>
                  <a:spcPct val="90000"/>
                </a:lnSpc>
                <a:spcBef>
                  <a:spcPts val="1000"/>
                </a:spcBef>
                <a:buFont typeface="Arial" pitchFamily="34" charset="0"/>
                <a:buNone/>
                <a:defRPr sz="3600" kern="1200" baseline="0">
                  <a:solidFill>
                    <a:srgbClr val="56687A"/>
                  </a:solidFill>
                  <a:latin typeface="Community Light"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9pPr>
            </a:lstStyle>
            <a:p>
              <a:pPr marL="10160" defTabSz="1828092">
                <a:lnSpc>
                  <a:spcPct val="100000"/>
                </a:lnSpc>
                <a:spcBef>
                  <a:spcPct val="0"/>
                </a:spcBef>
                <a:defRPr/>
              </a:pPr>
              <a:r>
                <a:rPr lang="en-US" sz="3000">
                  <a:solidFill>
                    <a:srgbClr val="45702D"/>
                  </a:solidFill>
                  <a:latin typeface="Community"/>
                  <a:cs typeface="Arial" pitchFamily="34" charset="0"/>
                </a:rPr>
                <a:t>The new business program at </a:t>
              </a:r>
              <a:r>
                <a:rPr lang="en-US" sz="3000" b="1">
                  <a:solidFill>
                    <a:srgbClr val="45702D"/>
                  </a:solidFill>
                  <a:latin typeface="Community"/>
                  <a:cs typeface="Arial" pitchFamily="34" charset="0"/>
                </a:rPr>
                <a:t>University of Central Florid</a:t>
              </a:r>
              <a:r>
                <a:rPr lang="en-US" sz="3000">
                  <a:solidFill>
                    <a:srgbClr val="45702D"/>
                  </a:solidFill>
                  <a:latin typeface="Community"/>
                  <a:cs typeface="Arial" pitchFamily="34" charset="0"/>
                </a:rPr>
                <a:t>a is celebrated as the most popular since they eliminated textbooks, reduced lecture times, and do not give exams for memorization. </a:t>
              </a:r>
              <a:br>
                <a:rPr lang="en-US" sz="3000">
                  <a:latin typeface="Community Light"/>
                  <a:cs typeface="Arial" pitchFamily="34" charset="0"/>
                </a:rPr>
              </a:br>
              <a:endParaRPr lang="en-US" sz="3000">
                <a:latin typeface="Community Light"/>
                <a:cs typeface="Arial" pitchFamily="34" charset="0"/>
              </a:endParaRPr>
            </a:p>
            <a:p>
              <a:pPr marL="10160" defTabSz="1828092">
                <a:lnSpc>
                  <a:spcPct val="100000"/>
                </a:lnSpc>
                <a:spcBef>
                  <a:spcPct val="0"/>
                </a:spcBef>
                <a:defRPr/>
              </a:pPr>
              <a:r>
                <a:rPr lang="en-US" sz="3000">
                  <a:latin typeface="Community Light"/>
                  <a:cs typeface="Arial" pitchFamily="34" charset="0"/>
                </a:rPr>
                <a:t>These features help enhance learning objectives for students:</a:t>
              </a:r>
            </a:p>
            <a:p>
              <a:pPr marL="467366" indent="-457206" defTabSz="1828092">
                <a:lnSpc>
                  <a:spcPct val="100000"/>
                </a:lnSpc>
                <a:spcBef>
                  <a:spcPct val="0"/>
                </a:spcBef>
                <a:buFont typeface="Arial" panose="020B0604020202020204" pitchFamily="34" charset="0"/>
                <a:buChar char="•"/>
                <a:defRPr/>
              </a:pPr>
              <a:r>
                <a:rPr lang="en-US" sz="3000">
                  <a:latin typeface="Community Light"/>
                  <a:cs typeface="Arial" pitchFamily="34" charset="0"/>
                </a:rPr>
                <a:t>Completely flipped classrooms</a:t>
              </a:r>
            </a:p>
            <a:p>
              <a:pPr marL="467366" indent="-457206" defTabSz="1828092">
                <a:lnSpc>
                  <a:spcPct val="100000"/>
                </a:lnSpc>
                <a:spcBef>
                  <a:spcPct val="0"/>
                </a:spcBef>
                <a:buFont typeface="Arial" panose="020B0604020202020204" pitchFamily="34" charset="0"/>
                <a:buChar char="•"/>
                <a:defRPr/>
              </a:pPr>
              <a:r>
                <a:rPr lang="en-US" sz="3000">
                  <a:latin typeface="Community Light"/>
                  <a:cs typeface="Arial" pitchFamily="34" charset="0"/>
                </a:rPr>
                <a:t>Emphasizing foundational soft skills</a:t>
              </a:r>
            </a:p>
            <a:p>
              <a:pPr marL="467366" indent="-457206" defTabSz="1828092">
                <a:lnSpc>
                  <a:spcPct val="100000"/>
                </a:lnSpc>
                <a:spcBef>
                  <a:spcPct val="0"/>
                </a:spcBef>
                <a:buFont typeface="Arial" panose="020B0604020202020204" pitchFamily="34" charset="0"/>
                <a:buChar char="•"/>
                <a:defRPr/>
              </a:pPr>
              <a:r>
                <a:rPr lang="en-US" sz="3000">
                  <a:latin typeface="Community Light"/>
                  <a:cs typeface="Arial" pitchFamily="34" charset="0"/>
                </a:rPr>
                <a:t>Collaborative focus on projects, over solo assignments</a:t>
              </a:r>
            </a:p>
            <a:p>
              <a:pPr marL="467366" indent="-457206" defTabSz="1828092">
                <a:lnSpc>
                  <a:spcPct val="100000"/>
                </a:lnSpc>
                <a:spcBef>
                  <a:spcPct val="0"/>
                </a:spcBef>
                <a:buFont typeface="Arial" panose="020B0604020202020204" pitchFamily="34" charset="0"/>
                <a:buChar char="•"/>
                <a:defRPr/>
              </a:pPr>
              <a:r>
                <a:rPr lang="en-US" sz="3000">
                  <a:latin typeface="Community Light"/>
                  <a:cs typeface="Arial" pitchFamily="34" charset="0"/>
                </a:rPr>
                <a:t>Required in-demand skills courses</a:t>
              </a:r>
            </a:p>
            <a:p>
              <a:pPr marL="10160" defTabSz="1828092">
                <a:lnSpc>
                  <a:spcPct val="100000"/>
                </a:lnSpc>
                <a:spcBef>
                  <a:spcPct val="0"/>
                </a:spcBef>
                <a:defRPr/>
              </a:pPr>
              <a:br>
                <a:rPr lang="en-US" sz="3000">
                  <a:latin typeface="Community Light"/>
                  <a:cs typeface="Arial" pitchFamily="34" charset="0"/>
                </a:rPr>
              </a:br>
              <a:endParaRPr lang="en-US" sz="3000">
                <a:latin typeface="Community Light"/>
                <a:cs typeface="Arial" pitchFamily="34" charset="0"/>
              </a:endParaRPr>
            </a:p>
            <a:p>
              <a:pPr marL="10160" defTabSz="1828092">
                <a:lnSpc>
                  <a:spcPct val="100000"/>
                </a:lnSpc>
                <a:spcBef>
                  <a:spcPct val="0"/>
                </a:spcBef>
                <a:defRPr/>
              </a:pPr>
              <a:endParaRPr lang="en-US" sz="3000">
                <a:latin typeface="Community Light"/>
                <a:cs typeface="Arial" pitchFamily="34" charset="0"/>
              </a:endParaRPr>
            </a:p>
          </p:txBody>
        </p:sp>
        <p:pic>
          <p:nvPicPr>
            <p:cNvPr id="46" name="Picture 45">
              <a:extLst>
                <a:ext uri="{FF2B5EF4-FFF2-40B4-BE49-F238E27FC236}">
                  <a16:creationId xmlns:a16="http://schemas.microsoft.com/office/drawing/2014/main" id="{4ED4A0B7-C4F8-E947-A457-DFE09C26FEAE}"/>
                </a:ext>
              </a:extLst>
            </p:cNvPr>
            <p:cNvPicPr>
              <a:picLocks noChangeAspect="1"/>
            </p:cNvPicPr>
            <p:nvPr/>
          </p:nvPicPr>
          <p:blipFill>
            <a:blip r:embed="rId6"/>
            <a:stretch>
              <a:fillRect/>
            </a:stretch>
          </p:blipFill>
          <p:spPr>
            <a:xfrm>
              <a:off x="8801418" y="3566632"/>
              <a:ext cx="952994" cy="952994"/>
            </a:xfrm>
            <a:prstGeom prst="rect">
              <a:avLst/>
            </a:prstGeom>
          </p:spPr>
        </p:pic>
        <p:pic>
          <p:nvPicPr>
            <p:cNvPr id="7" name="Picture 6" descr="Qr code&#10;&#10;Description automatically generated">
              <a:extLst>
                <a:ext uri="{FF2B5EF4-FFF2-40B4-BE49-F238E27FC236}">
                  <a16:creationId xmlns:a16="http://schemas.microsoft.com/office/drawing/2014/main" id="{2A005A1F-2ED9-29BC-770A-3CB0472ED142}"/>
                </a:ext>
              </a:extLst>
            </p:cNvPr>
            <p:cNvPicPr>
              <a:picLocks noChangeAspect="1"/>
            </p:cNvPicPr>
            <p:nvPr/>
          </p:nvPicPr>
          <p:blipFill>
            <a:blip r:embed="rId7"/>
            <a:stretch>
              <a:fillRect/>
            </a:stretch>
          </p:blipFill>
          <p:spPr>
            <a:xfrm>
              <a:off x="13804242" y="11889669"/>
              <a:ext cx="1659328" cy="1659328"/>
            </a:xfrm>
            <a:prstGeom prst="rect">
              <a:avLst/>
            </a:prstGeom>
          </p:spPr>
        </p:pic>
      </p:grpSp>
      <p:grpSp>
        <p:nvGrpSpPr>
          <p:cNvPr id="12" name="Group 11">
            <a:extLst>
              <a:ext uri="{FF2B5EF4-FFF2-40B4-BE49-F238E27FC236}">
                <a16:creationId xmlns:a16="http://schemas.microsoft.com/office/drawing/2014/main" id="{DE8E8493-411F-9A63-8BE7-80514D208228}"/>
              </a:ext>
            </a:extLst>
          </p:cNvPr>
          <p:cNvGrpSpPr/>
          <p:nvPr/>
        </p:nvGrpSpPr>
        <p:grpSpPr>
          <a:xfrm>
            <a:off x="15782603" y="3185861"/>
            <a:ext cx="7321893" cy="10501867"/>
            <a:chOff x="15783069" y="3185382"/>
            <a:chExt cx="7322848" cy="10503233"/>
          </a:xfrm>
        </p:grpSpPr>
        <p:sp>
          <p:nvSpPr>
            <p:cNvPr id="35" name="Rectangle 34">
              <a:extLst>
                <a:ext uri="{FF2B5EF4-FFF2-40B4-BE49-F238E27FC236}">
                  <a16:creationId xmlns:a16="http://schemas.microsoft.com/office/drawing/2014/main" id="{9EEFEB1D-694B-2441-B742-354D258E4CC8}"/>
                </a:ext>
              </a:extLst>
            </p:cNvPr>
            <p:cNvSpPr/>
            <p:nvPr/>
          </p:nvSpPr>
          <p:spPr>
            <a:xfrm>
              <a:off x="16268649" y="3432339"/>
              <a:ext cx="6837268" cy="10256276"/>
            </a:xfrm>
            <a:prstGeom prst="rect">
              <a:avLst/>
            </a:prstGeom>
            <a:solidFill>
              <a:srgbClr val="DCE6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defTabSz="1828183">
                <a:defRPr/>
              </a:pPr>
              <a:endParaRPr lang="en-US" sz="7197">
                <a:solidFill>
                  <a:srgbClr val="000000"/>
                </a:solidFill>
                <a:latin typeface="Calibri"/>
                <a:cs typeface="Arial" pitchFamily="34" charset="0"/>
              </a:endParaRPr>
            </a:p>
          </p:txBody>
        </p:sp>
        <p:sp>
          <p:nvSpPr>
            <p:cNvPr id="36" name="Google Shape;1789;p211">
              <a:extLst>
                <a:ext uri="{FF2B5EF4-FFF2-40B4-BE49-F238E27FC236}">
                  <a16:creationId xmlns:a16="http://schemas.microsoft.com/office/drawing/2014/main" id="{70957759-2309-E849-BB3C-F004B6D6C07E}"/>
                </a:ext>
              </a:extLst>
            </p:cNvPr>
            <p:cNvSpPr txBox="1"/>
            <p:nvPr/>
          </p:nvSpPr>
          <p:spPr>
            <a:xfrm>
              <a:off x="17854709" y="3566632"/>
              <a:ext cx="4748180" cy="1075318"/>
            </a:xfrm>
            <a:prstGeom prst="rect">
              <a:avLst/>
            </a:prstGeom>
            <a:noFill/>
            <a:ln>
              <a:noFill/>
            </a:ln>
          </p:spPr>
          <p:txBody>
            <a:bodyPr spcFirstLastPara="1" vert="horz" wrap="square" lIns="0" tIns="45651" rIns="0" bIns="45651" rtlCol="0" anchor="t" anchorCtr="0">
              <a:noAutofit/>
            </a:bodyPr>
            <a:lstStyle>
              <a:defPPr>
                <a:defRPr lang="en-US"/>
              </a:defPPr>
              <a:lvl1pPr marL="0" indent="0" algn="l" defTabSz="1828800" rtl="0" eaLnBrk="1" latinLnBrk="0" hangingPunct="1">
                <a:lnSpc>
                  <a:spcPct val="90000"/>
                </a:lnSpc>
                <a:spcBef>
                  <a:spcPts val="2000"/>
                </a:spcBef>
                <a:buFont typeface="Arial" pitchFamily="34" charset="0"/>
                <a:buNone/>
                <a:defRPr sz="5600" kern="1200" baseline="0">
                  <a:solidFill>
                    <a:srgbClr val="56687A"/>
                  </a:solidFill>
                  <a:latin typeface="Community Light" panose="02000303040000020003" pitchFamily="2" charset="0"/>
                  <a:ea typeface="+mn-ea"/>
                  <a:cs typeface="+mn-cs"/>
                </a:defRPr>
              </a:lvl1pPr>
              <a:lvl2pPr marL="914400" indent="0" algn="l" defTabSz="1828800" rtl="0" eaLnBrk="1" latinLnBrk="0" hangingPunct="1">
                <a:lnSpc>
                  <a:spcPct val="90000"/>
                </a:lnSpc>
                <a:spcBef>
                  <a:spcPts val="1000"/>
                </a:spcBef>
                <a:buFont typeface="Arial" pitchFamily="34" charset="0"/>
                <a:buNone/>
                <a:defRPr sz="4800" kern="1200" baseline="0">
                  <a:solidFill>
                    <a:srgbClr val="56687A"/>
                  </a:solidFill>
                  <a:latin typeface="Community Light" panose="02000303040000020003" pitchFamily="2" charset="0"/>
                  <a:ea typeface="+mn-ea"/>
                  <a:cs typeface="+mn-cs"/>
                </a:defRPr>
              </a:lvl2pPr>
              <a:lvl3pPr marL="1828800" indent="0" algn="l" defTabSz="1828800" rtl="0" eaLnBrk="1" latinLnBrk="0" hangingPunct="1">
                <a:lnSpc>
                  <a:spcPct val="90000"/>
                </a:lnSpc>
                <a:spcBef>
                  <a:spcPts val="1000"/>
                </a:spcBef>
                <a:buFont typeface="Arial" pitchFamily="34" charset="0"/>
                <a:buNone/>
                <a:defRPr sz="4000" kern="1200" baseline="0">
                  <a:solidFill>
                    <a:srgbClr val="56687A"/>
                  </a:solidFill>
                  <a:latin typeface="Community Light" panose="02000303040000020003" pitchFamily="2" charset="0"/>
                  <a:ea typeface="+mn-ea"/>
                  <a:cs typeface="+mn-cs"/>
                </a:defRPr>
              </a:lvl3pPr>
              <a:lvl4pPr marL="2743200" indent="0" algn="l" defTabSz="1828800" rtl="0" eaLnBrk="1" latinLnBrk="0" hangingPunct="1">
                <a:lnSpc>
                  <a:spcPct val="90000"/>
                </a:lnSpc>
                <a:spcBef>
                  <a:spcPts val="1000"/>
                </a:spcBef>
                <a:buFont typeface="Arial" pitchFamily="34" charset="0"/>
                <a:buNone/>
                <a:defRPr sz="3600" kern="1200" baseline="0">
                  <a:solidFill>
                    <a:srgbClr val="56687A"/>
                  </a:solidFill>
                  <a:latin typeface="Community Light" panose="02000303040000020003" pitchFamily="2" charset="0"/>
                  <a:ea typeface="+mn-ea"/>
                  <a:cs typeface="+mn-cs"/>
                </a:defRPr>
              </a:lvl4pPr>
              <a:lvl5pPr marL="3657600" indent="0" algn="l" defTabSz="1828800" rtl="0" eaLnBrk="1" latinLnBrk="0" hangingPunct="1">
                <a:lnSpc>
                  <a:spcPct val="90000"/>
                </a:lnSpc>
                <a:spcBef>
                  <a:spcPts val="1000"/>
                </a:spcBef>
                <a:buFont typeface="Arial" pitchFamily="34" charset="0"/>
                <a:buNone/>
                <a:defRPr sz="3600" kern="1200" baseline="0">
                  <a:solidFill>
                    <a:srgbClr val="56687A"/>
                  </a:solidFill>
                  <a:latin typeface="Community Light"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9pPr>
            </a:lstStyle>
            <a:p>
              <a:pPr defTabSz="1828092">
                <a:spcBef>
                  <a:spcPct val="0"/>
                </a:spcBef>
                <a:defRPr/>
              </a:pPr>
              <a:r>
                <a:rPr lang="en-US" sz="4000">
                  <a:solidFill>
                    <a:srgbClr val="0A66C2"/>
                  </a:solidFill>
                  <a:latin typeface="Community"/>
                  <a:cs typeface="Arial" pitchFamily="34" charset="0"/>
                </a:rPr>
                <a:t>Blended Classroom Experiences</a:t>
              </a:r>
            </a:p>
          </p:txBody>
        </p:sp>
        <p:sp>
          <p:nvSpPr>
            <p:cNvPr id="37" name="Freeform 65">
              <a:extLst>
                <a:ext uri="{FF2B5EF4-FFF2-40B4-BE49-F238E27FC236}">
                  <a16:creationId xmlns:a16="http://schemas.microsoft.com/office/drawing/2014/main" id="{21D4CF3F-0EA4-1A4D-BD08-18C4FB60AE71}"/>
                </a:ext>
              </a:extLst>
            </p:cNvPr>
            <p:cNvSpPr/>
            <p:nvPr/>
          </p:nvSpPr>
          <p:spPr>
            <a:xfrm>
              <a:off x="15783069" y="3185382"/>
              <a:ext cx="1752338" cy="1752338"/>
            </a:xfrm>
            <a:custGeom>
              <a:avLst/>
              <a:gdLst>
                <a:gd name="connsiteX0" fmla="*/ 1752795 w 1752794"/>
                <a:gd name="connsiteY0" fmla="*/ 876397 h 1752794"/>
                <a:gd name="connsiteX1" fmla="*/ 876397 w 1752794"/>
                <a:gd name="connsiteY1" fmla="*/ 1752795 h 1752794"/>
                <a:gd name="connsiteX2" fmla="*/ 0 w 1752794"/>
                <a:gd name="connsiteY2" fmla="*/ 876397 h 1752794"/>
                <a:gd name="connsiteX3" fmla="*/ 876397 w 1752794"/>
                <a:gd name="connsiteY3" fmla="*/ 0 h 1752794"/>
                <a:gd name="connsiteX4" fmla="*/ 1752795 w 1752794"/>
                <a:gd name="connsiteY4" fmla="*/ 876397 h 175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793" h="1752793">
                  <a:moveTo>
                    <a:pt x="1752795" y="876397"/>
                  </a:moveTo>
                  <a:cubicBezTo>
                    <a:pt x="1752795" y="1360418"/>
                    <a:pt x="1360418" y="1752795"/>
                    <a:pt x="876397" y="1752795"/>
                  </a:cubicBezTo>
                  <a:cubicBezTo>
                    <a:pt x="392376" y="1752795"/>
                    <a:pt x="0" y="1360418"/>
                    <a:pt x="0" y="876397"/>
                  </a:cubicBezTo>
                  <a:cubicBezTo>
                    <a:pt x="0" y="392376"/>
                    <a:pt x="392376" y="0"/>
                    <a:pt x="876397" y="0"/>
                  </a:cubicBezTo>
                  <a:cubicBezTo>
                    <a:pt x="1360418" y="0"/>
                    <a:pt x="1752795" y="392376"/>
                    <a:pt x="1752795" y="876397"/>
                  </a:cubicBezTo>
                  <a:close/>
                </a:path>
              </a:pathLst>
            </a:custGeom>
            <a:solidFill>
              <a:schemeClr val="bg2"/>
            </a:solidFill>
            <a:ln w="6866" cap="flat">
              <a:noFill/>
              <a:prstDash val="solid"/>
              <a:miter/>
            </a:ln>
          </p:spPr>
          <p:txBody>
            <a:bodyPr rtlCol="0" anchor="ctr"/>
            <a:lstStyle>
              <a:defPPr>
                <a:defRPr lang="en-US"/>
              </a:defPPr>
            </a:lstStyle>
            <a:p>
              <a:pPr defTabSz="1828183">
                <a:defRPr/>
              </a:pPr>
              <a:endParaRPr lang="en-US" sz="1800">
                <a:latin typeface="Calibri"/>
                <a:cs typeface="Arial" pitchFamily="34" charset="0"/>
              </a:endParaRPr>
            </a:p>
          </p:txBody>
        </p:sp>
        <p:sp>
          <p:nvSpPr>
            <p:cNvPr id="38" name="Google Shape;1789;p211">
              <a:extLst>
                <a:ext uri="{FF2B5EF4-FFF2-40B4-BE49-F238E27FC236}">
                  <a16:creationId xmlns:a16="http://schemas.microsoft.com/office/drawing/2014/main" id="{D4FE29E5-AB20-4243-8ED0-1ECD2EB59D0F}"/>
                </a:ext>
              </a:extLst>
            </p:cNvPr>
            <p:cNvSpPr txBox="1"/>
            <p:nvPr/>
          </p:nvSpPr>
          <p:spPr>
            <a:xfrm>
              <a:off x="16692746" y="5400393"/>
              <a:ext cx="5910143" cy="7645588"/>
            </a:xfrm>
            <a:prstGeom prst="rect">
              <a:avLst/>
            </a:prstGeom>
            <a:noFill/>
            <a:ln>
              <a:noFill/>
            </a:ln>
          </p:spPr>
          <p:txBody>
            <a:bodyPr spcFirstLastPara="1" vert="horz" wrap="square" lIns="0" tIns="45651" rIns="0" bIns="45651" rtlCol="0" anchor="t" anchorCtr="0">
              <a:noAutofit/>
            </a:bodyPr>
            <a:lstStyle>
              <a:defPPr>
                <a:defRPr lang="en-US"/>
              </a:defPPr>
              <a:lvl1pPr marL="0" indent="0" algn="l" defTabSz="1828800" rtl="0" eaLnBrk="1" latinLnBrk="0" hangingPunct="1">
                <a:lnSpc>
                  <a:spcPct val="90000"/>
                </a:lnSpc>
                <a:spcBef>
                  <a:spcPts val="2000"/>
                </a:spcBef>
                <a:buFont typeface="Arial" pitchFamily="34" charset="0"/>
                <a:buNone/>
                <a:defRPr sz="5600" kern="1200" baseline="0">
                  <a:solidFill>
                    <a:srgbClr val="56687A"/>
                  </a:solidFill>
                  <a:latin typeface="Community Light" panose="02000303040000020003" pitchFamily="2" charset="0"/>
                  <a:ea typeface="+mn-ea"/>
                  <a:cs typeface="+mn-cs"/>
                </a:defRPr>
              </a:lvl1pPr>
              <a:lvl2pPr marL="914400" indent="0" algn="l" defTabSz="1828800" rtl="0" eaLnBrk="1" latinLnBrk="0" hangingPunct="1">
                <a:lnSpc>
                  <a:spcPct val="90000"/>
                </a:lnSpc>
                <a:spcBef>
                  <a:spcPts val="1000"/>
                </a:spcBef>
                <a:buFont typeface="Arial" pitchFamily="34" charset="0"/>
                <a:buNone/>
                <a:defRPr sz="4800" kern="1200" baseline="0">
                  <a:solidFill>
                    <a:srgbClr val="56687A"/>
                  </a:solidFill>
                  <a:latin typeface="Community Light" panose="02000303040000020003" pitchFamily="2" charset="0"/>
                  <a:ea typeface="+mn-ea"/>
                  <a:cs typeface="+mn-cs"/>
                </a:defRPr>
              </a:lvl2pPr>
              <a:lvl3pPr marL="1828800" indent="0" algn="l" defTabSz="1828800" rtl="0" eaLnBrk="1" latinLnBrk="0" hangingPunct="1">
                <a:lnSpc>
                  <a:spcPct val="90000"/>
                </a:lnSpc>
                <a:spcBef>
                  <a:spcPts val="1000"/>
                </a:spcBef>
                <a:buFont typeface="Arial" pitchFamily="34" charset="0"/>
                <a:buNone/>
                <a:defRPr sz="4000" kern="1200" baseline="0">
                  <a:solidFill>
                    <a:srgbClr val="56687A"/>
                  </a:solidFill>
                  <a:latin typeface="Community Light" panose="02000303040000020003" pitchFamily="2" charset="0"/>
                  <a:ea typeface="+mn-ea"/>
                  <a:cs typeface="+mn-cs"/>
                </a:defRPr>
              </a:lvl3pPr>
              <a:lvl4pPr marL="2743200" indent="0" algn="l" defTabSz="1828800" rtl="0" eaLnBrk="1" latinLnBrk="0" hangingPunct="1">
                <a:lnSpc>
                  <a:spcPct val="90000"/>
                </a:lnSpc>
                <a:spcBef>
                  <a:spcPts val="1000"/>
                </a:spcBef>
                <a:buFont typeface="Arial" pitchFamily="34" charset="0"/>
                <a:buNone/>
                <a:defRPr sz="3600" kern="1200" baseline="0">
                  <a:solidFill>
                    <a:srgbClr val="56687A"/>
                  </a:solidFill>
                  <a:latin typeface="Community Light" panose="02000303040000020003" pitchFamily="2" charset="0"/>
                  <a:ea typeface="+mn-ea"/>
                  <a:cs typeface="+mn-cs"/>
                </a:defRPr>
              </a:lvl4pPr>
              <a:lvl5pPr marL="3657600" indent="0" algn="l" defTabSz="1828800" rtl="0" eaLnBrk="1" latinLnBrk="0" hangingPunct="1">
                <a:lnSpc>
                  <a:spcPct val="90000"/>
                </a:lnSpc>
                <a:spcBef>
                  <a:spcPts val="1000"/>
                </a:spcBef>
                <a:buFont typeface="Arial" pitchFamily="34" charset="0"/>
                <a:buNone/>
                <a:defRPr sz="3600" kern="1200" baseline="0">
                  <a:solidFill>
                    <a:srgbClr val="56687A"/>
                  </a:solidFill>
                  <a:latin typeface="Community Light"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9pPr>
            </a:lstStyle>
            <a:p>
              <a:pPr defTabSz="1828092">
                <a:spcBef>
                  <a:spcPct val="0"/>
                </a:spcBef>
                <a:defRPr/>
              </a:pPr>
              <a:r>
                <a:rPr lang="en-US" sz="3000">
                  <a:solidFill>
                    <a:srgbClr val="0A66C2"/>
                  </a:solidFill>
                  <a:latin typeface="Community"/>
                  <a:cs typeface="Arial" pitchFamily="34" charset="0"/>
                </a:rPr>
                <a:t>LinkedIn Learning provides a bridge to what students learn in school to what they’ll do in their work after graduation. </a:t>
              </a:r>
            </a:p>
            <a:p>
              <a:pPr defTabSz="1828092">
                <a:lnSpc>
                  <a:spcPct val="100000"/>
                </a:lnSpc>
                <a:spcBef>
                  <a:spcPct val="0"/>
                </a:spcBef>
                <a:defRPr/>
              </a:pPr>
              <a:endParaRPr lang="en-US" sz="3000" i="1">
                <a:latin typeface="Community Light"/>
                <a:cs typeface="Arial" pitchFamily="34" charset="0"/>
              </a:endParaRPr>
            </a:p>
            <a:p>
              <a:pPr marL="9525" defTabSz="1828092">
                <a:lnSpc>
                  <a:spcPct val="100000"/>
                </a:lnSpc>
                <a:spcBef>
                  <a:spcPct val="0"/>
                </a:spcBef>
                <a:defRPr/>
              </a:pPr>
              <a:r>
                <a:rPr lang="en-US" sz="3000" b="1">
                  <a:latin typeface="Community"/>
                  <a:cs typeface="Arial" pitchFamily="34" charset="0"/>
                </a:rPr>
                <a:t>Lambton College, </a:t>
              </a:r>
              <a:r>
                <a:rPr lang="en-US" sz="3000">
                  <a:latin typeface="Community Light"/>
                  <a:cs typeface="Arial" pitchFamily="34" charset="0"/>
                </a:rPr>
                <a:t>in Ontario, Canada, has simplified this approach for its students through department deans and faculty course recommendations to supplement as many classes as possible. </a:t>
              </a:r>
              <a:br>
                <a:rPr lang="en-US" sz="3000">
                  <a:latin typeface="Community Light"/>
                  <a:cs typeface="Arial" pitchFamily="34" charset="0"/>
                </a:rPr>
              </a:br>
              <a:endParaRPr lang="en-US" sz="3000">
                <a:latin typeface="Community Light"/>
                <a:cs typeface="Arial" pitchFamily="34" charset="0"/>
              </a:endParaRPr>
            </a:p>
            <a:p>
              <a:pPr marL="9525" defTabSz="1828092">
                <a:lnSpc>
                  <a:spcPct val="100000"/>
                </a:lnSpc>
                <a:spcBef>
                  <a:spcPct val="0"/>
                </a:spcBef>
                <a:defRPr/>
              </a:pPr>
              <a:r>
                <a:rPr lang="en-US" sz="3000">
                  <a:latin typeface="Community Light"/>
                  <a:cs typeface="Arial" pitchFamily="34" charset="0"/>
                </a:rPr>
                <a:t>For example,  Lambton used a 1:1 mapping for their project management courses. Allowing students to easily earn badges for these aligned </a:t>
              </a:r>
              <a:br>
                <a:rPr lang="en-US" sz="3000">
                  <a:latin typeface="Community Light"/>
                  <a:cs typeface="Arial" pitchFamily="34" charset="0"/>
                </a:rPr>
              </a:br>
              <a:r>
                <a:rPr lang="en-US" sz="3000">
                  <a:latin typeface="Community Light"/>
                  <a:cs typeface="Arial" pitchFamily="34" charset="0"/>
                </a:rPr>
                <a:t>topics. </a:t>
              </a:r>
            </a:p>
          </p:txBody>
        </p:sp>
        <p:pic>
          <p:nvPicPr>
            <p:cNvPr id="57" name="Picture 56">
              <a:extLst>
                <a:ext uri="{FF2B5EF4-FFF2-40B4-BE49-F238E27FC236}">
                  <a16:creationId xmlns:a16="http://schemas.microsoft.com/office/drawing/2014/main" id="{88A55558-C46E-5344-A95F-65D5A2D8800B}"/>
                </a:ext>
              </a:extLst>
            </p:cNvPr>
            <p:cNvPicPr>
              <a:picLocks noChangeAspect="1"/>
            </p:cNvPicPr>
            <p:nvPr/>
          </p:nvPicPr>
          <p:blipFill>
            <a:blip r:embed="rId8"/>
            <a:stretch>
              <a:fillRect/>
            </a:stretch>
          </p:blipFill>
          <p:spPr>
            <a:xfrm>
              <a:off x="16153828" y="3455168"/>
              <a:ext cx="1064458" cy="1064458"/>
            </a:xfrm>
            <a:prstGeom prst="rect">
              <a:avLst/>
            </a:prstGeom>
          </p:spPr>
        </p:pic>
        <p:pic>
          <p:nvPicPr>
            <p:cNvPr id="9" name="Picture 8" descr="Qr code&#10;&#10;Description automatically generated">
              <a:extLst>
                <a:ext uri="{FF2B5EF4-FFF2-40B4-BE49-F238E27FC236}">
                  <a16:creationId xmlns:a16="http://schemas.microsoft.com/office/drawing/2014/main" id="{4BD33DBA-C31A-F6DA-20DB-9543D9B8369E}"/>
                </a:ext>
              </a:extLst>
            </p:cNvPr>
            <p:cNvPicPr>
              <a:picLocks noChangeAspect="1"/>
            </p:cNvPicPr>
            <p:nvPr/>
          </p:nvPicPr>
          <p:blipFill>
            <a:blip r:embed="rId9"/>
            <a:stretch>
              <a:fillRect/>
            </a:stretch>
          </p:blipFill>
          <p:spPr>
            <a:xfrm flipV="1">
              <a:off x="21278420" y="11923720"/>
              <a:ext cx="1629849" cy="1629849"/>
            </a:xfrm>
            <a:prstGeom prst="rect">
              <a:avLst/>
            </a:prstGeom>
          </p:spPr>
        </p:pic>
      </p:grpSp>
    </p:spTree>
    <p:extLst>
      <p:ext uri="{BB962C8B-B14F-4D97-AF65-F5344CB8AC3E}">
        <p14:creationId xmlns:p14="http://schemas.microsoft.com/office/powerpoint/2010/main" val="193239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indefinite"/>
                            </p:stCondLst>
                          </p:cTn>
                        </p:par>
                      </p:childTnLst>
                    </p:cTn>
                  </p:par>
                  <p:par>
                    <p:cTn id="5" fill="hold">
                      <p:stCondLst>
                        <p:cond delay="indefinite"/>
                      </p:stCondLst>
                      <p:childTnLst>
                        <p:par>
                          <p:cTn id="6" fill="hold">
                            <p:stCondLst>
                              <p:cond delay="0"/>
                            </p:stCondLst>
                            <p:childTnLst>
                              <p:par>
                                <p:cTn id="7" presetID="10" presetClass="entr" presetSubtype="0" fill="hold" nodeType="click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773;p5">
            <a:extLst>
              <a:ext uri="{FF2B5EF4-FFF2-40B4-BE49-F238E27FC236}">
                <a16:creationId xmlns:a16="http://schemas.microsoft.com/office/drawing/2014/main" id="{1AED7AE6-A2D9-BF41-9E10-A2F102F6B136}"/>
              </a:ext>
            </a:extLst>
          </p:cNvPr>
          <p:cNvSpPr/>
          <p:nvPr/>
        </p:nvSpPr>
        <p:spPr>
          <a:xfrm>
            <a:off x="12193535" y="1072317"/>
            <a:ext cx="10285235" cy="11589600"/>
          </a:xfrm>
          <a:prstGeom prst="rect">
            <a:avLst/>
          </a:prstGeom>
          <a:solidFill>
            <a:srgbClr val="DCE6F1"/>
          </a:solidFill>
          <a:ln>
            <a:noFill/>
          </a:ln>
        </p:spPr>
        <p:txBody>
          <a:bodyPr spcFirstLastPara="1" wrap="square" lIns="77131" tIns="38555" rIns="77131" bIns="38555" anchor="ctr" anchorCtr="0">
            <a:noAutofit/>
          </a:bodyPr>
          <a:lstStyle/>
          <a:p>
            <a:pPr algn="ctr" defTabSz="771580">
              <a:buClr>
                <a:srgbClr val="3C4345"/>
              </a:buClr>
              <a:buSzPts val="3600"/>
              <a:defRPr/>
            </a:pPr>
            <a:endParaRPr sz="3037">
              <a:solidFill>
                <a:srgbClr val="FDFAF5"/>
              </a:solidFill>
            </a:endParaRPr>
          </a:p>
        </p:txBody>
      </p:sp>
      <p:sp>
        <p:nvSpPr>
          <p:cNvPr id="2" name="TextBox 1">
            <a:extLst>
              <a:ext uri="{FF2B5EF4-FFF2-40B4-BE49-F238E27FC236}">
                <a16:creationId xmlns:a16="http://schemas.microsoft.com/office/drawing/2014/main" id="{55C8A767-4708-5F49-8712-6E0BEEFC729E}"/>
              </a:ext>
            </a:extLst>
          </p:cNvPr>
          <p:cNvSpPr txBox="1"/>
          <p:nvPr/>
        </p:nvSpPr>
        <p:spPr>
          <a:xfrm>
            <a:off x="5095128" y="-954131"/>
            <a:ext cx="0" cy="0"/>
          </a:xfrm>
          <a:prstGeom prst="rect">
            <a:avLst/>
          </a:prstGeom>
          <a:noFill/>
        </p:spPr>
        <p:txBody>
          <a:bodyPr wrap="none" lIns="0" tIns="0" rIns="0" bIns="0" rtlCol="0">
            <a:noAutofit/>
          </a:bodyPr>
          <a:lstStyle/>
          <a:p>
            <a:pPr defTabSz="1543238" hangingPunct="0"/>
            <a:endParaRPr lang="en-US" sz="3037">
              <a:solidFill>
                <a:srgbClr val="3C4345"/>
              </a:solidFill>
              <a:latin typeface="LKN Sans" panose="02000503040000020003" pitchFamily="2" charset="0"/>
            </a:endParaRPr>
          </a:p>
        </p:txBody>
      </p:sp>
      <p:sp>
        <p:nvSpPr>
          <p:cNvPr id="3" name="TextBox 2">
            <a:extLst>
              <a:ext uri="{FF2B5EF4-FFF2-40B4-BE49-F238E27FC236}">
                <a16:creationId xmlns:a16="http://schemas.microsoft.com/office/drawing/2014/main" id="{2CF28E8A-0B04-3D4F-A567-26FECA6B48BC}"/>
              </a:ext>
            </a:extLst>
          </p:cNvPr>
          <p:cNvSpPr txBox="1"/>
          <p:nvPr/>
        </p:nvSpPr>
        <p:spPr>
          <a:xfrm>
            <a:off x="6600760" y="6676075"/>
            <a:ext cx="0" cy="0"/>
          </a:xfrm>
          <a:prstGeom prst="rect">
            <a:avLst/>
          </a:prstGeom>
          <a:noFill/>
        </p:spPr>
        <p:txBody>
          <a:bodyPr wrap="none" lIns="0" tIns="0" rIns="0" bIns="0" rtlCol="0">
            <a:noAutofit/>
          </a:bodyPr>
          <a:lstStyle/>
          <a:p>
            <a:pPr defTabSz="1543238" hangingPunct="0"/>
            <a:endParaRPr lang="en-US" sz="3037">
              <a:solidFill>
                <a:srgbClr val="3C4345"/>
              </a:solidFill>
              <a:latin typeface="LKN Sans" panose="02000503040000020003" pitchFamily="2" charset="0"/>
            </a:endParaRPr>
          </a:p>
        </p:txBody>
      </p:sp>
      <p:sp>
        <p:nvSpPr>
          <p:cNvPr id="28" name="Text Placeholder 10">
            <a:extLst>
              <a:ext uri="{FF2B5EF4-FFF2-40B4-BE49-F238E27FC236}">
                <a16:creationId xmlns:a16="http://schemas.microsoft.com/office/drawing/2014/main" id="{83D75C5A-36B3-914D-8069-AA6DEEE56002}"/>
              </a:ext>
            </a:extLst>
          </p:cNvPr>
          <p:cNvSpPr txBox="1">
            <a:spLocks/>
          </p:cNvSpPr>
          <p:nvPr/>
        </p:nvSpPr>
        <p:spPr>
          <a:xfrm>
            <a:off x="2394078" y="11759953"/>
            <a:ext cx="8979339" cy="1803928"/>
          </a:xfrm>
          <a:prstGeom prst="rect">
            <a:avLst/>
          </a:prstGeom>
          <a:noFill/>
        </p:spPr>
        <p:txBody>
          <a:bodyPr vert="horz" lIns="0" tIns="38568" rIns="0" bIns="38568" rtlCol="0" anchor="ctr">
            <a:noAutofit/>
          </a:bodyPr>
          <a:lstStyle>
            <a:lvl1pPr marL="0" indent="0" algn="l" defTabSz="1828800" rtl="0" eaLnBrk="1" latinLnBrk="0" hangingPunct="1">
              <a:lnSpc>
                <a:spcPct val="90000"/>
              </a:lnSpc>
              <a:spcBef>
                <a:spcPts val="2000"/>
              </a:spcBef>
              <a:buFont typeface="Arial" panose="020B0604020202020204" pitchFamily="34" charset="0"/>
              <a:buNone/>
              <a:defRPr sz="5600" kern="1200" baseline="0">
                <a:solidFill>
                  <a:srgbClr val="56687A"/>
                </a:solidFill>
                <a:latin typeface="Community Light" panose="02000303040000020003" pitchFamily="2" charset="0"/>
                <a:ea typeface="+mn-ea"/>
                <a:cs typeface="+mn-cs"/>
              </a:defRPr>
            </a:lvl1pPr>
            <a:lvl2pPr marL="914400" indent="0" algn="l" defTabSz="1828800" rtl="0" eaLnBrk="1" latinLnBrk="0" hangingPunct="1">
              <a:lnSpc>
                <a:spcPct val="90000"/>
              </a:lnSpc>
              <a:spcBef>
                <a:spcPts val="1000"/>
              </a:spcBef>
              <a:buFont typeface="Arial" panose="020B0604020202020204" pitchFamily="34" charset="0"/>
              <a:buNone/>
              <a:defRPr sz="4800" kern="1200" baseline="0">
                <a:solidFill>
                  <a:srgbClr val="56687A"/>
                </a:solidFill>
                <a:latin typeface="Community Light" panose="02000303040000020003" pitchFamily="2" charset="0"/>
                <a:ea typeface="+mn-ea"/>
                <a:cs typeface="+mn-cs"/>
              </a:defRPr>
            </a:lvl2pPr>
            <a:lvl3pPr marL="1828800" indent="0" algn="l" defTabSz="1828800" rtl="0" eaLnBrk="1" latinLnBrk="0" hangingPunct="1">
              <a:lnSpc>
                <a:spcPct val="90000"/>
              </a:lnSpc>
              <a:spcBef>
                <a:spcPts val="1000"/>
              </a:spcBef>
              <a:buFont typeface="Arial" panose="020B0604020202020204" pitchFamily="34" charset="0"/>
              <a:buNone/>
              <a:defRPr sz="4000" kern="1200" baseline="0">
                <a:solidFill>
                  <a:srgbClr val="56687A"/>
                </a:solidFill>
                <a:latin typeface="Community Light" panose="02000303040000020003" pitchFamily="2" charset="0"/>
                <a:ea typeface="+mn-ea"/>
                <a:cs typeface="+mn-cs"/>
              </a:defRPr>
            </a:lvl3pPr>
            <a:lvl4pPr marL="2743200" indent="0" algn="l" defTabSz="1828800" rtl="0" eaLnBrk="1" latinLnBrk="0" hangingPunct="1">
              <a:lnSpc>
                <a:spcPct val="90000"/>
              </a:lnSpc>
              <a:spcBef>
                <a:spcPts val="1000"/>
              </a:spcBef>
              <a:buFont typeface="Arial" panose="020B0604020202020204" pitchFamily="34" charset="0"/>
              <a:buNone/>
              <a:defRPr sz="3600" kern="1200" baseline="0">
                <a:solidFill>
                  <a:srgbClr val="56687A"/>
                </a:solidFill>
                <a:latin typeface="Community Light" panose="02000303040000020003" pitchFamily="2" charset="0"/>
                <a:ea typeface="+mn-ea"/>
                <a:cs typeface="+mn-cs"/>
              </a:defRPr>
            </a:lvl4pPr>
            <a:lvl5pPr marL="3657600" indent="0" algn="l" defTabSz="1828800" rtl="0" eaLnBrk="1" latinLnBrk="0" hangingPunct="1">
              <a:lnSpc>
                <a:spcPct val="90000"/>
              </a:lnSpc>
              <a:spcBef>
                <a:spcPts val="1000"/>
              </a:spcBef>
              <a:buFont typeface="Arial" panose="020B0604020202020204" pitchFamily="34" charset="0"/>
              <a:buNone/>
              <a:defRPr sz="3600" kern="1200" baseline="0">
                <a:solidFill>
                  <a:srgbClr val="56687A"/>
                </a:solidFill>
                <a:latin typeface="Community Light"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defTabSz="1543161">
              <a:lnSpc>
                <a:spcPct val="110000"/>
              </a:lnSpc>
              <a:spcBef>
                <a:spcPts val="0"/>
              </a:spcBef>
              <a:spcAft>
                <a:spcPts val="1267"/>
              </a:spcAft>
            </a:pPr>
            <a:r>
              <a:rPr lang="en-US" sz="2133" b="1" dirty="0">
                <a:solidFill>
                  <a:srgbClr val="3C4345"/>
                </a:solidFill>
                <a:latin typeface="Community Semibold"/>
              </a:rPr>
              <a:t>Interested to supplement curriculum with LinkedIn Learning courses? Review </a:t>
            </a:r>
            <a:r>
              <a:rPr lang="en-US" sz="2133" b="1" dirty="0">
                <a:solidFill>
                  <a:srgbClr val="3C4345"/>
                </a:solidFill>
                <a:latin typeface="Community Semibold"/>
                <a:hlinkClick r:id="rId3"/>
              </a:rPr>
              <a:t>the repository or f</a:t>
            </a:r>
            <a:r>
              <a:rPr lang="en-US" sz="2133" dirty="0">
                <a:solidFill>
                  <a:srgbClr val="3C4345"/>
                </a:solidFill>
                <a:latin typeface="Community Semibold"/>
                <a:hlinkClick r:id="rId3"/>
              </a:rPr>
              <a:t>ill out the Mapping Template</a:t>
            </a:r>
            <a:r>
              <a:rPr lang="en-US" sz="2133" dirty="0">
                <a:solidFill>
                  <a:srgbClr val="3C4345"/>
                </a:solidFill>
                <a:latin typeface="Community Semibold"/>
              </a:rPr>
              <a:t> request form </a:t>
            </a:r>
            <a:endParaRPr lang="en-US" sz="2133" b="1" dirty="0">
              <a:solidFill>
                <a:srgbClr val="3C4345"/>
              </a:solidFill>
              <a:latin typeface="Community Semibold"/>
            </a:endParaRPr>
          </a:p>
        </p:txBody>
      </p:sp>
      <p:pic>
        <p:nvPicPr>
          <p:cNvPr id="29" name="Picture 28">
            <a:extLst>
              <a:ext uri="{FF2B5EF4-FFF2-40B4-BE49-F238E27FC236}">
                <a16:creationId xmlns:a16="http://schemas.microsoft.com/office/drawing/2014/main" id="{F62BDEC9-A988-0842-9C0A-065F73F4A7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6183" y="11982649"/>
            <a:ext cx="1322072" cy="1322072"/>
          </a:xfrm>
          <a:prstGeom prst="rect">
            <a:avLst/>
          </a:prstGeom>
        </p:spPr>
      </p:pic>
      <p:sp>
        <p:nvSpPr>
          <p:cNvPr id="4" name="TextBox 3">
            <a:extLst>
              <a:ext uri="{FF2B5EF4-FFF2-40B4-BE49-F238E27FC236}">
                <a16:creationId xmlns:a16="http://schemas.microsoft.com/office/drawing/2014/main" id="{6903C117-C3B8-3D4E-8DC5-F21A985BF2A0}"/>
              </a:ext>
            </a:extLst>
          </p:cNvPr>
          <p:cNvSpPr txBox="1"/>
          <p:nvPr/>
        </p:nvSpPr>
        <p:spPr>
          <a:xfrm>
            <a:off x="2738691" y="6672779"/>
            <a:ext cx="0" cy="0"/>
          </a:xfrm>
          <a:prstGeom prst="rect">
            <a:avLst/>
          </a:prstGeom>
          <a:noFill/>
        </p:spPr>
        <p:txBody>
          <a:bodyPr wrap="none" lIns="0" tIns="0" rIns="0" bIns="0" rtlCol="0">
            <a:noAutofit/>
          </a:bodyPr>
          <a:lstStyle/>
          <a:p>
            <a:pPr defTabSz="1543238" hangingPunct="0"/>
            <a:endParaRPr lang="en-US" sz="3037">
              <a:solidFill>
                <a:srgbClr val="3C4345"/>
              </a:solidFill>
              <a:latin typeface="LKN Sans" panose="02000503040000020003" pitchFamily="2" charset="0"/>
            </a:endParaRPr>
          </a:p>
        </p:txBody>
      </p:sp>
      <p:sp>
        <p:nvSpPr>
          <p:cNvPr id="16" name="Rectangle 15">
            <a:extLst>
              <a:ext uri="{FF2B5EF4-FFF2-40B4-BE49-F238E27FC236}">
                <a16:creationId xmlns:a16="http://schemas.microsoft.com/office/drawing/2014/main" id="{CB94C8AD-C4E9-D843-A042-DD9BCD22255C}"/>
              </a:ext>
            </a:extLst>
          </p:cNvPr>
          <p:cNvSpPr/>
          <p:nvPr/>
        </p:nvSpPr>
        <p:spPr>
          <a:xfrm>
            <a:off x="1907926" y="1072316"/>
            <a:ext cx="6808661" cy="7576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31397" tIns="38571" rIns="77141" bIns="38571" rtlCol="0" anchor="ctr"/>
          <a:lstStyle/>
          <a:p>
            <a:pPr marL="1061995" defTabSz="1543238" hangingPunct="0"/>
            <a:r>
              <a:rPr lang="en-US" sz="3037">
                <a:solidFill>
                  <a:srgbClr val="FDFAF5"/>
                </a:solidFill>
                <a:latin typeface="Community Light"/>
              </a:rPr>
              <a:t>Blending Niche Curriculum</a:t>
            </a:r>
          </a:p>
        </p:txBody>
      </p:sp>
      <p:sp>
        <p:nvSpPr>
          <p:cNvPr id="17" name="Google Shape;6137;p9">
            <a:extLst>
              <a:ext uri="{FF2B5EF4-FFF2-40B4-BE49-F238E27FC236}">
                <a16:creationId xmlns:a16="http://schemas.microsoft.com/office/drawing/2014/main" id="{A9DD8E02-504A-8D4F-88F0-404E248751EE}"/>
              </a:ext>
            </a:extLst>
          </p:cNvPr>
          <p:cNvSpPr txBox="1"/>
          <p:nvPr/>
        </p:nvSpPr>
        <p:spPr>
          <a:xfrm>
            <a:off x="1907926" y="3310657"/>
            <a:ext cx="8979339" cy="1799992"/>
          </a:xfrm>
          <a:prstGeom prst="rect">
            <a:avLst/>
          </a:prstGeom>
          <a:noFill/>
          <a:ln>
            <a:noFill/>
          </a:ln>
        </p:spPr>
        <p:txBody>
          <a:bodyPr spcFirstLastPara="1" wrap="square" lIns="0" tIns="0" rIns="0" bIns="0" anchor="t" anchorCtr="0">
            <a:noAutofit/>
          </a:bodyPr>
          <a:lstStyle/>
          <a:p>
            <a:pPr defTabSz="1543161">
              <a:lnSpc>
                <a:spcPct val="87000"/>
              </a:lnSpc>
              <a:buClr>
                <a:srgbClr val="925806"/>
              </a:buClr>
              <a:buSzPts val="3950"/>
            </a:pPr>
            <a:r>
              <a:rPr lang="en-US" sz="7467" spc="-27" dirty="0">
                <a:solidFill>
                  <a:srgbClr val="0A66C2"/>
                </a:solidFill>
                <a:latin typeface="Community Light" panose="02000303040000020003" pitchFamily="2" charset="0"/>
              </a:rPr>
              <a:t>Syllabus script for the perfect fit</a:t>
            </a:r>
          </a:p>
        </p:txBody>
      </p:sp>
      <p:sp>
        <p:nvSpPr>
          <p:cNvPr id="26" name="Google Shape;3867;p12">
            <a:extLst>
              <a:ext uri="{FF2B5EF4-FFF2-40B4-BE49-F238E27FC236}">
                <a16:creationId xmlns:a16="http://schemas.microsoft.com/office/drawing/2014/main" id="{887D0B39-2E4C-9129-8DB1-2AD5B54A7654}"/>
              </a:ext>
            </a:extLst>
          </p:cNvPr>
          <p:cNvSpPr txBox="1"/>
          <p:nvPr/>
        </p:nvSpPr>
        <p:spPr>
          <a:xfrm>
            <a:off x="1907926" y="5627476"/>
            <a:ext cx="8979339" cy="5541341"/>
          </a:xfrm>
          <a:prstGeom prst="rect">
            <a:avLst/>
          </a:prstGeom>
          <a:noFill/>
          <a:ln>
            <a:noFill/>
          </a:ln>
        </p:spPr>
        <p:txBody>
          <a:bodyPr spcFirstLastPara="1" wrap="square" lIns="0" tIns="38555" rIns="0" bIns="38555" anchor="t" anchorCtr="0">
            <a:noAutofit/>
          </a:bodyPr>
          <a:lstStyle/>
          <a:p>
            <a:pPr defTabSz="771580">
              <a:lnSpc>
                <a:spcPct val="112000"/>
              </a:lnSpc>
              <a:spcAft>
                <a:spcPts val="1688"/>
              </a:spcAft>
              <a:buClr>
                <a:srgbClr val="56687A"/>
              </a:buClr>
              <a:buSzPts val="3200"/>
              <a:defRPr/>
            </a:pPr>
            <a:r>
              <a:rPr lang="en-US" sz="2933" b="1" dirty="0">
                <a:solidFill>
                  <a:srgbClr val="3C4345"/>
                </a:solidFill>
                <a:latin typeface="Community Semibold" panose="02000303040000020003" pitchFamily="2" charset="0"/>
              </a:rPr>
              <a:t>While there is a TON of LinkedIn Learning content, it won’t always fit niche course curriculum perfectly. In those instances, providing LinkedIn as an excess tool or resources is a great way to support your students’ academic success. </a:t>
            </a:r>
          </a:p>
          <a:p>
            <a:pPr marL="231475" indent="-231475" defTabSz="771580">
              <a:lnSpc>
                <a:spcPct val="112000"/>
              </a:lnSpc>
              <a:spcAft>
                <a:spcPts val="843"/>
              </a:spcAft>
              <a:buClr>
                <a:srgbClr val="56687A"/>
              </a:buClr>
              <a:buSzPts val="3200"/>
              <a:buFont typeface="Arial" panose="020B0604020202020204" pitchFamily="34" charset="0"/>
              <a:buChar char="•"/>
              <a:defRPr/>
            </a:pPr>
            <a:r>
              <a:rPr lang="en-US" sz="2933" dirty="0">
                <a:solidFill>
                  <a:srgbClr val="3C4345"/>
                </a:solidFill>
                <a:latin typeface="Community Light" panose="02000303040000020003" pitchFamily="2" charset="0"/>
              </a:rPr>
              <a:t>Recommended courses that can support technical programs or writing styles that might come up throughout the semester</a:t>
            </a:r>
          </a:p>
          <a:p>
            <a:pPr marL="231475" indent="-231475" defTabSz="771580">
              <a:lnSpc>
                <a:spcPct val="112000"/>
              </a:lnSpc>
              <a:spcAft>
                <a:spcPts val="677"/>
              </a:spcAft>
              <a:buClr>
                <a:srgbClr val="56687A"/>
              </a:buClr>
              <a:buSzPts val="3200"/>
              <a:buFont typeface="Arial"/>
              <a:buChar char="•"/>
              <a:defRPr/>
            </a:pPr>
            <a:r>
              <a:rPr lang="en-US" sz="2933" dirty="0">
                <a:solidFill>
                  <a:srgbClr val="3C4345"/>
                </a:solidFill>
                <a:latin typeface="Community Light" panose="02000303040000020003" pitchFamily="2" charset="0"/>
              </a:rPr>
              <a:t>Provide students with a professional branding tool by reminding them to add their learned skills and certifications to their LinkedIn profiles</a:t>
            </a:r>
            <a:br>
              <a:rPr lang="en-US" sz="2531" dirty="0">
                <a:solidFill>
                  <a:srgbClr val="3C4345"/>
                </a:solidFill>
                <a:latin typeface="Community Light" panose="02000303040000020003" pitchFamily="2" charset="0"/>
              </a:rPr>
            </a:br>
            <a:endParaRPr lang="en-US" sz="2531" dirty="0">
              <a:solidFill>
                <a:srgbClr val="3C4345"/>
              </a:solidFill>
              <a:latin typeface="Community Light" panose="02000303040000020003" pitchFamily="2" charset="0"/>
            </a:endParaRPr>
          </a:p>
        </p:txBody>
      </p:sp>
      <p:sp>
        <p:nvSpPr>
          <p:cNvPr id="6" name="Google Shape;6144;p9">
            <a:extLst>
              <a:ext uri="{FF2B5EF4-FFF2-40B4-BE49-F238E27FC236}">
                <a16:creationId xmlns:a16="http://schemas.microsoft.com/office/drawing/2014/main" id="{C6AA40F9-F272-157C-07BB-46399BD78CDC}"/>
              </a:ext>
            </a:extLst>
          </p:cNvPr>
          <p:cNvSpPr txBox="1"/>
          <p:nvPr/>
        </p:nvSpPr>
        <p:spPr>
          <a:xfrm>
            <a:off x="12754767" y="1772008"/>
            <a:ext cx="3277187" cy="774827"/>
          </a:xfrm>
          <a:prstGeom prst="rect">
            <a:avLst/>
          </a:prstGeom>
          <a:noFill/>
          <a:ln>
            <a:noFill/>
          </a:ln>
        </p:spPr>
        <p:txBody>
          <a:bodyPr spcFirstLastPara="1" wrap="square" lIns="0" tIns="0" rIns="0" bIns="0" anchor="ctr" anchorCtr="0">
            <a:spAutoFit/>
          </a:bodyPr>
          <a:lstStyle/>
          <a:p>
            <a:pPr defTabSz="1543161" hangingPunct="0">
              <a:spcAft>
                <a:spcPts val="253"/>
              </a:spcAft>
            </a:pPr>
            <a:r>
              <a:rPr lang="en-US" sz="2101" b="1" spc="-27">
                <a:solidFill>
                  <a:srgbClr val="0A66C2"/>
                </a:solidFill>
                <a:latin typeface="Community Semibold" panose="02000303040000020003" pitchFamily="2" charset="0"/>
              </a:rPr>
              <a:t>Sample syllabus script</a:t>
            </a:r>
          </a:p>
          <a:p>
            <a:pPr defTabSz="1543161" hangingPunct="0">
              <a:spcAft>
                <a:spcPts val="677"/>
              </a:spcAft>
            </a:pPr>
            <a:r>
              <a:rPr lang="en-US" sz="2101" spc="-27">
                <a:solidFill>
                  <a:srgbClr val="3C4345"/>
                </a:solidFill>
                <a:latin typeface="Community"/>
              </a:rPr>
              <a:t>Copy and paste</a:t>
            </a:r>
          </a:p>
        </p:txBody>
      </p:sp>
      <p:grpSp>
        <p:nvGrpSpPr>
          <p:cNvPr id="19" name="Group 18">
            <a:extLst>
              <a:ext uri="{FF2B5EF4-FFF2-40B4-BE49-F238E27FC236}">
                <a16:creationId xmlns:a16="http://schemas.microsoft.com/office/drawing/2014/main" id="{678D773F-EA7C-C8E8-F22C-A72F87C55645}"/>
              </a:ext>
            </a:extLst>
          </p:cNvPr>
          <p:cNvGrpSpPr/>
          <p:nvPr/>
        </p:nvGrpSpPr>
        <p:grpSpPr>
          <a:xfrm>
            <a:off x="11774664" y="2847542"/>
            <a:ext cx="10218432" cy="9388395"/>
            <a:chOff x="4890568" y="1436218"/>
            <a:chExt cx="5109881" cy="4694809"/>
          </a:xfrm>
        </p:grpSpPr>
        <p:grpSp>
          <p:nvGrpSpPr>
            <p:cNvPr id="7" name="Group 6">
              <a:extLst>
                <a:ext uri="{FF2B5EF4-FFF2-40B4-BE49-F238E27FC236}">
                  <a16:creationId xmlns:a16="http://schemas.microsoft.com/office/drawing/2014/main" id="{11D0123A-E2FC-59F0-5258-59A63AD7F044}"/>
                </a:ext>
              </a:extLst>
            </p:cNvPr>
            <p:cNvGrpSpPr/>
            <p:nvPr/>
          </p:nvGrpSpPr>
          <p:grpSpPr>
            <a:xfrm>
              <a:off x="4890568" y="1436218"/>
              <a:ext cx="5109881" cy="4694809"/>
              <a:chOff x="5575609" y="1937151"/>
              <a:chExt cx="6370584" cy="5016427"/>
            </a:xfrm>
          </p:grpSpPr>
          <p:sp>
            <p:nvSpPr>
              <p:cNvPr id="8" name="Rectangle 7">
                <a:extLst>
                  <a:ext uri="{FF2B5EF4-FFF2-40B4-BE49-F238E27FC236}">
                    <a16:creationId xmlns:a16="http://schemas.microsoft.com/office/drawing/2014/main" id="{668CD24B-D980-159D-C698-E36AE382656B}"/>
                  </a:ext>
                </a:extLst>
              </p:cNvPr>
              <p:cNvSpPr/>
              <p:nvPr/>
            </p:nvSpPr>
            <p:spPr>
              <a:xfrm>
                <a:off x="5578015" y="1937151"/>
                <a:ext cx="6368178" cy="50164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31022"/>
                <a:endParaRPr lang="en-US" sz="1309">
                  <a:solidFill>
                    <a:srgbClr val="0A66C2"/>
                  </a:solidFill>
                  <a:effectLst>
                    <a:outerShdw blurRad="38100" dist="38100" dir="2700000" algn="tl">
                      <a:srgbClr val="000000">
                        <a:alpha val="43137"/>
                      </a:srgbClr>
                    </a:outerShdw>
                  </a:effectLst>
                  <a:latin typeface="Community Slab Medium" panose="02000503040000020003" pitchFamily="50" charset="0"/>
                </a:endParaRPr>
              </a:p>
            </p:txBody>
          </p:sp>
          <p:sp>
            <p:nvSpPr>
              <p:cNvPr id="9" name="Rectangle 8">
                <a:extLst>
                  <a:ext uri="{FF2B5EF4-FFF2-40B4-BE49-F238E27FC236}">
                    <a16:creationId xmlns:a16="http://schemas.microsoft.com/office/drawing/2014/main" id="{D89B4D01-0734-F377-5F0D-D5A006E44A53}"/>
                  </a:ext>
                </a:extLst>
              </p:cNvPr>
              <p:cNvSpPr/>
              <p:nvPr/>
            </p:nvSpPr>
            <p:spPr>
              <a:xfrm>
                <a:off x="5575609" y="1937152"/>
                <a:ext cx="6368179" cy="39945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1022"/>
                <a:endParaRPr lang="en-US" sz="1309">
                  <a:solidFill>
                    <a:prstClr val="white"/>
                  </a:solidFill>
                  <a:latin typeface="Calibri" panose="020F0502020204030204"/>
                </a:endParaRPr>
              </a:p>
            </p:txBody>
          </p:sp>
          <p:sp>
            <p:nvSpPr>
              <p:cNvPr id="11" name="TextBox 10">
                <a:extLst>
                  <a:ext uri="{FF2B5EF4-FFF2-40B4-BE49-F238E27FC236}">
                    <a16:creationId xmlns:a16="http://schemas.microsoft.com/office/drawing/2014/main" id="{57098A68-2D45-1C1D-C71D-FA4B9EF3F9CC}"/>
                  </a:ext>
                </a:extLst>
              </p:cNvPr>
              <p:cNvSpPr txBox="1"/>
              <p:nvPr/>
            </p:nvSpPr>
            <p:spPr>
              <a:xfrm>
                <a:off x="5781723" y="2425806"/>
                <a:ext cx="5955950" cy="4056273"/>
              </a:xfrm>
              <a:prstGeom prst="rect">
                <a:avLst/>
              </a:prstGeom>
              <a:noFill/>
            </p:spPr>
            <p:txBody>
              <a:bodyPr wrap="square" rtlCol="0">
                <a:spAutoFit/>
              </a:bodyPr>
              <a:lstStyle/>
              <a:p>
                <a:pPr defTabSz="1331022"/>
                <a:r>
                  <a:rPr lang="en-US" sz="3200">
                    <a:solidFill>
                      <a:srgbClr val="FDFAF5">
                        <a:lumMod val="10000"/>
                      </a:srgbClr>
                    </a:solidFill>
                    <a:latin typeface="Community Slab Medium" panose="02000503040000020003" pitchFamily="50" charset="0"/>
                  </a:rPr>
                  <a:t>LIL 101 COURSE SYLLABUS</a:t>
                </a:r>
              </a:p>
              <a:p>
                <a:pPr defTabSz="1331022"/>
                <a:endParaRPr lang="en-US" sz="3531">
                  <a:solidFill>
                    <a:srgbClr val="0A66C2"/>
                  </a:solidFill>
                  <a:effectLst>
                    <a:outerShdw blurRad="38100" dist="38100" dir="2700000" algn="tl">
                      <a:srgbClr val="000000">
                        <a:alpha val="43137"/>
                      </a:srgbClr>
                    </a:outerShdw>
                  </a:effectLst>
                  <a:latin typeface="Community Slab Medium" panose="02000503040000020003" pitchFamily="50" charset="0"/>
                </a:endParaRPr>
              </a:p>
              <a:p>
                <a:pPr defTabSz="1331022"/>
                <a:r>
                  <a:rPr lang="en-US" sz="2800">
                    <a:solidFill>
                      <a:srgbClr val="FDFAF5">
                        <a:lumMod val="10000"/>
                      </a:srgbClr>
                    </a:solidFill>
                    <a:latin typeface="Community Slab Medium" panose="02000503040000020003" pitchFamily="50" charset="0"/>
                  </a:rPr>
                  <a:t>Additional Resources:</a:t>
                </a:r>
              </a:p>
              <a:p>
                <a:pPr defTabSz="1331022"/>
                <a:r>
                  <a:rPr lang="en-US" sz="2800">
                    <a:solidFill>
                      <a:prstClr val="black"/>
                    </a:solidFill>
                    <a:latin typeface="Community Light" panose="02000303040000020003" pitchFamily="50" charset="0"/>
                  </a:rPr>
                  <a:t>As a student, you have free access to LinkedIn Learning and over 18,000 courses in business, creative, and technology subjects. Login here: [Insert School Custom Login Link/Instructions]</a:t>
                </a:r>
                <a:br>
                  <a:rPr lang="en-US" sz="2800">
                    <a:solidFill>
                      <a:prstClr val="black"/>
                    </a:solidFill>
                    <a:latin typeface="Community Light" panose="02000303040000020003" pitchFamily="50" charset="0"/>
                  </a:rPr>
                </a:br>
                <a:endParaRPr lang="en-US" sz="2800">
                  <a:solidFill>
                    <a:prstClr val="black"/>
                  </a:solidFill>
                  <a:latin typeface="Community Light" panose="02000303040000020003" pitchFamily="50" charset="0"/>
                </a:endParaRPr>
              </a:p>
              <a:p>
                <a:pPr defTabSz="1331022"/>
                <a:r>
                  <a:rPr lang="en-US" sz="2800">
                    <a:solidFill>
                      <a:prstClr val="black"/>
                    </a:solidFill>
                    <a:latin typeface="Community Light" panose="02000303040000020003" pitchFamily="50" charset="0"/>
                  </a:rPr>
                  <a:t>These course recommendations can be used to help you during class projects or while using the required technology programs. Also, be sure to add any completed LinkedIn Learning skills and certifications to your LinkedIn profile to showcase your earned skills.</a:t>
                </a:r>
                <a:br>
                  <a:rPr lang="en-US" sz="2800">
                    <a:solidFill>
                      <a:prstClr val="black"/>
                    </a:solidFill>
                    <a:latin typeface="Community Light" panose="02000303040000020003" pitchFamily="50" charset="0"/>
                  </a:rPr>
                </a:br>
                <a:endParaRPr lang="en-US" sz="2800">
                  <a:solidFill>
                    <a:srgbClr val="1F497D"/>
                  </a:solidFill>
                  <a:latin typeface="Community Slab Medium" panose="02000503040000020003" pitchFamily="50" charset="0"/>
                </a:endParaRPr>
              </a:p>
              <a:p>
                <a:pPr defTabSz="1331022"/>
                <a:r>
                  <a:rPr lang="en-US" sz="2800">
                    <a:solidFill>
                      <a:srgbClr val="FDFAF5">
                        <a:lumMod val="10000"/>
                      </a:srgbClr>
                    </a:solidFill>
                    <a:latin typeface="Community Slab Medium" panose="02000503040000020003" pitchFamily="50" charset="0"/>
                  </a:rPr>
                  <a:t>Course Recommendations:</a:t>
                </a:r>
              </a:p>
              <a:p>
                <a:pPr marL="1330358" lvl="1" indent="-415947" defTabSz="1331022">
                  <a:buFont typeface="Arial" panose="020B0604020202020204" pitchFamily="34" charset="0"/>
                  <a:buChar char="•"/>
                </a:pPr>
                <a:r>
                  <a:rPr lang="en-US" sz="2800">
                    <a:solidFill>
                      <a:prstClr val="black"/>
                    </a:solidFill>
                    <a:latin typeface="Community Light" panose="02000303040000020003" pitchFamily="50" charset="0"/>
                    <a:hlinkClick r:id="rId5">
                      <a:extLst>
                        <a:ext uri="{A12FA001-AC4F-418D-AE19-62706E023703}">
                          <ahyp:hlinkClr xmlns:ahyp="http://schemas.microsoft.com/office/drawing/2018/hyperlinkcolor" val="tx"/>
                        </a:ext>
                      </a:extLst>
                    </a:hlinkClick>
                  </a:rPr>
                  <a:t>Excel Tips Weekly</a:t>
                </a:r>
                <a:endParaRPr lang="en-US" sz="2800">
                  <a:solidFill>
                    <a:prstClr val="black"/>
                  </a:solidFill>
                  <a:latin typeface="Community Light" panose="02000303040000020003" pitchFamily="50" charset="0"/>
                </a:endParaRPr>
              </a:p>
              <a:p>
                <a:pPr marL="1330358" lvl="1" indent="-415947" defTabSz="1331022">
                  <a:buFont typeface="Arial" panose="020B0604020202020204" pitchFamily="34" charset="0"/>
                  <a:buChar char="•"/>
                </a:pPr>
                <a:r>
                  <a:rPr lang="en-US" sz="2800">
                    <a:solidFill>
                      <a:prstClr val="black"/>
                    </a:solidFill>
                    <a:latin typeface="Community Light" panose="02000303040000020003" pitchFamily="50" charset="0"/>
                    <a:hlinkClick r:id="rId6">
                      <a:extLst>
                        <a:ext uri="{A12FA001-AC4F-418D-AE19-62706E023703}">
                          <ahyp:hlinkClr xmlns:ahyp="http://schemas.microsoft.com/office/drawing/2018/hyperlinkcolor" val="tx"/>
                        </a:ext>
                      </a:extLst>
                    </a:hlinkClick>
                  </a:rPr>
                  <a:t>Working and Collaborating Virtually</a:t>
                </a:r>
                <a:endParaRPr lang="en-US" sz="2800">
                  <a:solidFill>
                    <a:prstClr val="black"/>
                  </a:solidFill>
                  <a:latin typeface="Community Light" panose="02000303040000020003" pitchFamily="50" charset="0"/>
                </a:endParaRPr>
              </a:p>
              <a:p>
                <a:pPr marL="1330358" lvl="1" indent="-415947" defTabSz="1331022">
                  <a:buFont typeface="Arial" panose="020B0604020202020204" pitchFamily="34" charset="0"/>
                  <a:buChar char="•"/>
                </a:pPr>
                <a:r>
                  <a:rPr lang="en-US" sz="2800">
                    <a:solidFill>
                      <a:prstClr val="black"/>
                    </a:solidFill>
                    <a:latin typeface="Community Light" panose="02000303040000020003" pitchFamily="50" charset="0"/>
                    <a:hlinkClick r:id="rId7">
                      <a:extLst>
                        <a:ext uri="{A12FA001-AC4F-418D-AE19-62706E023703}">
                          <ahyp:hlinkClr xmlns:ahyp="http://schemas.microsoft.com/office/drawing/2018/hyperlinkcolor" val="tx"/>
                        </a:ext>
                      </a:extLst>
                    </a:hlinkClick>
                  </a:rPr>
                  <a:t>The Most In-Demand Soft Skills That Everyone Should Know</a:t>
                </a:r>
                <a:endParaRPr lang="en-US" sz="2800">
                  <a:solidFill>
                    <a:prstClr val="black"/>
                  </a:solidFill>
                  <a:latin typeface="Community Light" panose="02000303040000020003" pitchFamily="50" charset="0"/>
                </a:endParaRPr>
              </a:p>
            </p:txBody>
          </p:sp>
        </p:grpSp>
        <p:grpSp>
          <p:nvGrpSpPr>
            <p:cNvPr id="12" name="Group">
              <a:extLst>
                <a:ext uri="{FF2B5EF4-FFF2-40B4-BE49-F238E27FC236}">
                  <a16:creationId xmlns:a16="http://schemas.microsoft.com/office/drawing/2014/main" id="{4095012A-8A35-C641-BF30-1F4B7C478D05}"/>
                </a:ext>
              </a:extLst>
            </p:cNvPr>
            <p:cNvGrpSpPr/>
            <p:nvPr/>
          </p:nvGrpSpPr>
          <p:grpSpPr>
            <a:xfrm>
              <a:off x="8316689" y="1457489"/>
              <a:ext cx="1545459" cy="296297"/>
              <a:chOff x="8140113" y="246175"/>
              <a:chExt cx="4370503" cy="837920"/>
            </a:xfrm>
          </p:grpSpPr>
          <p:pic>
            <p:nvPicPr>
              <p:cNvPr id="13" name="Full Color Lockup 01@3x.png" descr="Full Color Lockup 01@3x.png">
                <a:extLst>
                  <a:ext uri="{FF2B5EF4-FFF2-40B4-BE49-F238E27FC236}">
                    <a16:creationId xmlns:a16="http://schemas.microsoft.com/office/drawing/2014/main" id="{C8E398E5-31BE-7241-1180-4EA87EE9AE01}"/>
                  </a:ext>
                </a:extLst>
              </p:cNvPr>
              <p:cNvPicPr>
                <a:picLocks noChangeAspect="1"/>
              </p:cNvPicPr>
              <p:nvPr/>
            </p:nvPicPr>
            <p:blipFill>
              <a:blip r:embed="rId8"/>
              <a:srcRect r="43685"/>
              <a:stretch>
                <a:fillRect/>
              </a:stretch>
            </p:blipFill>
            <p:spPr>
              <a:xfrm>
                <a:off x="8140113" y="452709"/>
                <a:ext cx="2279167" cy="584980"/>
              </a:xfrm>
              <a:prstGeom prst="rect">
                <a:avLst/>
              </a:prstGeom>
              <a:ln w="3175" cap="flat">
                <a:noFill/>
                <a:miter lim="400000"/>
              </a:ln>
              <a:effectLst/>
            </p:spPr>
          </p:pic>
          <p:sp>
            <p:nvSpPr>
              <p:cNvPr id="14" name="Campus.">
                <a:extLst>
                  <a:ext uri="{FF2B5EF4-FFF2-40B4-BE49-F238E27FC236}">
                    <a16:creationId xmlns:a16="http://schemas.microsoft.com/office/drawing/2014/main" id="{8FF4951A-B93C-0E81-3BD6-61D89B8B9CBD}"/>
                  </a:ext>
                </a:extLst>
              </p:cNvPr>
              <p:cNvSpPr txBox="1"/>
              <p:nvPr/>
            </p:nvSpPr>
            <p:spPr>
              <a:xfrm>
                <a:off x="10419276" y="246175"/>
                <a:ext cx="2091340" cy="83792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6155" tIns="36155" rIns="36155" bIns="36155" numCol="1" anchor="ctr">
                <a:spAutoFit/>
              </a:bodyPr>
              <a:lstStyle/>
              <a:p>
                <a:pPr defTabSz="1828823">
                  <a:defRPr sz="4000" b="0">
                    <a:latin typeface="Source Sans Pro Semibold"/>
                    <a:ea typeface="Source Sans Pro Semibold"/>
                    <a:cs typeface="Source Sans Pro Semibold"/>
                    <a:sym typeface="Source Sans Pro Semibold"/>
                  </a:defRPr>
                </a:pPr>
                <a:r>
                  <a:rPr sz="2800" b="1">
                    <a:solidFill>
                      <a:srgbClr val="FDFAF5">
                        <a:lumMod val="10000"/>
                      </a:srgbClr>
                    </a:solidFill>
                    <a:latin typeface="Community" panose="02000303040000020003" pitchFamily="50" charset="0"/>
                    <a:sym typeface="Source Sans Pro Semibold"/>
                  </a:rPr>
                  <a:t>Campus</a:t>
                </a:r>
                <a:r>
                  <a:rPr sz="3376">
                    <a:solidFill>
                      <a:srgbClr val="3C4345"/>
                    </a:solidFill>
                    <a:latin typeface="Source Sans Pro Semibold"/>
                    <a:sym typeface="Source Sans Pro Light"/>
                  </a:rPr>
                  <a:t>.</a:t>
                </a:r>
              </a:p>
            </p:txBody>
          </p:sp>
        </p:grpSp>
      </p:grpSp>
    </p:spTree>
    <p:extLst>
      <p:ext uri="{BB962C8B-B14F-4D97-AF65-F5344CB8AC3E}">
        <p14:creationId xmlns:p14="http://schemas.microsoft.com/office/powerpoint/2010/main" val="174748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294967295"/>
          </p:nvPr>
        </p:nvSpPr>
        <p:spPr>
          <a:xfrm>
            <a:off x="45932356" y="33900536"/>
            <a:ext cx="14632304" cy="1947333"/>
          </a:xfrm>
          <a:prstGeom prst="rect">
            <a:avLst/>
          </a:prstGeom>
        </p:spPr>
        <p:txBody>
          <a:bodyPr vert="horz" lIns="243840" tIns="121920" rIns="243840" bIns="121920" rtlCol="0" anchor="ctr"/>
          <a:lstStyle>
            <a:defPPr>
              <a:defRPr lang="en-US"/>
            </a:defPPr>
            <a:lvl1pPr marL="0" algn="r" defTabSz="4877104" rtl="0" eaLnBrk="1" latinLnBrk="0" hangingPunct="1">
              <a:defRPr sz="6400" b="0" i="0" kern="1200">
                <a:solidFill>
                  <a:schemeClr val="tx1">
                    <a:tint val="75000"/>
                  </a:schemeClr>
                </a:solidFill>
                <a:latin typeface="Community" panose="02000303040000020003" pitchFamily="2" charset="0"/>
                <a:ea typeface="+mn-ea"/>
                <a:cs typeface="+mn-cs"/>
              </a:defRPr>
            </a:lvl1pPr>
            <a:lvl2pPr marL="2438553" algn="l" defTabSz="4877104" rtl="0" eaLnBrk="1" latinLnBrk="0" hangingPunct="1">
              <a:defRPr sz="9600" kern="1200">
                <a:solidFill>
                  <a:schemeClr val="tx1"/>
                </a:solidFill>
                <a:latin typeface="+mn-lt"/>
                <a:ea typeface="+mn-ea"/>
                <a:cs typeface="+mn-cs"/>
              </a:defRPr>
            </a:lvl2pPr>
            <a:lvl3pPr marL="4877104" algn="l" defTabSz="4877104" rtl="0" eaLnBrk="1" latinLnBrk="0" hangingPunct="1">
              <a:defRPr sz="9600" kern="1200">
                <a:solidFill>
                  <a:schemeClr val="tx1"/>
                </a:solidFill>
                <a:latin typeface="+mn-lt"/>
                <a:ea typeface="+mn-ea"/>
                <a:cs typeface="+mn-cs"/>
              </a:defRPr>
            </a:lvl3pPr>
            <a:lvl4pPr marL="7315657" algn="l" defTabSz="4877104" rtl="0" eaLnBrk="1" latinLnBrk="0" hangingPunct="1">
              <a:defRPr sz="9600" kern="1200">
                <a:solidFill>
                  <a:schemeClr val="tx1"/>
                </a:solidFill>
                <a:latin typeface="+mn-lt"/>
                <a:ea typeface="+mn-ea"/>
                <a:cs typeface="+mn-cs"/>
              </a:defRPr>
            </a:lvl4pPr>
            <a:lvl5pPr marL="9754210" algn="l" defTabSz="4877104" rtl="0" eaLnBrk="1" latinLnBrk="0" hangingPunct="1">
              <a:defRPr sz="9600" kern="1200">
                <a:solidFill>
                  <a:schemeClr val="tx1"/>
                </a:solidFill>
                <a:latin typeface="+mn-lt"/>
                <a:ea typeface="+mn-ea"/>
                <a:cs typeface="+mn-cs"/>
              </a:defRPr>
            </a:lvl5pPr>
            <a:lvl6pPr marL="12192763" algn="l" defTabSz="4877104" rtl="0" eaLnBrk="1" latinLnBrk="0" hangingPunct="1">
              <a:defRPr sz="9600" kern="1200">
                <a:solidFill>
                  <a:schemeClr val="tx1"/>
                </a:solidFill>
                <a:latin typeface="+mn-lt"/>
                <a:ea typeface="+mn-ea"/>
                <a:cs typeface="+mn-cs"/>
              </a:defRPr>
            </a:lvl6pPr>
            <a:lvl7pPr marL="14631314" algn="l" defTabSz="4877104" rtl="0" eaLnBrk="1" latinLnBrk="0" hangingPunct="1">
              <a:defRPr sz="9600" kern="1200">
                <a:solidFill>
                  <a:schemeClr val="tx1"/>
                </a:solidFill>
                <a:latin typeface="+mn-lt"/>
                <a:ea typeface="+mn-ea"/>
                <a:cs typeface="+mn-cs"/>
              </a:defRPr>
            </a:lvl7pPr>
            <a:lvl8pPr marL="17069867" algn="l" defTabSz="4877104" rtl="0" eaLnBrk="1" latinLnBrk="0" hangingPunct="1">
              <a:defRPr sz="9600" kern="1200">
                <a:solidFill>
                  <a:schemeClr val="tx1"/>
                </a:solidFill>
                <a:latin typeface="+mn-lt"/>
                <a:ea typeface="+mn-ea"/>
                <a:cs typeface="+mn-cs"/>
              </a:defRPr>
            </a:lvl8pPr>
            <a:lvl9pPr marL="19508420" algn="l" defTabSz="4877104" rtl="0" eaLnBrk="1" latinLnBrk="0" hangingPunct="1">
              <a:defRPr sz="9600" kern="1200">
                <a:solidFill>
                  <a:schemeClr val="tx1"/>
                </a:solidFill>
                <a:latin typeface="+mn-lt"/>
                <a:ea typeface="+mn-ea"/>
                <a:cs typeface="+mn-cs"/>
              </a:defRPr>
            </a:lvl9pPr>
          </a:lstStyle>
          <a:p>
            <a:fld id="{9386954D-29FB-504B-A61A-AC325EBF3697}" type="slidenum">
              <a:rPr lang="en-US" smtClean="0"/>
              <a:pPr/>
              <a:t>19</a:t>
            </a:fld>
            <a:endParaRPr lang="en-US"/>
          </a:p>
        </p:txBody>
      </p:sp>
      <p:sp>
        <p:nvSpPr>
          <p:cNvPr id="9" name="John Jersin">
            <a:extLst>
              <a:ext uri="{FF2B5EF4-FFF2-40B4-BE49-F238E27FC236}">
                <a16:creationId xmlns:a16="http://schemas.microsoft.com/office/drawing/2014/main" id="{C08B5B9A-03A7-4629-9A01-802A8AEB359A}"/>
              </a:ext>
            </a:extLst>
          </p:cNvPr>
          <p:cNvSpPr txBox="1"/>
          <p:nvPr/>
        </p:nvSpPr>
        <p:spPr>
          <a:xfrm>
            <a:off x="4779195" y="431824"/>
            <a:ext cx="20753467" cy="2448776"/>
          </a:xfrm>
          <a:prstGeom prst="rect">
            <a:avLst/>
          </a:prstGeom>
          <a:noFill/>
          <a:ln w="3175"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8147" tIns="48147" rIns="48147" bIns="48147" numCol="1" anchor="b" anchorCtr="0">
            <a:spAutoFit/>
          </a:bodyPr>
          <a:lstStyle>
            <a:lvl1pPr algn="l">
              <a:lnSpc>
                <a:spcPct val="70000"/>
              </a:lnSpc>
              <a:defRPr sz="9000" b="0">
                <a:solidFill>
                  <a:srgbClr val="006FB9"/>
                </a:solidFill>
              </a:defRPr>
            </a:lvl1pPr>
          </a:lstStyle>
          <a:p>
            <a:pPr>
              <a:lnSpc>
                <a:spcPct val="80000"/>
              </a:lnSpc>
            </a:pPr>
            <a:r>
              <a:rPr lang="en-US" sz="9501">
                <a:solidFill>
                  <a:srgbClr val="0A66C2"/>
                </a:solidFill>
                <a:latin typeface="Community Light"/>
                <a:ea typeface="Source Sans Pro Semibold"/>
                <a:cs typeface="Source Sans Pro Semibold" charset="0"/>
              </a:rPr>
              <a:t>Example of Supplemental Skills</a:t>
            </a:r>
            <a:endParaRPr lang="en-US" sz="9501">
              <a:solidFill>
                <a:srgbClr val="0A66C2"/>
              </a:solidFill>
              <a:latin typeface="Community Light" panose="02000303040000020003" pitchFamily="50" charset="0"/>
              <a:ea typeface="Source Sans Pro Semibold" charset="0"/>
              <a:cs typeface="Source Sans Pro Semibold" charset="0"/>
            </a:endParaRPr>
          </a:p>
          <a:p>
            <a:pPr>
              <a:lnSpc>
                <a:spcPct val="80000"/>
              </a:lnSpc>
            </a:pPr>
            <a:endParaRPr lang="en-US" sz="9501">
              <a:solidFill>
                <a:srgbClr val="A4732E"/>
              </a:solidFill>
              <a:latin typeface="Community Light" panose="02000303040000020003" pitchFamily="2" charset="0"/>
            </a:endParaRPr>
          </a:p>
        </p:txBody>
      </p:sp>
      <p:pic>
        <p:nvPicPr>
          <p:cNvPr id="4" name="Picture 3">
            <a:extLst>
              <a:ext uri="{FF2B5EF4-FFF2-40B4-BE49-F238E27FC236}">
                <a16:creationId xmlns:a16="http://schemas.microsoft.com/office/drawing/2014/main" id="{1B1B8F5D-09D6-47D2-8E4D-BBE19A00E889}"/>
              </a:ext>
            </a:extLst>
          </p:cNvPr>
          <p:cNvPicPr>
            <a:picLocks noChangeAspect="1"/>
          </p:cNvPicPr>
          <p:nvPr/>
        </p:nvPicPr>
        <p:blipFill rotWithShape="1">
          <a:blip r:embed="rId3"/>
          <a:srcRect t="-1" r="10756" b="26175"/>
          <a:stretch/>
        </p:blipFill>
        <p:spPr>
          <a:xfrm>
            <a:off x="5760958" y="10398592"/>
            <a:ext cx="13823829" cy="2136704"/>
          </a:xfrm>
          <a:prstGeom prst="rect">
            <a:avLst/>
          </a:prstGeom>
        </p:spPr>
      </p:pic>
      <p:pic>
        <p:nvPicPr>
          <p:cNvPr id="5" name="Picture 4">
            <a:extLst>
              <a:ext uri="{FF2B5EF4-FFF2-40B4-BE49-F238E27FC236}">
                <a16:creationId xmlns:a16="http://schemas.microsoft.com/office/drawing/2014/main" id="{BF75B0A7-0D08-4BB9-9823-0CEC293BF16E}"/>
              </a:ext>
            </a:extLst>
          </p:cNvPr>
          <p:cNvPicPr>
            <a:picLocks noChangeAspect="1"/>
          </p:cNvPicPr>
          <p:nvPr/>
        </p:nvPicPr>
        <p:blipFill>
          <a:blip r:embed="rId4"/>
          <a:stretch>
            <a:fillRect/>
          </a:stretch>
        </p:blipFill>
        <p:spPr>
          <a:xfrm>
            <a:off x="16923213" y="3816381"/>
            <a:ext cx="2126989" cy="417851"/>
          </a:xfrm>
          <a:prstGeom prst="rect">
            <a:avLst/>
          </a:prstGeom>
        </p:spPr>
      </p:pic>
      <p:pic>
        <p:nvPicPr>
          <p:cNvPr id="6" name="Picture 5">
            <a:extLst>
              <a:ext uri="{FF2B5EF4-FFF2-40B4-BE49-F238E27FC236}">
                <a16:creationId xmlns:a16="http://schemas.microsoft.com/office/drawing/2014/main" id="{174DA965-9C60-4783-A23D-E772345ED9F3}"/>
              </a:ext>
            </a:extLst>
          </p:cNvPr>
          <p:cNvPicPr>
            <a:picLocks noChangeAspect="1"/>
          </p:cNvPicPr>
          <p:nvPr/>
        </p:nvPicPr>
        <p:blipFill>
          <a:blip r:embed="rId5"/>
          <a:stretch>
            <a:fillRect/>
          </a:stretch>
        </p:blipFill>
        <p:spPr>
          <a:xfrm>
            <a:off x="5963859" y="7950379"/>
            <a:ext cx="13604635" cy="2448213"/>
          </a:xfrm>
          <a:prstGeom prst="rect">
            <a:avLst/>
          </a:prstGeom>
        </p:spPr>
      </p:pic>
      <p:pic>
        <p:nvPicPr>
          <p:cNvPr id="10" name="Picture 9">
            <a:extLst>
              <a:ext uri="{FF2B5EF4-FFF2-40B4-BE49-F238E27FC236}">
                <a16:creationId xmlns:a16="http://schemas.microsoft.com/office/drawing/2014/main" id="{C23E04CE-DC21-4691-BE16-A8977995EC37}"/>
              </a:ext>
            </a:extLst>
          </p:cNvPr>
          <p:cNvPicPr>
            <a:picLocks noChangeAspect="1"/>
          </p:cNvPicPr>
          <p:nvPr/>
        </p:nvPicPr>
        <p:blipFill>
          <a:blip r:embed="rId6"/>
          <a:stretch>
            <a:fillRect/>
          </a:stretch>
        </p:blipFill>
        <p:spPr>
          <a:xfrm>
            <a:off x="13789934" y="4500016"/>
            <a:ext cx="10216763" cy="2202763"/>
          </a:xfrm>
          <a:prstGeom prst="rect">
            <a:avLst/>
          </a:prstGeom>
        </p:spPr>
      </p:pic>
      <p:pic>
        <p:nvPicPr>
          <p:cNvPr id="12" name="Picture 11">
            <a:extLst>
              <a:ext uri="{FF2B5EF4-FFF2-40B4-BE49-F238E27FC236}">
                <a16:creationId xmlns:a16="http://schemas.microsoft.com/office/drawing/2014/main" id="{A386BA36-4099-405E-A9CB-D16FD06E982E}"/>
              </a:ext>
            </a:extLst>
          </p:cNvPr>
          <p:cNvPicPr>
            <a:picLocks noChangeAspect="1"/>
          </p:cNvPicPr>
          <p:nvPr/>
        </p:nvPicPr>
        <p:blipFill rotWithShape="1">
          <a:blip r:embed="rId7"/>
          <a:srcRect r="24093"/>
          <a:stretch/>
        </p:blipFill>
        <p:spPr>
          <a:xfrm>
            <a:off x="13789932" y="2466263"/>
            <a:ext cx="9109368" cy="1973971"/>
          </a:xfrm>
          <a:prstGeom prst="rect">
            <a:avLst/>
          </a:prstGeom>
        </p:spPr>
      </p:pic>
      <p:pic>
        <p:nvPicPr>
          <p:cNvPr id="13" name="Picture 12">
            <a:extLst>
              <a:ext uri="{FF2B5EF4-FFF2-40B4-BE49-F238E27FC236}">
                <a16:creationId xmlns:a16="http://schemas.microsoft.com/office/drawing/2014/main" id="{55EF12F4-A72A-4B1B-B76E-9198B6587463}"/>
              </a:ext>
            </a:extLst>
          </p:cNvPr>
          <p:cNvPicPr>
            <a:picLocks noChangeAspect="1"/>
          </p:cNvPicPr>
          <p:nvPr/>
        </p:nvPicPr>
        <p:blipFill>
          <a:blip r:embed="rId8"/>
          <a:stretch>
            <a:fillRect/>
          </a:stretch>
        </p:blipFill>
        <p:spPr>
          <a:xfrm>
            <a:off x="680388" y="4541516"/>
            <a:ext cx="9284467" cy="1973971"/>
          </a:xfrm>
          <a:prstGeom prst="rect">
            <a:avLst/>
          </a:prstGeom>
        </p:spPr>
      </p:pic>
      <p:pic>
        <p:nvPicPr>
          <p:cNvPr id="14" name="Picture 13">
            <a:extLst>
              <a:ext uri="{FF2B5EF4-FFF2-40B4-BE49-F238E27FC236}">
                <a16:creationId xmlns:a16="http://schemas.microsoft.com/office/drawing/2014/main" id="{A874311F-0D2E-4B42-8FC5-33BA01187693}"/>
              </a:ext>
            </a:extLst>
          </p:cNvPr>
          <p:cNvPicPr>
            <a:picLocks noChangeAspect="1"/>
          </p:cNvPicPr>
          <p:nvPr/>
        </p:nvPicPr>
        <p:blipFill>
          <a:blip r:embed="rId9"/>
          <a:stretch>
            <a:fillRect/>
          </a:stretch>
        </p:blipFill>
        <p:spPr>
          <a:xfrm>
            <a:off x="697719" y="2540020"/>
            <a:ext cx="10474499" cy="2001496"/>
          </a:xfrm>
          <a:prstGeom prst="rect">
            <a:avLst/>
          </a:prstGeom>
        </p:spPr>
      </p:pic>
    </p:spTree>
    <p:extLst>
      <p:ext uri="{BB962C8B-B14F-4D97-AF65-F5344CB8AC3E}">
        <p14:creationId xmlns:p14="http://schemas.microsoft.com/office/powerpoint/2010/main" val="405708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2F0"/>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D534D9C-3A7B-E8FB-EF48-109BCBC80BE0}"/>
              </a:ext>
            </a:extLst>
          </p:cNvPr>
          <p:cNvSpPr/>
          <p:nvPr/>
        </p:nvSpPr>
        <p:spPr>
          <a:xfrm>
            <a:off x="10828329" y="782783"/>
            <a:ext cx="12555772" cy="44352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MX">
              <a:solidFill>
                <a:prstClr val="white"/>
              </a:solidFill>
              <a:latin typeface="Community" panose="02000303040000020003" pitchFamily="2" charset="0"/>
            </a:endParaRPr>
          </a:p>
        </p:txBody>
      </p:sp>
      <p:sp>
        <p:nvSpPr>
          <p:cNvPr id="19" name="Rectangle 18">
            <a:extLst>
              <a:ext uri="{FF2B5EF4-FFF2-40B4-BE49-F238E27FC236}">
                <a16:creationId xmlns:a16="http://schemas.microsoft.com/office/drawing/2014/main" id="{3483997B-7546-C84D-66FE-3952B67DF8A6}"/>
              </a:ext>
            </a:extLst>
          </p:cNvPr>
          <p:cNvSpPr/>
          <p:nvPr/>
        </p:nvSpPr>
        <p:spPr>
          <a:xfrm>
            <a:off x="1589" y="-2"/>
            <a:ext cx="9306608" cy="13713364"/>
          </a:xfrm>
          <a:prstGeom prst="rect">
            <a:avLst/>
          </a:prstGeom>
          <a:solidFill>
            <a:srgbClr val="0A2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srgbClr val="0A2C31"/>
              </a:solidFill>
              <a:latin typeface="Community" panose="02000303040000020003" pitchFamily="2" charset="0"/>
            </a:endParaRPr>
          </a:p>
        </p:txBody>
      </p:sp>
      <p:sp>
        <p:nvSpPr>
          <p:cNvPr id="5" name="Google Shape;62;p14">
            <a:extLst>
              <a:ext uri="{FF2B5EF4-FFF2-40B4-BE49-F238E27FC236}">
                <a16:creationId xmlns:a16="http://schemas.microsoft.com/office/drawing/2014/main" id="{CDACD662-8141-C2D1-E3E7-F35A15900C6A}"/>
              </a:ext>
            </a:extLst>
          </p:cNvPr>
          <p:cNvSpPr txBox="1"/>
          <p:nvPr/>
        </p:nvSpPr>
        <p:spPr>
          <a:xfrm>
            <a:off x="1731163" y="3644927"/>
            <a:ext cx="6913684" cy="6059338"/>
          </a:xfrm>
          <a:prstGeom prst="rect">
            <a:avLst/>
          </a:prstGeom>
          <a:noFill/>
          <a:ln>
            <a:noFill/>
          </a:ln>
        </p:spPr>
        <p:txBody>
          <a:bodyPr spcFirstLastPara="1" wrap="square" lIns="182850" tIns="182850" rIns="182850" bIns="182850" anchor="t" anchorCtr="0">
            <a:noAutofit/>
          </a:bodyPr>
          <a:lstStyle/>
          <a:p>
            <a:pPr defTabSz="1828800">
              <a:defRPr/>
            </a:pPr>
            <a:r>
              <a:rPr lang="en-CA" sz="7200">
                <a:solidFill>
                  <a:srgbClr val="FEE2BC"/>
                </a:solidFill>
                <a:latin typeface="Community Light" panose="02000303040000020003" pitchFamily="2" charset="0"/>
              </a:rPr>
              <a:t>Artificial Intelligence </a:t>
            </a:r>
            <a:br>
              <a:rPr lang="en-CA" sz="7200">
                <a:solidFill>
                  <a:srgbClr val="FEE2BC"/>
                </a:solidFill>
                <a:latin typeface="Community Light" panose="02000303040000020003" pitchFamily="2" charset="0"/>
              </a:rPr>
            </a:br>
            <a:r>
              <a:rPr lang="en-CA" sz="7200">
                <a:solidFill>
                  <a:srgbClr val="FEE2BC"/>
                </a:solidFill>
                <a:latin typeface="Community Light" panose="02000303040000020003" pitchFamily="2" charset="0"/>
              </a:rPr>
              <a:t>is driving two foundational shifts</a:t>
            </a:r>
            <a:endParaRPr lang="en-CA" sz="7200">
              <a:solidFill>
                <a:srgbClr val="FEE2BC"/>
              </a:solidFill>
              <a:latin typeface="Community Light" panose="02000303040000020003" pitchFamily="2" charset="0"/>
              <a:ea typeface="Century Gothic"/>
              <a:cs typeface="Century Gothic"/>
              <a:sym typeface="Century Gothic"/>
            </a:endParaRPr>
          </a:p>
        </p:txBody>
      </p:sp>
      <p:sp>
        <p:nvSpPr>
          <p:cNvPr id="22" name="Rectangle 21">
            <a:extLst>
              <a:ext uri="{FF2B5EF4-FFF2-40B4-BE49-F238E27FC236}">
                <a16:creationId xmlns:a16="http://schemas.microsoft.com/office/drawing/2014/main" id="{46A85A78-5DD7-7E99-E265-8AC4982B1C20}"/>
              </a:ext>
            </a:extLst>
          </p:cNvPr>
          <p:cNvSpPr/>
          <p:nvPr/>
        </p:nvSpPr>
        <p:spPr>
          <a:xfrm>
            <a:off x="-385551" y="0"/>
            <a:ext cx="1137356" cy="6539348"/>
          </a:xfrm>
          <a:prstGeom prst="rect">
            <a:avLst/>
          </a:prstGeom>
          <a:solidFill>
            <a:srgbClr val="DD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prstClr val="white"/>
              </a:solidFill>
              <a:latin typeface="Community" panose="02000303040000020003" pitchFamily="2" charset="0"/>
            </a:endParaRPr>
          </a:p>
        </p:txBody>
      </p:sp>
      <p:sp>
        <p:nvSpPr>
          <p:cNvPr id="23" name="Rectangle 22">
            <a:extLst>
              <a:ext uri="{FF2B5EF4-FFF2-40B4-BE49-F238E27FC236}">
                <a16:creationId xmlns:a16="http://schemas.microsoft.com/office/drawing/2014/main" id="{4540E599-7F42-6E8D-34E7-D7A9CA735BBB}"/>
              </a:ext>
            </a:extLst>
          </p:cNvPr>
          <p:cNvSpPr/>
          <p:nvPr/>
        </p:nvSpPr>
        <p:spPr>
          <a:xfrm>
            <a:off x="-385551" y="7176655"/>
            <a:ext cx="1137356" cy="6553202"/>
          </a:xfrm>
          <a:prstGeom prst="rect">
            <a:avLst/>
          </a:prstGeom>
          <a:solidFill>
            <a:srgbClr val="FEE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prstClr val="white"/>
              </a:solidFill>
              <a:latin typeface="Community" panose="02000303040000020003" pitchFamily="2" charset="0"/>
            </a:endParaRPr>
          </a:p>
        </p:txBody>
      </p:sp>
      <p:sp>
        <p:nvSpPr>
          <p:cNvPr id="3" name="Slide Number Placeholder 2">
            <a:extLst>
              <a:ext uri="{FF2B5EF4-FFF2-40B4-BE49-F238E27FC236}">
                <a16:creationId xmlns:a16="http://schemas.microsoft.com/office/drawing/2014/main" id="{BB2C12F8-4B88-E2DB-7CA4-187372957251}"/>
              </a:ext>
            </a:extLst>
          </p:cNvPr>
          <p:cNvSpPr>
            <a:spLocks noGrp="1"/>
          </p:cNvSpPr>
          <p:nvPr>
            <p:ph type="sldNum" sz="quarter" idx="12"/>
          </p:nvPr>
        </p:nvSpPr>
        <p:spPr>
          <a:xfrm>
            <a:off x="18199817" y="12924733"/>
            <a:ext cx="5486400" cy="730250"/>
          </a:xfrm>
        </p:spPr>
        <p:txBody>
          <a:bodyPr/>
          <a:lstStyle/>
          <a:p>
            <a:pPr defTabSz="1828800">
              <a:defRPr/>
            </a:pPr>
            <a:fld id="{F1A26963-DEA0-8F40-99D9-7EFBC01ECAE4}" type="slidenum">
              <a:rPr lang="en-US">
                <a:solidFill>
                  <a:prstClr val="black">
                    <a:tint val="82000"/>
                  </a:prstClr>
                </a:solidFill>
              </a:rPr>
              <a:pPr defTabSz="1828800">
                <a:defRPr/>
              </a:pPr>
              <a:t>2</a:t>
            </a:fld>
            <a:endParaRPr lang="en-US">
              <a:solidFill>
                <a:prstClr val="black">
                  <a:tint val="82000"/>
                </a:prstClr>
              </a:solidFill>
            </a:endParaRPr>
          </a:p>
        </p:txBody>
      </p:sp>
      <p:sp>
        <p:nvSpPr>
          <p:cNvPr id="36" name="Rectangle 35">
            <a:extLst>
              <a:ext uri="{FF2B5EF4-FFF2-40B4-BE49-F238E27FC236}">
                <a16:creationId xmlns:a16="http://schemas.microsoft.com/office/drawing/2014/main" id="{CDA6A5C9-D7F2-4C47-0BAE-3E2515DFC083}"/>
              </a:ext>
            </a:extLst>
          </p:cNvPr>
          <p:cNvSpPr/>
          <p:nvPr/>
        </p:nvSpPr>
        <p:spPr>
          <a:xfrm>
            <a:off x="10825164" y="7213766"/>
            <a:ext cx="12558938" cy="35305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MX">
              <a:solidFill>
                <a:prstClr val="white"/>
              </a:solidFill>
              <a:latin typeface="Community" panose="02000303040000020003" pitchFamily="2" charset="0"/>
            </a:endParaRPr>
          </a:p>
        </p:txBody>
      </p:sp>
      <p:graphicFrame>
        <p:nvGraphicFramePr>
          <p:cNvPr id="38" name="Chart 37">
            <a:extLst>
              <a:ext uri="{FF2B5EF4-FFF2-40B4-BE49-F238E27FC236}">
                <a16:creationId xmlns:a16="http://schemas.microsoft.com/office/drawing/2014/main" id="{CBEAB23A-09FA-F1BC-8768-CE03DE60AC64}"/>
              </a:ext>
            </a:extLst>
          </p:cNvPr>
          <p:cNvGraphicFramePr/>
          <p:nvPr>
            <p:extLst>
              <p:ext uri="{D42A27DB-BD31-4B8C-83A1-F6EECF244321}">
                <p14:modId xmlns:p14="http://schemas.microsoft.com/office/powerpoint/2010/main" val="1992457377"/>
              </p:ext>
            </p:extLst>
          </p:nvPr>
        </p:nvGraphicFramePr>
        <p:xfrm>
          <a:off x="11161976" y="2261191"/>
          <a:ext cx="2835294" cy="2846490"/>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Box 38">
            <a:extLst>
              <a:ext uri="{FF2B5EF4-FFF2-40B4-BE49-F238E27FC236}">
                <a16:creationId xmlns:a16="http://schemas.microsoft.com/office/drawing/2014/main" id="{4B5BF4AA-FF36-00E7-4E0B-BD74C1C6B0AD}"/>
              </a:ext>
            </a:extLst>
          </p:cNvPr>
          <p:cNvSpPr txBox="1"/>
          <p:nvPr/>
        </p:nvSpPr>
        <p:spPr>
          <a:xfrm>
            <a:off x="11258565" y="1050214"/>
            <a:ext cx="11328212" cy="1323439"/>
          </a:xfrm>
          <a:prstGeom prst="rect">
            <a:avLst/>
          </a:prstGeom>
          <a:noFill/>
        </p:spPr>
        <p:txBody>
          <a:bodyPr wrap="square">
            <a:spAutoFit/>
          </a:bodyPr>
          <a:lstStyle/>
          <a:p>
            <a:pPr defTabSz="1828800">
              <a:defRPr/>
            </a:pPr>
            <a:r>
              <a:rPr lang="en-US" sz="4000" b="1">
                <a:solidFill>
                  <a:srgbClr val="0A2C31"/>
                </a:solidFill>
                <a:latin typeface="Community Semibold" panose="02000303040000020003" pitchFamily="2" charset="0"/>
              </a:rPr>
              <a:t>Accelerating productivity and efficiencies through automation.</a:t>
            </a:r>
          </a:p>
        </p:txBody>
      </p:sp>
      <p:sp>
        <p:nvSpPr>
          <p:cNvPr id="41" name="Rectangle 40">
            <a:extLst>
              <a:ext uri="{FF2B5EF4-FFF2-40B4-BE49-F238E27FC236}">
                <a16:creationId xmlns:a16="http://schemas.microsoft.com/office/drawing/2014/main" id="{748F1C7D-9A77-2357-EF25-836F45B34723}"/>
              </a:ext>
            </a:extLst>
          </p:cNvPr>
          <p:cNvSpPr/>
          <p:nvPr/>
        </p:nvSpPr>
        <p:spPr>
          <a:xfrm>
            <a:off x="10805812" y="750601"/>
            <a:ext cx="12578966" cy="245630"/>
          </a:xfrm>
          <a:prstGeom prst="rect">
            <a:avLst/>
          </a:prstGeom>
          <a:solidFill>
            <a:srgbClr val="E5A1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MX">
              <a:solidFill>
                <a:prstClr val="white"/>
              </a:solidFill>
              <a:latin typeface="Community" panose="02000303040000020003" pitchFamily="2" charset="0"/>
            </a:endParaRPr>
          </a:p>
        </p:txBody>
      </p:sp>
      <p:sp>
        <p:nvSpPr>
          <p:cNvPr id="42" name="TextBox 41">
            <a:extLst>
              <a:ext uri="{FF2B5EF4-FFF2-40B4-BE49-F238E27FC236}">
                <a16:creationId xmlns:a16="http://schemas.microsoft.com/office/drawing/2014/main" id="{D2649615-2447-EDF8-4CD2-37AC6B320D6D}"/>
              </a:ext>
            </a:extLst>
          </p:cNvPr>
          <p:cNvSpPr txBox="1"/>
          <p:nvPr/>
        </p:nvSpPr>
        <p:spPr>
          <a:xfrm>
            <a:off x="11258566" y="7387280"/>
            <a:ext cx="10721926" cy="707886"/>
          </a:xfrm>
          <a:prstGeom prst="rect">
            <a:avLst/>
          </a:prstGeom>
          <a:noFill/>
        </p:spPr>
        <p:txBody>
          <a:bodyPr wrap="square">
            <a:spAutoFit/>
          </a:bodyPr>
          <a:lstStyle/>
          <a:p>
            <a:pPr defTabSz="1828800">
              <a:defRPr/>
            </a:pPr>
            <a:r>
              <a:rPr lang="en-US" sz="4000" b="1">
                <a:solidFill>
                  <a:srgbClr val="0A2C31"/>
                </a:solidFill>
                <a:latin typeface="Community Semibold" panose="02000303040000020003" pitchFamily="2" charset="0"/>
              </a:rPr>
              <a:t>Reshaping the skills every organization needs.</a:t>
            </a:r>
          </a:p>
        </p:txBody>
      </p:sp>
      <p:sp>
        <p:nvSpPr>
          <p:cNvPr id="44" name="TextBox 43">
            <a:extLst>
              <a:ext uri="{FF2B5EF4-FFF2-40B4-BE49-F238E27FC236}">
                <a16:creationId xmlns:a16="http://schemas.microsoft.com/office/drawing/2014/main" id="{6A681748-E47A-1BCB-789D-1EBF4C91E7E0}"/>
              </a:ext>
            </a:extLst>
          </p:cNvPr>
          <p:cNvSpPr txBox="1"/>
          <p:nvPr/>
        </p:nvSpPr>
        <p:spPr>
          <a:xfrm>
            <a:off x="11946440" y="8287024"/>
            <a:ext cx="2774386" cy="1785104"/>
          </a:xfrm>
          <a:prstGeom prst="rect">
            <a:avLst/>
          </a:prstGeom>
          <a:noFill/>
        </p:spPr>
        <p:txBody>
          <a:bodyPr wrap="square" rIns="0" rtlCol="0">
            <a:spAutoFit/>
          </a:bodyPr>
          <a:lstStyle/>
          <a:p>
            <a:pPr defTabSz="1828800">
              <a:defRPr/>
            </a:pPr>
            <a:r>
              <a:rPr lang="en-MX" sz="11000">
                <a:solidFill>
                  <a:prstClr val="black"/>
                </a:solidFill>
                <a:latin typeface="Community Light" panose="02000303040000020003" pitchFamily="2" charset="0"/>
              </a:rPr>
              <a:t>21</a:t>
            </a:r>
            <a:r>
              <a:rPr lang="en-MX" sz="5600">
                <a:solidFill>
                  <a:prstClr val="black"/>
                </a:solidFill>
                <a:latin typeface="Community Light" panose="02000303040000020003" pitchFamily="2" charset="0"/>
              </a:rPr>
              <a:t>X</a:t>
            </a:r>
          </a:p>
        </p:txBody>
      </p:sp>
      <p:sp>
        <p:nvSpPr>
          <p:cNvPr id="47" name="Rectangle 46">
            <a:extLst>
              <a:ext uri="{FF2B5EF4-FFF2-40B4-BE49-F238E27FC236}">
                <a16:creationId xmlns:a16="http://schemas.microsoft.com/office/drawing/2014/main" id="{E09F2A2C-4DF9-B73A-5011-A816742A156D}"/>
              </a:ext>
            </a:extLst>
          </p:cNvPr>
          <p:cNvSpPr/>
          <p:nvPr/>
        </p:nvSpPr>
        <p:spPr>
          <a:xfrm>
            <a:off x="10805812" y="7006413"/>
            <a:ext cx="12578966" cy="245630"/>
          </a:xfrm>
          <a:prstGeom prst="rect">
            <a:avLst/>
          </a:prstGeom>
          <a:solidFill>
            <a:srgbClr val="70CE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MX">
              <a:solidFill>
                <a:prstClr val="white"/>
              </a:solidFill>
              <a:latin typeface="Community" panose="02000303040000020003" pitchFamily="2" charset="0"/>
            </a:endParaRPr>
          </a:p>
        </p:txBody>
      </p:sp>
      <p:sp>
        <p:nvSpPr>
          <p:cNvPr id="49" name="TextBox 48">
            <a:extLst>
              <a:ext uri="{FF2B5EF4-FFF2-40B4-BE49-F238E27FC236}">
                <a16:creationId xmlns:a16="http://schemas.microsoft.com/office/drawing/2014/main" id="{E7F3907C-8028-4904-1684-AED08BB22735}"/>
              </a:ext>
            </a:extLst>
          </p:cNvPr>
          <p:cNvSpPr txBox="1"/>
          <p:nvPr/>
        </p:nvSpPr>
        <p:spPr>
          <a:xfrm>
            <a:off x="14233443" y="2619576"/>
            <a:ext cx="8747856" cy="1569660"/>
          </a:xfrm>
          <a:prstGeom prst="rect">
            <a:avLst/>
          </a:prstGeom>
          <a:noFill/>
        </p:spPr>
        <p:txBody>
          <a:bodyPr wrap="square">
            <a:spAutoFit/>
          </a:bodyPr>
          <a:lstStyle/>
          <a:p>
            <a:pPr defTabSz="1828800">
              <a:defRPr/>
            </a:pPr>
            <a:r>
              <a:rPr lang="en-US" sz="3200">
                <a:solidFill>
                  <a:srgbClr val="E8E8E8">
                    <a:lumMod val="25000"/>
                  </a:srgbClr>
                </a:solidFill>
                <a:latin typeface="Community" panose="02000303040000020003" pitchFamily="2" charset="0"/>
              </a:rPr>
              <a:t>of LinkedIn members are in occupations that could leverage GAI to automate at least a quarter of routine tasks and increase productivity.</a:t>
            </a:r>
          </a:p>
        </p:txBody>
      </p:sp>
      <p:sp>
        <p:nvSpPr>
          <p:cNvPr id="50" name="TextBox 49">
            <a:extLst>
              <a:ext uri="{FF2B5EF4-FFF2-40B4-BE49-F238E27FC236}">
                <a16:creationId xmlns:a16="http://schemas.microsoft.com/office/drawing/2014/main" id="{8960382D-24A2-D6C4-1162-EF4905B437E2}"/>
              </a:ext>
            </a:extLst>
          </p:cNvPr>
          <p:cNvSpPr txBox="1"/>
          <p:nvPr/>
        </p:nvSpPr>
        <p:spPr>
          <a:xfrm>
            <a:off x="14233443" y="8358352"/>
            <a:ext cx="8649812" cy="1569660"/>
          </a:xfrm>
          <a:prstGeom prst="rect">
            <a:avLst/>
          </a:prstGeom>
          <a:noFill/>
        </p:spPr>
        <p:txBody>
          <a:bodyPr wrap="square" lIns="91440" tIns="45720" rIns="91440" bIns="45720" anchor="t">
            <a:spAutoFit/>
          </a:bodyPr>
          <a:lstStyle>
            <a:defPPr>
              <a:defRPr lang="en-MX"/>
            </a:defPPr>
            <a:lvl1pPr indent="0">
              <a:buNone/>
              <a:defRPr sz="1400">
                <a:latin typeface="Community" panose="02000303040000020003" pitchFamily="2" charset="0"/>
              </a:defRPr>
            </a:lvl1pPr>
          </a:lstStyle>
          <a:p>
            <a:pPr defTabSz="1828800">
              <a:defRPr/>
            </a:pPr>
            <a:r>
              <a:rPr lang="en-US" sz="3200">
                <a:solidFill>
                  <a:srgbClr val="E8E8E8">
                    <a:lumMod val="25000"/>
                  </a:srgbClr>
                </a:solidFill>
              </a:rPr>
              <a:t>The share of job postings on LinkedIn mentioning GPT or Chat GPT skills increased by 21x since November 2022.</a:t>
            </a:r>
          </a:p>
        </p:txBody>
      </p:sp>
      <p:sp>
        <p:nvSpPr>
          <p:cNvPr id="51" name="Google Shape;62;p14">
            <a:extLst>
              <a:ext uri="{FF2B5EF4-FFF2-40B4-BE49-F238E27FC236}">
                <a16:creationId xmlns:a16="http://schemas.microsoft.com/office/drawing/2014/main" id="{9E4D2EA1-4055-CEF6-56FA-B34F04E47A5C}"/>
              </a:ext>
            </a:extLst>
          </p:cNvPr>
          <p:cNvSpPr txBox="1"/>
          <p:nvPr/>
        </p:nvSpPr>
        <p:spPr>
          <a:xfrm>
            <a:off x="14233444" y="9821835"/>
            <a:ext cx="8264526" cy="479930"/>
          </a:xfrm>
          <a:prstGeom prst="rect">
            <a:avLst/>
          </a:prstGeom>
          <a:noFill/>
          <a:ln>
            <a:noFill/>
          </a:ln>
        </p:spPr>
        <p:txBody>
          <a:bodyPr spcFirstLastPara="1" wrap="square" lIns="182850" tIns="182850" rIns="182850" bIns="182850" anchor="t" anchorCtr="0">
            <a:noAutofit/>
          </a:bodyPr>
          <a:lstStyle/>
          <a:p>
            <a:pPr defTabSz="1828800">
              <a:defRPr/>
            </a:pPr>
            <a:r>
              <a:rPr lang="en-US" sz="2200">
                <a:solidFill>
                  <a:srgbClr val="3F3F3F"/>
                </a:solidFill>
                <a:latin typeface="Community Light" panose="02000303040000020003" pitchFamily="2" charset="0"/>
              </a:rPr>
              <a:t>Source: </a:t>
            </a:r>
            <a:r>
              <a:rPr lang="en-US" sz="2200">
                <a:solidFill>
                  <a:srgbClr val="156082"/>
                </a:solidFill>
                <a:latin typeface="Community Light" panose="02000303040000020003" pitchFamily="2" charset="0"/>
                <a:hlinkClick r:id="rId4"/>
              </a:rPr>
              <a:t>Future of Work Report November 2023</a:t>
            </a:r>
            <a:endParaRPr lang="en-US" sz="2200">
              <a:solidFill>
                <a:srgbClr val="156082"/>
              </a:solidFill>
              <a:latin typeface="Community Light" panose="02000303040000020003" pitchFamily="2" charset="0"/>
            </a:endParaRPr>
          </a:p>
          <a:p>
            <a:pPr defTabSz="1828800">
              <a:defRPr/>
            </a:pPr>
            <a:r>
              <a:rPr lang="en-US" sz="2200" i="1" u="sng">
                <a:solidFill>
                  <a:srgbClr val="467886"/>
                </a:solidFill>
                <a:latin typeface="Community" panose="02000303040000020003" pitchFamily="2" charset="0"/>
              </a:rPr>
              <a:t> </a:t>
            </a:r>
            <a:endParaRPr lang="en-US" sz="2200" i="1">
              <a:solidFill>
                <a:srgbClr val="0070C0"/>
              </a:solidFill>
              <a:latin typeface="Community" panose="02000303040000020003" pitchFamily="2" charset="0"/>
            </a:endParaRPr>
          </a:p>
        </p:txBody>
      </p:sp>
      <p:sp>
        <p:nvSpPr>
          <p:cNvPr id="52" name="TextBox 51">
            <a:extLst>
              <a:ext uri="{FF2B5EF4-FFF2-40B4-BE49-F238E27FC236}">
                <a16:creationId xmlns:a16="http://schemas.microsoft.com/office/drawing/2014/main" id="{A1F87EC4-9EED-0912-29D6-4FC5EFDBBF88}"/>
              </a:ext>
            </a:extLst>
          </p:cNvPr>
          <p:cNvSpPr txBox="1"/>
          <p:nvPr/>
        </p:nvSpPr>
        <p:spPr>
          <a:xfrm>
            <a:off x="14233443" y="4308597"/>
            <a:ext cx="4997196" cy="430887"/>
          </a:xfrm>
          <a:prstGeom prst="rect">
            <a:avLst/>
          </a:prstGeom>
          <a:noFill/>
        </p:spPr>
        <p:txBody>
          <a:bodyPr wrap="square">
            <a:spAutoFit/>
          </a:bodyPr>
          <a:lstStyle/>
          <a:p>
            <a:pPr defTabSz="1828800">
              <a:defRPr/>
            </a:pPr>
            <a:r>
              <a:rPr lang="en-US" sz="2200">
                <a:solidFill>
                  <a:srgbClr val="3F3F3F"/>
                </a:solidFill>
                <a:latin typeface="Community Light" panose="02000303040000020003" pitchFamily="2" charset="0"/>
              </a:rPr>
              <a:t>Source: </a:t>
            </a:r>
            <a:r>
              <a:rPr lang="en-US" sz="2200">
                <a:solidFill>
                  <a:srgbClr val="156082"/>
                </a:solidFill>
                <a:latin typeface="Community Light" panose="02000303040000020003" pitchFamily="2" charset="0"/>
                <a:hlinkClick r:id="rId5">
                  <a:extLst>
                    <a:ext uri="{A12FA001-AC4F-418D-AE19-62706E023703}">
                      <ahyp:hlinkClr xmlns:ahyp="http://schemas.microsoft.com/office/drawing/2018/hyperlinkcolor" val="tx"/>
                    </a:ext>
                  </a:extLst>
                </a:hlinkClick>
              </a:rPr>
              <a:t>Redefining Work </a:t>
            </a:r>
            <a:endParaRPr lang="en-US" sz="2200">
              <a:solidFill>
                <a:srgbClr val="156082"/>
              </a:solidFill>
              <a:latin typeface="Community Light" panose="02000303040000020003" pitchFamily="2" charset="0"/>
            </a:endParaRPr>
          </a:p>
        </p:txBody>
      </p:sp>
    </p:spTree>
    <p:extLst>
      <p:ext uri="{BB962C8B-B14F-4D97-AF65-F5344CB8AC3E}">
        <p14:creationId xmlns:p14="http://schemas.microsoft.com/office/powerpoint/2010/main" val="1169044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6F5F96-CCD6-43FA-BF56-2A62CDCCD10E}"/>
              </a:ext>
            </a:extLst>
          </p:cNvPr>
          <p:cNvPicPr>
            <a:picLocks noChangeAspect="1"/>
          </p:cNvPicPr>
          <p:nvPr/>
        </p:nvPicPr>
        <p:blipFill>
          <a:blip r:embed="rId3"/>
          <a:stretch>
            <a:fillRect/>
          </a:stretch>
        </p:blipFill>
        <p:spPr>
          <a:xfrm>
            <a:off x="412482" y="7218528"/>
            <a:ext cx="21109875" cy="132843"/>
          </a:xfrm>
          <a:prstGeom prst="rect">
            <a:avLst/>
          </a:prstGeom>
        </p:spPr>
      </p:pic>
      <p:pic>
        <p:nvPicPr>
          <p:cNvPr id="13" name="Picture 12">
            <a:extLst>
              <a:ext uri="{FF2B5EF4-FFF2-40B4-BE49-F238E27FC236}">
                <a16:creationId xmlns:a16="http://schemas.microsoft.com/office/drawing/2014/main" id="{7BAF5CE3-6CB7-44C1-86EB-472798D54C9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8430" y1="29138" x2="47826" y2="31235"/>
                        <a14:foregroundMark x1="48430" y1="28671" x2="49517" y2="30536"/>
                        <a14:foregroundMark x1="47343" y1="24009" x2="48551" y2="19347"/>
                        <a14:foregroundMark x1="46377" y1="21911" x2="46377" y2="21911"/>
                        <a14:foregroundMark x1="48430" y1="17016" x2="48430" y2="17016"/>
                        <a14:foregroundMark x1="48792" y1="15851" x2="48792" y2="15851"/>
                        <a14:foregroundMark x1="49034" y1="15618" x2="49034" y2="15618"/>
                        <a14:foregroundMark x1="49155" y1="15152" x2="49638" y2="13986"/>
                        <a14:foregroundMark x1="48551" y1="16317" x2="49275" y2="14219"/>
                        <a14:foregroundMark x1="48551" y1="15851" x2="49034" y2="14452"/>
                        <a14:foregroundMark x1="48430" y1="15851" x2="48913" y2="14918"/>
                        <a14:foregroundMark x1="48551" y1="15618" x2="49155" y2="14452"/>
                        <a14:foregroundMark x1="48068" y1="16550" x2="48551" y2="15385"/>
                        <a14:foregroundMark x1="48551" y1="16084" x2="49638" y2="14452"/>
                        <a14:foregroundMark x1="50242" y1="14452" x2="50966" y2="17483"/>
                        <a14:foregroundMark x1="50604" y1="14918" x2="51449" y2="17016"/>
                        <a14:foregroundMark x1="50845" y1="14918" x2="51208" y2="16783"/>
                        <a14:foregroundMark x1="51087" y1="15851" x2="50604" y2="13753"/>
                        <a14:foregroundMark x1="50604" y1="13986" x2="50121" y2="12587"/>
                        <a14:foregroundMark x1="50121" y1="13753" x2="50000" y2="12354"/>
                        <a14:foregroundMark x1="50000" y1="12354" x2="49758" y2="11888"/>
                        <a14:foregroundMark x1="49758" y1="11888" x2="49758" y2="11655"/>
                        <a14:foregroundMark x1="50604" y1="14918" x2="50242" y2="11422"/>
                        <a14:foregroundMark x1="50242" y1="11422" x2="50000" y2="11189"/>
                        <a14:foregroundMark x1="45894" y1="17249" x2="45894" y2="17249"/>
                        <a14:foregroundMark x1="46014" y1="15618" x2="46014" y2="15618"/>
                        <a14:foregroundMark x1="49879" y1="10723" x2="49879" y2="10723"/>
                        <a14:foregroundMark x1="49879" y1="10256" x2="49879" y2="10256"/>
                        <a14:backgroundMark x1="45652" y1="14452" x2="45652" y2="15385"/>
                        <a14:backgroundMark x1="45652" y1="15618" x2="45652" y2="15618"/>
                        <a14:backgroundMark x1="45773" y1="15618" x2="45773" y2="15618"/>
                      </a14:backgroundRemoval>
                    </a14:imgEffect>
                  </a14:imgLayer>
                </a14:imgProps>
              </a:ext>
            </a:extLst>
          </a:blip>
          <a:srcRect r="41054"/>
          <a:stretch/>
        </p:blipFill>
        <p:spPr>
          <a:xfrm>
            <a:off x="12253786" y="2133699"/>
            <a:ext cx="12150424" cy="10679744"/>
          </a:xfrm>
          <a:prstGeom prst="rect">
            <a:avLst/>
          </a:prstGeom>
        </p:spPr>
      </p:pic>
      <p:sp>
        <p:nvSpPr>
          <p:cNvPr id="14" name="TextBox 13">
            <a:extLst>
              <a:ext uri="{FF2B5EF4-FFF2-40B4-BE49-F238E27FC236}">
                <a16:creationId xmlns:a16="http://schemas.microsoft.com/office/drawing/2014/main" id="{4310096D-49BB-434F-AB63-B1897632178A}"/>
              </a:ext>
            </a:extLst>
          </p:cNvPr>
          <p:cNvSpPr txBox="1"/>
          <p:nvPr/>
        </p:nvSpPr>
        <p:spPr>
          <a:xfrm>
            <a:off x="10373336" y="8366622"/>
            <a:ext cx="6061867" cy="3202245"/>
          </a:xfrm>
          <a:prstGeom prst="rect">
            <a:avLst/>
          </a:prstGeom>
          <a:noFill/>
        </p:spPr>
        <p:txBody>
          <a:bodyPr wrap="square" rtlCol="0">
            <a:normAutofit/>
          </a:bodyPr>
          <a:lstStyle/>
          <a:p>
            <a:r>
              <a:rPr lang="en-US" sz="4000" b="1" dirty="0">
                <a:solidFill>
                  <a:schemeClr val="tx2"/>
                </a:solidFill>
                <a:latin typeface="Community Light" panose="02000303040000020003" pitchFamily="50" charset="0"/>
              </a:rPr>
              <a:t>Class time is transformed to engaging discussions, learning from each other, and asking questions</a:t>
            </a:r>
            <a:endParaRPr lang="en-US" sz="4000" dirty="0">
              <a:solidFill>
                <a:schemeClr val="tx2"/>
              </a:solidFill>
              <a:latin typeface="Community Light" panose="02000303040000020003" pitchFamily="50" charset="0"/>
            </a:endParaRPr>
          </a:p>
        </p:txBody>
      </p:sp>
      <p:sp>
        <p:nvSpPr>
          <p:cNvPr id="15" name="TextBox 14">
            <a:extLst>
              <a:ext uri="{FF2B5EF4-FFF2-40B4-BE49-F238E27FC236}">
                <a16:creationId xmlns:a16="http://schemas.microsoft.com/office/drawing/2014/main" id="{80D6825E-701E-4048-B9EB-B2ED42CB3FF2}"/>
              </a:ext>
            </a:extLst>
          </p:cNvPr>
          <p:cNvSpPr txBox="1"/>
          <p:nvPr/>
        </p:nvSpPr>
        <p:spPr>
          <a:xfrm>
            <a:off x="13005231" y="3372716"/>
            <a:ext cx="7086557" cy="2606797"/>
          </a:xfrm>
          <a:prstGeom prst="rect">
            <a:avLst/>
          </a:prstGeom>
          <a:noFill/>
        </p:spPr>
        <p:txBody>
          <a:bodyPr wrap="square" rtlCol="0">
            <a:normAutofit/>
          </a:bodyPr>
          <a:lstStyle/>
          <a:p>
            <a:r>
              <a:rPr lang="en-US" sz="4000" b="1" dirty="0">
                <a:solidFill>
                  <a:schemeClr val="tx2"/>
                </a:solidFill>
                <a:latin typeface="Community Light" panose="02000303040000020003" pitchFamily="50" charset="0"/>
              </a:rPr>
              <a:t>Students take advantage of engaging with topics through courses, videos, and audio-listening </a:t>
            </a:r>
          </a:p>
        </p:txBody>
      </p:sp>
      <p:sp>
        <p:nvSpPr>
          <p:cNvPr id="18" name="object 4">
            <a:extLst>
              <a:ext uri="{FF2B5EF4-FFF2-40B4-BE49-F238E27FC236}">
                <a16:creationId xmlns:a16="http://schemas.microsoft.com/office/drawing/2014/main" id="{D46ACCCE-90AD-4378-A45E-C1B86A47902D}"/>
              </a:ext>
            </a:extLst>
          </p:cNvPr>
          <p:cNvSpPr/>
          <p:nvPr/>
        </p:nvSpPr>
        <p:spPr>
          <a:xfrm>
            <a:off x="1587" y="893"/>
            <a:ext cx="24384000" cy="1530411"/>
          </a:xfrm>
          <a:prstGeom prst="rect">
            <a:avLst/>
          </a:prstGeom>
          <a:blipFill>
            <a:blip r:embed="rId6" cstate="print"/>
            <a:stretch>
              <a:fillRect/>
            </a:stretch>
          </a:blipFill>
        </p:spPr>
        <p:txBody>
          <a:bodyPr wrap="square" lIns="0" tIns="0" rIns="0" bIns="0" rtlCol="0"/>
          <a:lstStyle/>
          <a:p>
            <a:pPr defTabSz="1613663"/>
            <a:endParaRPr sz="3176">
              <a:solidFill>
                <a:prstClr val="black"/>
              </a:solidFill>
              <a:latin typeface="Calibri"/>
            </a:endParaRPr>
          </a:p>
        </p:txBody>
      </p:sp>
      <p:sp>
        <p:nvSpPr>
          <p:cNvPr id="20" name="object 5">
            <a:extLst>
              <a:ext uri="{FF2B5EF4-FFF2-40B4-BE49-F238E27FC236}">
                <a16:creationId xmlns:a16="http://schemas.microsoft.com/office/drawing/2014/main" id="{DEDAB95E-C696-4898-9307-738307F0D65E}"/>
              </a:ext>
            </a:extLst>
          </p:cNvPr>
          <p:cNvSpPr txBox="1">
            <a:spLocks noGrp="1"/>
          </p:cNvSpPr>
          <p:nvPr>
            <p:ph type="title"/>
          </p:nvPr>
        </p:nvSpPr>
        <p:spPr>
          <a:xfrm>
            <a:off x="764143" y="451916"/>
            <a:ext cx="9609192" cy="855888"/>
          </a:xfrm>
          <a:prstGeom prst="rect">
            <a:avLst/>
          </a:prstGeom>
        </p:spPr>
        <p:txBody>
          <a:bodyPr vert="horz" wrap="square" lIns="0" tIns="24651" rIns="0" bIns="0" rtlCol="0" anchor="b">
            <a:spAutoFit/>
          </a:bodyPr>
          <a:lstStyle/>
          <a:p>
            <a:pPr marL="22414">
              <a:spcBef>
                <a:spcPts val="195"/>
              </a:spcBef>
            </a:pPr>
            <a:r>
              <a:rPr lang="en-US" sz="6000" dirty="0">
                <a:solidFill>
                  <a:schemeClr val="tx2"/>
                </a:solidFill>
                <a:latin typeface="Community Slab Semibold" panose="02000703040000020003" pitchFamily="50" charset="0"/>
              </a:rPr>
              <a:t>Flipping Your Classroom</a:t>
            </a:r>
            <a:endParaRPr sz="6000" dirty="0">
              <a:solidFill>
                <a:schemeClr val="tx2"/>
              </a:solidFill>
              <a:latin typeface="Community Slab Semibold" panose="02000703040000020003" pitchFamily="50" charset="0"/>
            </a:endParaRPr>
          </a:p>
        </p:txBody>
      </p:sp>
      <p:pic>
        <p:nvPicPr>
          <p:cNvPr id="21" name="Picture 2" descr="Image result for linkedin learning mobile">
            <a:extLst>
              <a:ext uri="{FF2B5EF4-FFF2-40B4-BE49-F238E27FC236}">
                <a16:creationId xmlns:a16="http://schemas.microsoft.com/office/drawing/2014/main" id="{4A9A8346-B318-44FF-9449-789438076C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688701" y="2375251"/>
            <a:ext cx="6278717" cy="41301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eople in a computer screen">
            <a:extLst>
              <a:ext uri="{FF2B5EF4-FFF2-40B4-BE49-F238E27FC236}">
                <a16:creationId xmlns:a16="http://schemas.microsoft.com/office/drawing/2014/main" id="{F4C1D35E-DC70-40E7-A754-087A92E59AE0}"/>
              </a:ext>
            </a:extLst>
          </p:cNvPr>
          <p:cNvPicPr>
            <a:picLocks noChangeAspect="1"/>
          </p:cNvPicPr>
          <p:nvPr/>
        </p:nvPicPr>
        <p:blipFill>
          <a:blip r:embed="rId8"/>
          <a:stretch>
            <a:fillRect/>
          </a:stretch>
        </p:blipFill>
        <p:spPr>
          <a:xfrm>
            <a:off x="2408428" y="7798982"/>
            <a:ext cx="6962600" cy="4641733"/>
          </a:xfrm>
          <a:prstGeom prst="rect">
            <a:avLst/>
          </a:prstGeom>
        </p:spPr>
      </p:pic>
    </p:spTree>
    <p:extLst>
      <p:ext uri="{BB962C8B-B14F-4D97-AF65-F5344CB8AC3E}">
        <p14:creationId xmlns:p14="http://schemas.microsoft.com/office/powerpoint/2010/main" val="317110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grpSp>
        <p:nvGrpSpPr>
          <p:cNvPr id="2554" name="Google Shape;2554;p258"/>
          <p:cNvGrpSpPr/>
          <p:nvPr/>
        </p:nvGrpSpPr>
        <p:grpSpPr>
          <a:xfrm rot="9900084">
            <a:off x="2341010" y="-2537949"/>
            <a:ext cx="19026141" cy="19023397"/>
            <a:chOff x="-807808" y="449686"/>
            <a:chExt cx="4244725" cy="4244113"/>
          </a:xfrm>
        </p:grpSpPr>
        <p:sp>
          <p:nvSpPr>
            <p:cNvPr id="2555" name="Google Shape;2555;p258"/>
            <p:cNvSpPr/>
            <p:nvPr/>
          </p:nvSpPr>
          <p:spPr>
            <a:xfrm>
              <a:off x="-807783" y="449686"/>
              <a:ext cx="4244700" cy="4244100"/>
            </a:xfrm>
            <a:prstGeom prst="ellipse">
              <a:avLst/>
            </a:prstGeom>
            <a:solidFill>
              <a:srgbClr val="DCE6F1"/>
            </a:solidFill>
            <a:ln w="9525" cap="flat" cmpd="sng">
              <a:solidFill>
                <a:schemeClr val="accent1"/>
              </a:solidFill>
              <a:prstDash val="solid"/>
              <a:round/>
              <a:headEnd type="oval" w="sm" len="sm"/>
              <a:tailEnd type="none" w="sm" len="sm"/>
            </a:ln>
          </p:spPr>
          <p:txBody>
            <a:bodyPr spcFirstLastPara="1" wrap="square" lIns="243800" tIns="243800" rIns="243800" bIns="243800" anchor="ctr" anchorCtr="0">
              <a:noAutofit/>
            </a:bodyPr>
            <a:lstStyle/>
            <a:p>
              <a:endParaRPr sz="267">
                <a:solidFill>
                  <a:srgbClr val="935907"/>
                </a:solidFill>
                <a:latin typeface="Community Light" panose="02000303040000020003" pitchFamily="50" charset="0"/>
                <a:ea typeface="Century Gothic"/>
                <a:cs typeface="Century Gothic"/>
                <a:sym typeface="Century Gothic"/>
              </a:endParaRPr>
            </a:p>
          </p:txBody>
        </p:sp>
        <p:sp>
          <p:nvSpPr>
            <p:cNvPr id="2556" name="Google Shape;2556;p258"/>
            <p:cNvSpPr/>
            <p:nvPr/>
          </p:nvSpPr>
          <p:spPr>
            <a:xfrm rot="10800000">
              <a:off x="-807808" y="449699"/>
              <a:ext cx="4244700" cy="4244100"/>
            </a:xfrm>
            <a:prstGeom prst="ellipse">
              <a:avLst/>
            </a:prstGeom>
            <a:solidFill>
              <a:srgbClr val="DCE6F1"/>
            </a:solidFill>
            <a:ln w="9525" cap="flat" cmpd="sng">
              <a:solidFill>
                <a:schemeClr val="accent1"/>
              </a:solidFill>
              <a:prstDash val="solid"/>
              <a:round/>
              <a:headEnd type="none" w="sm" len="sm"/>
              <a:tailEnd type="none" w="sm" len="sm"/>
            </a:ln>
          </p:spPr>
          <p:txBody>
            <a:bodyPr spcFirstLastPara="1" wrap="square" lIns="243800" tIns="243800" rIns="243800" bIns="243800" anchor="ctr" anchorCtr="0">
              <a:noAutofit/>
            </a:bodyPr>
            <a:lstStyle/>
            <a:p>
              <a:endParaRPr sz="267">
                <a:solidFill>
                  <a:srgbClr val="935907"/>
                </a:solidFill>
                <a:latin typeface="Community Light" panose="02000303040000020003" pitchFamily="50" charset="0"/>
                <a:ea typeface="Century Gothic"/>
                <a:cs typeface="Century Gothic"/>
                <a:sym typeface="Century Gothic"/>
              </a:endParaRPr>
            </a:p>
          </p:txBody>
        </p:sp>
      </p:grpSp>
      <p:sp>
        <p:nvSpPr>
          <p:cNvPr id="2557" name="Google Shape;2557;p258"/>
          <p:cNvSpPr txBox="1">
            <a:spLocks noGrp="1"/>
          </p:cNvSpPr>
          <p:nvPr>
            <p:ph type="title"/>
          </p:nvPr>
        </p:nvSpPr>
        <p:spPr>
          <a:xfrm>
            <a:off x="5617395" y="5510379"/>
            <a:ext cx="13152000" cy="2695200"/>
          </a:xfrm>
          <a:prstGeom prst="rect">
            <a:avLst/>
          </a:prstGeom>
          <a:noFill/>
          <a:ln>
            <a:noFill/>
          </a:ln>
        </p:spPr>
        <p:txBody>
          <a:bodyPr spcFirstLastPara="1" wrap="square" lIns="0" tIns="45667" rIns="0" bIns="45667" anchor="t" anchorCtr="0">
            <a:noAutofit/>
          </a:bodyPr>
          <a:lstStyle/>
          <a:p>
            <a:pPr algn="ctr">
              <a:spcBef>
                <a:spcPts val="0"/>
              </a:spcBef>
              <a:buSzPts val="2500"/>
            </a:pPr>
            <a:r>
              <a:rPr lang="en-US" sz="12800" dirty="0">
                <a:solidFill>
                  <a:srgbClr val="0966C2"/>
                </a:solidFill>
                <a:latin typeface="Community Light" panose="02000303040000020003" pitchFamily="50" charset="0"/>
                <a:ea typeface="Century Gothic"/>
                <a:cs typeface="Century Gothic"/>
                <a:sym typeface="Century Gothic"/>
              </a:rPr>
              <a:t>Content Mapping &amp; Resources</a:t>
            </a:r>
          </a:p>
        </p:txBody>
      </p:sp>
      <p:sp>
        <p:nvSpPr>
          <p:cNvPr id="2558" name="Google Shape;2558;p258"/>
          <p:cNvSpPr/>
          <p:nvPr/>
        </p:nvSpPr>
        <p:spPr>
          <a:xfrm rot="-899164">
            <a:off x="20707607" y="4156156"/>
            <a:ext cx="702285" cy="702285"/>
          </a:xfrm>
          <a:prstGeom prst="ellipse">
            <a:avLst/>
          </a:prstGeom>
          <a:solidFill>
            <a:schemeClr val="lt1"/>
          </a:solidFill>
          <a:ln w="9525" cap="flat" cmpd="sng">
            <a:solidFill>
              <a:schemeClr val="accent1"/>
            </a:solidFill>
            <a:prstDash val="solid"/>
            <a:round/>
            <a:headEnd type="none" w="sm" len="sm"/>
            <a:tailEnd type="none" w="sm" len="sm"/>
          </a:ln>
        </p:spPr>
        <p:txBody>
          <a:bodyPr spcFirstLastPara="1" wrap="square" lIns="243800" tIns="243800" rIns="243800" bIns="243800" anchor="ctr" anchorCtr="0">
            <a:noAutofit/>
          </a:bodyPr>
          <a:lstStyle/>
          <a:p>
            <a:endParaRPr sz="9600">
              <a:latin typeface="Community Light" panose="02000303040000020003" pitchFamily="50" charset="0"/>
            </a:endParaRPr>
          </a:p>
        </p:txBody>
      </p:sp>
      <p:sp>
        <p:nvSpPr>
          <p:cNvPr id="2559" name="Google Shape;2559;p258"/>
          <p:cNvSpPr/>
          <p:nvPr/>
        </p:nvSpPr>
        <p:spPr>
          <a:xfrm rot="-899164">
            <a:off x="3709805" y="12032319"/>
            <a:ext cx="702285" cy="702285"/>
          </a:xfrm>
          <a:prstGeom prst="ellipse">
            <a:avLst/>
          </a:prstGeom>
          <a:solidFill>
            <a:schemeClr val="lt1"/>
          </a:solidFill>
          <a:ln w="9525" cap="flat" cmpd="sng">
            <a:solidFill>
              <a:schemeClr val="accent1"/>
            </a:solidFill>
            <a:prstDash val="solid"/>
            <a:round/>
            <a:headEnd type="none" w="sm" len="sm"/>
            <a:tailEnd type="none" w="sm" len="sm"/>
          </a:ln>
        </p:spPr>
        <p:txBody>
          <a:bodyPr spcFirstLastPara="1" wrap="square" lIns="243800" tIns="243800" rIns="243800" bIns="243800" anchor="ctr" anchorCtr="0">
            <a:noAutofit/>
          </a:bodyPr>
          <a:lstStyle/>
          <a:p>
            <a:endParaRPr sz="9600">
              <a:latin typeface="Community Light" panose="02000303040000020003" pitchFamily="50" charset="0"/>
            </a:endParaRPr>
          </a:p>
        </p:txBody>
      </p:sp>
    </p:spTree>
    <p:extLst>
      <p:ext uri="{BB962C8B-B14F-4D97-AF65-F5344CB8AC3E}">
        <p14:creationId xmlns:p14="http://schemas.microsoft.com/office/powerpoint/2010/main" val="198262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239961" y="1836532"/>
            <a:ext cx="1412438" cy="1172706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238653" y="1286934"/>
            <a:ext cx="840723" cy="11337838"/>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12">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76940" y="1286934"/>
            <a:ext cx="21869853" cy="10783888"/>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Picture 3" descr="A screenshot of a chat&#10;&#10;Description automatically generated">
            <a:extLst>
              <a:ext uri="{FF2B5EF4-FFF2-40B4-BE49-F238E27FC236}">
                <a16:creationId xmlns:a16="http://schemas.microsoft.com/office/drawing/2014/main" id="{68A5428A-0A79-5523-92C7-D079F4CA5A85}"/>
              </a:ext>
            </a:extLst>
          </p:cNvPr>
          <p:cNvPicPr>
            <a:picLocks noChangeAspect="1"/>
          </p:cNvPicPr>
          <p:nvPr/>
        </p:nvPicPr>
        <p:blipFill>
          <a:blip r:embed="rId2"/>
          <a:stretch>
            <a:fillRect/>
          </a:stretch>
        </p:blipFill>
        <p:spPr>
          <a:xfrm>
            <a:off x="2914608" y="2573868"/>
            <a:ext cx="18557961" cy="8211898"/>
          </a:xfrm>
          <a:prstGeom prst="rect">
            <a:avLst/>
          </a:prstGeom>
        </p:spPr>
      </p:pic>
    </p:spTree>
    <p:extLst>
      <p:ext uri="{BB962C8B-B14F-4D97-AF65-F5344CB8AC3E}">
        <p14:creationId xmlns:p14="http://schemas.microsoft.com/office/powerpoint/2010/main" val="2094632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object 14">
            <a:extLst>
              <a:ext uri="{FF2B5EF4-FFF2-40B4-BE49-F238E27FC236}">
                <a16:creationId xmlns:a16="http://schemas.microsoft.com/office/drawing/2014/main" id="{939F4307-90A0-4FF0-A441-EEB9778CC3C7}"/>
              </a:ext>
            </a:extLst>
          </p:cNvPr>
          <p:cNvSpPr/>
          <p:nvPr/>
        </p:nvSpPr>
        <p:spPr>
          <a:xfrm>
            <a:off x="1978711" y="2320764"/>
            <a:ext cx="951816" cy="951816"/>
          </a:xfrm>
          <a:custGeom>
            <a:avLst/>
            <a:gdLst/>
            <a:ahLst/>
            <a:cxnLst/>
            <a:rect l="l" t="t" r="r" b="b"/>
            <a:pathLst>
              <a:path w="1078864" h="1078865">
                <a:moveTo>
                  <a:pt x="539191" y="0"/>
                </a:moveTo>
                <a:lnTo>
                  <a:pt x="490115" y="2203"/>
                </a:lnTo>
                <a:lnTo>
                  <a:pt x="442273" y="8686"/>
                </a:lnTo>
                <a:lnTo>
                  <a:pt x="395856" y="19259"/>
                </a:lnTo>
                <a:lnTo>
                  <a:pt x="351054" y="33731"/>
                </a:lnTo>
                <a:lnTo>
                  <a:pt x="308056" y="51911"/>
                </a:lnTo>
                <a:lnTo>
                  <a:pt x="267055" y="73611"/>
                </a:lnTo>
                <a:lnTo>
                  <a:pt x="228240" y="98638"/>
                </a:lnTo>
                <a:lnTo>
                  <a:pt x="191801" y="126803"/>
                </a:lnTo>
                <a:lnTo>
                  <a:pt x="157929" y="157916"/>
                </a:lnTo>
                <a:lnTo>
                  <a:pt x="126814" y="191786"/>
                </a:lnTo>
                <a:lnTo>
                  <a:pt x="98647" y="228223"/>
                </a:lnTo>
                <a:lnTo>
                  <a:pt x="73617" y="267036"/>
                </a:lnTo>
                <a:lnTo>
                  <a:pt x="51916" y="308036"/>
                </a:lnTo>
                <a:lnTo>
                  <a:pt x="33734" y="351031"/>
                </a:lnTo>
                <a:lnTo>
                  <a:pt x="19261" y="395832"/>
                </a:lnTo>
                <a:lnTo>
                  <a:pt x="8687" y="442249"/>
                </a:lnTo>
                <a:lnTo>
                  <a:pt x="2203" y="490090"/>
                </a:lnTo>
                <a:lnTo>
                  <a:pt x="0" y="539165"/>
                </a:lnTo>
                <a:lnTo>
                  <a:pt x="2203" y="588243"/>
                </a:lnTo>
                <a:lnTo>
                  <a:pt x="8687" y="636086"/>
                </a:lnTo>
                <a:lnTo>
                  <a:pt x="19261" y="682505"/>
                </a:lnTo>
                <a:lnTo>
                  <a:pt x="33734" y="727308"/>
                </a:lnTo>
                <a:lnTo>
                  <a:pt x="51916" y="770305"/>
                </a:lnTo>
                <a:lnTo>
                  <a:pt x="73617" y="811307"/>
                </a:lnTo>
                <a:lnTo>
                  <a:pt x="98647" y="850122"/>
                </a:lnTo>
                <a:lnTo>
                  <a:pt x="126814" y="886560"/>
                </a:lnTo>
                <a:lnTo>
                  <a:pt x="157929" y="920432"/>
                </a:lnTo>
                <a:lnTo>
                  <a:pt x="191801" y="951546"/>
                </a:lnTo>
                <a:lnTo>
                  <a:pt x="228240" y="979713"/>
                </a:lnTo>
                <a:lnTo>
                  <a:pt x="267055" y="1004742"/>
                </a:lnTo>
                <a:lnTo>
                  <a:pt x="308056" y="1026442"/>
                </a:lnTo>
                <a:lnTo>
                  <a:pt x="351054" y="1044624"/>
                </a:lnTo>
                <a:lnTo>
                  <a:pt x="395856" y="1059096"/>
                </a:lnTo>
                <a:lnTo>
                  <a:pt x="442273" y="1069669"/>
                </a:lnTo>
                <a:lnTo>
                  <a:pt x="490115" y="1076153"/>
                </a:lnTo>
                <a:lnTo>
                  <a:pt x="539191" y="1078356"/>
                </a:lnTo>
                <a:lnTo>
                  <a:pt x="588265" y="1076153"/>
                </a:lnTo>
                <a:lnTo>
                  <a:pt x="636105" y="1069669"/>
                </a:lnTo>
                <a:lnTo>
                  <a:pt x="682521" y="1059096"/>
                </a:lnTo>
                <a:lnTo>
                  <a:pt x="727323" y="1044624"/>
                </a:lnTo>
                <a:lnTo>
                  <a:pt x="770319" y="1026442"/>
                </a:lnTo>
                <a:lnTo>
                  <a:pt x="811321" y="1004742"/>
                </a:lnTo>
                <a:lnTo>
                  <a:pt x="850136" y="979713"/>
                </a:lnTo>
                <a:lnTo>
                  <a:pt x="886575" y="951546"/>
                </a:lnTo>
                <a:lnTo>
                  <a:pt x="920448" y="920432"/>
                </a:lnTo>
                <a:lnTo>
                  <a:pt x="951563" y="886560"/>
                </a:lnTo>
                <a:lnTo>
                  <a:pt x="979731" y="850122"/>
                </a:lnTo>
                <a:lnTo>
                  <a:pt x="1004761" y="811307"/>
                </a:lnTo>
                <a:lnTo>
                  <a:pt x="1026463" y="770305"/>
                </a:lnTo>
                <a:lnTo>
                  <a:pt x="1044646" y="727308"/>
                </a:lnTo>
                <a:lnTo>
                  <a:pt x="1059120" y="682505"/>
                </a:lnTo>
                <a:lnTo>
                  <a:pt x="1069694" y="636086"/>
                </a:lnTo>
                <a:lnTo>
                  <a:pt x="1076178" y="588243"/>
                </a:lnTo>
                <a:lnTo>
                  <a:pt x="1078382" y="539165"/>
                </a:lnTo>
                <a:lnTo>
                  <a:pt x="1076178" y="490090"/>
                </a:lnTo>
                <a:lnTo>
                  <a:pt x="1069694" y="442249"/>
                </a:lnTo>
                <a:lnTo>
                  <a:pt x="1059120" y="395832"/>
                </a:lnTo>
                <a:lnTo>
                  <a:pt x="1044646" y="351031"/>
                </a:lnTo>
                <a:lnTo>
                  <a:pt x="1026463" y="308036"/>
                </a:lnTo>
                <a:lnTo>
                  <a:pt x="1004761" y="267036"/>
                </a:lnTo>
                <a:lnTo>
                  <a:pt x="979731" y="228223"/>
                </a:lnTo>
                <a:lnTo>
                  <a:pt x="951563" y="191786"/>
                </a:lnTo>
                <a:lnTo>
                  <a:pt x="920448" y="157916"/>
                </a:lnTo>
                <a:lnTo>
                  <a:pt x="886575" y="126803"/>
                </a:lnTo>
                <a:lnTo>
                  <a:pt x="850136" y="98638"/>
                </a:lnTo>
                <a:lnTo>
                  <a:pt x="811321" y="73611"/>
                </a:lnTo>
                <a:lnTo>
                  <a:pt x="770319" y="51911"/>
                </a:lnTo>
                <a:lnTo>
                  <a:pt x="727323" y="33731"/>
                </a:lnTo>
                <a:lnTo>
                  <a:pt x="682521" y="19259"/>
                </a:lnTo>
                <a:lnTo>
                  <a:pt x="636105" y="8686"/>
                </a:lnTo>
                <a:lnTo>
                  <a:pt x="588265" y="2203"/>
                </a:lnTo>
                <a:lnTo>
                  <a:pt x="539191" y="0"/>
                </a:lnTo>
                <a:close/>
              </a:path>
            </a:pathLst>
          </a:custGeom>
          <a:solidFill>
            <a:srgbClr val="FBEBD3"/>
          </a:solidFill>
        </p:spPr>
        <p:txBody>
          <a:bodyPr wrap="square" lIns="0" tIns="0" rIns="0" bIns="0" rtlCol="0"/>
          <a:lstStyle/>
          <a:p>
            <a:pPr defTabSz="1613663"/>
            <a:endParaRPr sz="3176" dirty="0">
              <a:solidFill>
                <a:prstClr val="black"/>
              </a:solidFill>
              <a:latin typeface="Calibri"/>
            </a:endParaRPr>
          </a:p>
        </p:txBody>
      </p:sp>
      <p:sp>
        <p:nvSpPr>
          <p:cNvPr id="266" name="object 14">
            <a:extLst>
              <a:ext uri="{FF2B5EF4-FFF2-40B4-BE49-F238E27FC236}">
                <a16:creationId xmlns:a16="http://schemas.microsoft.com/office/drawing/2014/main" id="{7F7968AC-E20B-4678-BAC6-C6C8DB02BFC0}"/>
              </a:ext>
            </a:extLst>
          </p:cNvPr>
          <p:cNvSpPr/>
          <p:nvPr/>
        </p:nvSpPr>
        <p:spPr>
          <a:xfrm>
            <a:off x="1985503" y="3377271"/>
            <a:ext cx="951816" cy="951816"/>
          </a:xfrm>
          <a:custGeom>
            <a:avLst/>
            <a:gdLst/>
            <a:ahLst/>
            <a:cxnLst/>
            <a:rect l="l" t="t" r="r" b="b"/>
            <a:pathLst>
              <a:path w="1078864" h="1078865">
                <a:moveTo>
                  <a:pt x="539191" y="0"/>
                </a:moveTo>
                <a:lnTo>
                  <a:pt x="490115" y="2203"/>
                </a:lnTo>
                <a:lnTo>
                  <a:pt x="442273" y="8686"/>
                </a:lnTo>
                <a:lnTo>
                  <a:pt x="395856" y="19259"/>
                </a:lnTo>
                <a:lnTo>
                  <a:pt x="351054" y="33731"/>
                </a:lnTo>
                <a:lnTo>
                  <a:pt x="308056" y="51911"/>
                </a:lnTo>
                <a:lnTo>
                  <a:pt x="267055" y="73611"/>
                </a:lnTo>
                <a:lnTo>
                  <a:pt x="228240" y="98638"/>
                </a:lnTo>
                <a:lnTo>
                  <a:pt x="191801" y="126803"/>
                </a:lnTo>
                <a:lnTo>
                  <a:pt x="157929" y="157916"/>
                </a:lnTo>
                <a:lnTo>
                  <a:pt x="126814" y="191786"/>
                </a:lnTo>
                <a:lnTo>
                  <a:pt x="98647" y="228223"/>
                </a:lnTo>
                <a:lnTo>
                  <a:pt x="73617" y="267036"/>
                </a:lnTo>
                <a:lnTo>
                  <a:pt x="51916" y="308036"/>
                </a:lnTo>
                <a:lnTo>
                  <a:pt x="33734" y="351031"/>
                </a:lnTo>
                <a:lnTo>
                  <a:pt x="19261" y="395832"/>
                </a:lnTo>
                <a:lnTo>
                  <a:pt x="8687" y="442249"/>
                </a:lnTo>
                <a:lnTo>
                  <a:pt x="2203" y="490090"/>
                </a:lnTo>
                <a:lnTo>
                  <a:pt x="0" y="539165"/>
                </a:lnTo>
                <a:lnTo>
                  <a:pt x="2203" y="588243"/>
                </a:lnTo>
                <a:lnTo>
                  <a:pt x="8687" y="636086"/>
                </a:lnTo>
                <a:lnTo>
                  <a:pt x="19261" y="682505"/>
                </a:lnTo>
                <a:lnTo>
                  <a:pt x="33734" y="727308"/>
                </a:lnTo>
                <a:lnTo>
                  <a:pt x="51916" y="770305"/>
                </a:lnTo>
                <a:lnTo>
                  <a:pt x="73617" y="811307"/>
                </a:lnTo>
                <a:lnTo>
                  <a:pt x="98647" y="850122"/>
                </a:lnTo>
                <a:lnTo>
                  <a:pt x="126814" y="886560"/>
                </a:lnTo>
                <a:lnTo>
                  <a:pt x="157929" y="920432"/>
                </a:lnTo>
                <a:lnTo>
                  <a:pt x="191801" y="951546"/>
                </a:lnTo>
                <a:lnTo>
                  <a:pt x="228240" y="979713"/>
                </a:lnTo>
                <a:lnTo>
                  <a:pt x="267055" y="1004742"/>
                </a:lnTo>
                <a:lnTo>
                  <a:pt x="308056" y="1026442"/>
                </a:lnTo>
                <a:lnTo>
                  <a:pt x="351054" y="1044624"/>
                </a:lnTo>
                <a:lnTo>
                  <a:pt x="395856" y="1059096"/>
                </a:lnTo>
                <a:lnTo>
                  <a:pt x="442273" y="1069669"/>
                </a:lnTo>
                <a:lnTo>
                  <a:pt x="490115" y="1076153"/>
                </a:lnTo>
                <a:lnTo>
                  <a:pt x="539191" y="1078356"/>
                </a:lnTo>
                <a:lnTo>
                  <a:pt x="588265" y="1076153"/>
                </a:lnTo>
                <a:lnTo>
                  <a:pt x="636105" y="1069669"/>
                </a:lnTo>
                <a:lnTo>
                  <a:pt x="682521" y="1059096"/>
                </a:lnTo>
                <a:lnTo>
                  <a:pt x="727323" y="1044624"/>
                </a:lnTo>
                <a:lnTo>
                  <a:pt x="770319" y="1026442"/>
                </a:lnTo>
                <a:lnTo>
                  <a:pt x="811321" y="1004742"/>
                </a:lnTo>
                <a:lnTo>
                  <a:pt x="850136" y="979713"/>
                </a:lnTo>
                <a:lnTo>
                  <a:pt x="886575" y="951546"/>
                </a:lnTo>
                <a:lnTo>
                  <a:pt x="920448" y="920432"/>
                </a:lnTo>
                <a:lnTo>
                  <a:pt x="951563" y="886560"/>
                </a:lnTo>
                <a:lnTo>
                  <a:pt x="979731" y="850122"/>
                </a:lnTo>
                <a:lnTo>
                  <a:pt x="1004761" y="811307"/>
                </a:lnTo>
                <a:lnTo>
                  <a:pt x="1026463" y="770305"/>
                </a:lnTo>
                <a:lnTo>
                  <a:pt x="1044646" y="727308"/>
                </a:lnTo>
                <a:lnTo>
                  <a:pt x="1059120" y="682505"/>
                </a:lnTo>
                <a:lnTo>
                  <a:pt x="1069694" y="636086"/>
                </a:lnTo>
                <a:lnTo>
                  <a:pt x="1076178" y="588243"/>
                </a:lnTo>
                <a:lnTo>
                  <a:pt x="1078382" y="539165"/>
                </a:lnTo>
                <a:lnTo>
                  <a:pt x="1076178" y="490090"/>
                </a:lnTo>
                <a:lnTo>
                  <a:pt x="1069694" y="442249"/>
                </a:lnTo>
                <a:lnTo>
                  <a:pt x="1059120" y="395832"/>
                </a:lnTo>
                <a:lnTo>
                  <a:pt x="1044646" y="351031"/>
                </a:lnTo>
                <a:lnTo>
                  <a:pt x="1026463" y="308036"/>
                </a:lnTo>
                <a:lnTo>
                  <a:pt x="1004761" y="267036"/>
                </a:lnTo>
                <a:lnTo>
                  <a:pt x="979731" y="228223"/>
                </a:lnTo>
                <a:lnTo>
                  <a:pt x="951563" y="191786"/>
                </a:lnTo>
                <a:lnTo>
                  <a:pt x="920448" y="157916"/>
                </a:lnTo>
                <a:lnTo>
                  <a:pt x="886575" y="126803"/>
                </a:lnTo>
                <a:lnTo>
                  <a:pt x="850136" y="98638"/>
                </a:lnTo>
                <a:lnTo>
                  <a:pt x="811321" y="73611"/>
                </a:lnTo>
                <a:lnTo>
                  <a:pt x="770319" y="51911"/>
                </a:lnTo>
                <a:lnTo>
                  <a:pt x="727323" y="33731"/>
                </a:lnTo>
                <a:lnTo>
                  <a:pt x="682521" y="19259"/>
                </a:lnTo>
                <a:lnTo>
                  <a:pt x="636105" y="8686"/>
                </a:lnTo>
                <a:lnTo>
                  <a:pt x="588265" y="2203"/>
                </a:lnTo>
                <a:lnTo>
                  <a:pt x="539191" y="0"/>
                </a:lnTo>
                <a:close/>
              </a:path>
            </a:pathLst>
          </a:custGeom>
          <a:solidFill>
            <a:srgbClr val="FBEBD3"/>
          </a:solidFill>
        </p:spPr>
        <p:txBody>
          <a:bodyPr wrap="square" lIns="0" tIns="0" rIns="0" bIns="0" rtlCol="0"/>
          <a:lstStyle/>
          <a:p>
            <a:pPr defTabSz="1613663"/>
            <a:endParaRPr sz="3176" dirty="0">
              <a:solidFill>
                <a:prstClr val="black"/>
              </a:solidFill>
              <a:latin typeface="Calibri"/>
            </a:endParaRPr>
          </a:p>
        </p:txBody>
      </p:sp>
      <p:sp>
        <p:nvSpPr>
          <p:cNvPr id="265" name="object 14">
            <a:extLst>
              <a:ext uri="{FF2B5EF4-FFF2-40B4-BE49-F238E27FC236}">
                <a16:creationId xmlns:a16="http://schemas.microsoft.com/office/drawing/2014/main" id="{DBC193CD-FAB0-4E29-952F-03C183CD718E}"/>
              </a:ext>
            </a:extLst>
          </p:cNvPr>
          <p:cNvSpPr/>
          <p:nvPr/>
        </p:nvSpPr>
        <p:spPr>
          <a:xfrm>
            <a:off x="1995036" y="4513473"/>
            <a:ext cx="951816" cy="951816"/>
          </a:xfrm>
          <a:custGeom>
            <a:avLst/>
            <a:gdLst/>
            <a:ahLst/>
            <a:cxnLst/>
            <a:rect l="l" t="t" r="r" b="b"/>
            <a:pathLst>
              <a:path w="1078864" h="1078865">
                <a:moveTo>
                  <a:pt x="539191" y="0"/>
                </a:moveTo>
                <a:lnTo>
                  <a:pt x="490115" y="2203"/>
                </a:lnTo>
                <a:lnTo>
                  <a:pt x="442273" y="8686"/>
                </a:lnTo>
                <a:lnTo>
                  <a:pt x="395856" y="19259"/>
                </a:lnTo>
                <a:lnTo>
                  <a:pt x="351054" y="33731"/>
                </a:lnTo>
                <a:lnTo>
                  <a:pt x="308056" y="51911"/>
                </a:lnTo>
                <a:lnTo>
                  <a:pt x="267055" y="73611"/>
                </a:lnTo>
                <a:lnTo>
                  <a:pt x="228240" y="98638"/>
                </a:lnTo>
                <a:lnTo>
                  <a:pt x="191801" y="126803"/>
                </a:lnTo>
                <a:lnTo>
                  <a:pt x="157929" y="157916"/>
                </a:lnTo>
                <a:lnTo>
                  <a:pt x="126814" y="191786"/>
                </a:lnTo>
                <a:lnTo>
                  <a:pt x="98647" y="228223"/>
                </a:lnTo>
                <a:lnTo>
                  <a:pt x="73617" y="267036"/>
                </a:lnTo>
                <a:lnTo>
                  <a:pt x="51916" y="308036"/>
                </a:lnTo>
                <a:lnTo>
                  <a:pt x="33734" y="351031"/>
                </a:lnTo>
                <a:lnTo>
                  <a:pt x="19261" y="395832"/>
                </a:lnTo>
                <a:lnTo>
                  <a:pt x="8687" y="442249"/>
                </a:lnTo>
                <a:lnTo>
                  <a:pt x="2203" y="490090"/>
                </a:lnTo>
                <a:lnTo>
                  <a:pt x="0" y="539165"/>
                </a:lnTo>
                <a:lnTo>
                  <a:pt x="2203" y="588243"/>
                </a:lnTo>
                <a:lnTo>
                  <a:pt x="8687" y="636086"/>
                </a:lnTo>
                <a:lnTo>
                  <a:pt x="19261" y="682505"/>
                </a:lnTo>
                <a:lnTo>
                  <a:pt x="33734" y="727308"/>
                </a:lnTo>
                <a:lnTo>
                  <a:pt x="51916" y="770305"/>
                </a:lnTo>
                <a:lnTo>
                  <a:pt x="73617" y="811307"/>
                </a:lnTo>
                <a:lnTo>
                  <a:pt x="98647" y="850122"/>
                </a:lnTo>
                <a:lnTo>
                  <a:pt x="126814" y="886560"/>
                </a:lnTo>
                <a:lnTo>
                  <a:pt x="157929" y="920432"/>
                </a:lnTo>
                <a:lnTo>
                  <a:pt x="191801" y="951546"/>
                </a:lnTo>
                <a:lnTo>
                  <a:pt x="228240" y="979713"/>
                </a:lnTo>
                <a:lnTo>
                  <a:pt x="267055" y="1004742"/>
                </a:lnTo>
                <a:lnTo>
                  <a:pt x="308056" y="1026442"/>
                </a:lnTo>
                <a:lnTo>
                  <a:pt x="351054" y="1044624"/>
                </a:lnTo>
                <a:lnTo>
                  <a:pt x="395856" y="1059096"/>
                </a:lnTo>
                <a:lnTo>
                  <a:pt x="442273" y="1069669"/>
                </a:lnTo>
                <a:lnTo>
                  <a:pt x="490115" y="1076153"/>
                </a:lnTo>
                <a:lnTo>
                  <a:pt x="539191" y="1078356"/>
                </a:lnTo>
                <a:lnTo>
                  <a:pt x="588265" y="1076153"/>
                </a:lnTo>
                <a:lnTo>
                  <a:pt x="636105" y="1069669"/>
                </a:lnTo>
                <a:lnTo>
                  <a:pt x="682521" y="1059096"/>
                </a:lnTo>
                <a:lnTo>
                  <a:pt x="727323" y="1044624"/>
                </a:lnTo>
                <a:lnTo>
                  <a:pt x="770319" y="1026442"/>
                </a:lnTo>
                <a:lnTo>
                  <a:pt x="811321" y="1004742"/>
                </a:lnTo>
                <a:lnTo>
                  <a:pt x="850136" y="979713"/>
                </a:lnTo>
                <a:lnTo>
                  <a:pt x="886575" y="951546"/>
                </a:lnTo>
                <a:lnTo>
                  <a:pt x="920448" y="920432"/>
                </a:lnTo>
                <a:lnTo>
                  <a:pt x="951563" y="886560"/>
                </a:lnTo>
                <a:lnTo>
                  <a:pt x="979731" y="850122"/>
                </a:lnTo>
                <a:lnTo>
                  <a:pt x="1004761" y="811307"/>
                </a:lnTo>
                <a:lnTo>
                  <a:pt x="1026463" y="770305"/>
                </a:lnTo>
                <a:lnTo>
                  <a:pt x="1044646" y="727308"/>
                </a:lnTo>
                <a:lnTo>
                  <a:pt x="1059120" y="682505"/>
                </a:lnTo>
                <a:lnTo>
                  <a:pt x="1069694" y="636086"/>
                </a:lnTo>
                <a:lnTo>
                  <a:pt x="1076178" y="588243"/>
                </a:lnTo>
                <a:lnTo>
                  <a:pt x="1078382" y="539165"/>
                </a:lnTo>
                <a:lnTo>
                  <a:pt x="1076178" y="490090"/>
                </a:lnTo>
                <a:lnTo>
                  <a:pt x="1069694" y="442249"/>
                </a:lnTo>
                <a:lnTo>
                  <a:pt x="1059120" y="395832"/>
                </a:lnTo>
                <a:lnTo>
                  <a:pt x="1044646" y="351031"/>
                </a:lnTo>
                <a:lnTo>
                  <a:pt x="1026463" y="308036"/>
                </a:lnTo>
                <a:lnTo>
                  <a:pt x="1004761" y="267036"/>
                </a:lnTo>
                <a:lnTo>
                  <a:pt x="979731" y="228223"/>
                </a:lnTo>
                <a:lnTo>
                  <a:pt x="951563" y="191786"/>
                </a:lnTo>
                <a:lnTo>
                  <a:pt x="920448" y="157916"/>
                </a:lnTo>
                <a:lnTo>
                  <a:pt x="886575" y="126803"/>
                </a:lnTo>
                <a:lnTo>
                  <a:pt x="850136" y="98638"/>
                </a:lnTo>
                <a:lnTo>
                  <a:pt x="811321" y="73611"/>
                </a:lnTo>
                <a:lnTo>
                  <a:pt x="770319" y="51911"/>
                </a:lnTo>
                <a:lnTo>
                  <a:pt x="727323" y="33731"/>
                </a:lnTo>
                <a:lnTo>
                  <a:pt x="682521" y="19259"/>
                </a:lnTo>
                <a:lnTo>
                  <a:pt x="636105" y="8686"/>
                </a:lnTo>
                <a:lnTo>
                  <a:pt x="588265" y="2203"/>
                </a:lnTo>
                <a:lnTo>
                  <a:pt x="539191" y="0"/>
                </a:lnTo>
                <a:close/>
              </a:path>
            </a:pathLst>
          </a:custGeom>
          <a:solidFill>
            <a:srgbClr val="FBEBD3"/>
          </a:solidFill>
        </p:spPr>
        <p:txBody>
          <a:bodyPr wrap="square" lIns="0" tIns="0" rIns="0" bIns="0" rtlCol="0"/>
          <a:lstStyle/>
          <a:p>
            <a:pPr defTabSz="1613663"/>
            <a:endParaRPr sz="3176" dirty="0">
              <a:solidFill>
                <a:prstClr val="black"/>
              </a:solidFill>
              <a:latin typeface="Calibri"/>
            </a:endParaRPr>
          </a:p>
        </p:txBody>
      </p:sp>
      <p:sp>
        <p:nvSpPr>
          <p:cNvPr id="264" name="object 14">
            <a:extLst>
              <a:ext uri="{FF2B5EF4-FFF2-40B4-BE49-F238E27FC236}">
                <a16:creationId xmlns:a16="http://schemas.microsoft.com/office/drawing/2014/main" id="{8C427393-F8B8-451E-B5FD-F1A5A63958CD}"/>
              </a:ext>
            </a:extLst>
          </p:cNvPr>
          <p:cNvSpPr/>
          <p:nvPr/>
        </p:nvSpPr>
        <p:spPr>
          <a:xfrm>
            <a:off x="1995036" y="5590311"/>
            <a:ext cx="951816" cy="951816"/>
          </a:xfrm>
          <a:custGeom>
            <a:avLst/>
            <a:gdLst/>
            <a:ahLst/>
            <a:cxnLst/>
            <a:rect l="l" t="t" r="r" b="b"/>
            <a:pathLst>
              <a:path w="1078864" h="1078865">
                <a:moveTo>
                  <a:pt x="539191" y="0"/>
                </a:moveTo>
                <a:lnTo>
                  <a:pt x="490115" y="2203"/>
                </a:lnTo>
                <a:lnTo>
                  <a:pt x="442273" y="8686"/>
                </a:lnTo>
                <a:lnTo>
                  <a:pt x="395856" y="19259"/>
                </a:lnTo>
                <a:lnTo>
                  <a:pt x="351054" y="33731"/>
                </a:lnTo>
                <a:lnTo>
                  <a:pt x="308056" y="51911"/>
                </a:lnTo>
                <a:lnTo>
                  <a:pt x="267055" y="73611"/>
                </a:lnTo>
                <a:lnTo>
                  <a:pt x="228240" y="98638"/>
                </a:lnTo>
                <a:lnTo>
                  <a:pt x="191801" y="126803"/>
                </a:lnTo>
                <a:lnTo>
                  <a:pt x="157929" y="157916"/>
                </a:lnTo>
                <a:lnTo>
                  <a:pt x="126814" y="191786"/>
                </a:lnTo>
                <a:lnTo>
                  <a:pt x="98647" y="228223"/>
                </a:lnTo>
                <a:lnTo>
                  <a:pt x="73617" y="267036"/>
                </a:lnTo>
                <a:lnTo>
                  <a:pt x="51916" y="308036"/>
                </a:lnTo>
                <a:lnTo>
                  <a:pt x="33734" y="351031"/>
                </a:lnTo>
                <a:lnTo>
                  <a:pt x="19261" y="395832"/>
                </a:lnTo>
                <a:lnTo>
                  <a:pt x="8687" y="442249"/>
                </a:lnTo>
                <a:lnTo>
                  <a:pt x="2203" y="490090"/>
                </a:lnTo>
                <a:lnTo>
                  <a:pt x="0" y="539165"/>
                </a:lnTo>
                <a:lnTo>
                  <a:pt x="2203" y="588243"/>
                </a:lnTo>
                <a:lnTo>
                  <a:pt x="8687" y="636086"/>
                </a:lnTo>
                <a:lnTo>
                  <a:pt x="19261" y="682505"/>
                </a:lnTo>
                <a:lnTo>
                  <a:pt x="33734" y="727308"/>
                </a:lnTo>
                <a:lnTo>
                  <a:pt x="51916" y="770305"/>
                </a:lnTo>
                <a:lnTo>
                  <a:pt x="73617" y="811307"/>
                </a:lnTo>
                <a:lnTo>
                  <a:pt x="98647" y="850122"/>
                </a:lnTo>
                <a:lnTo>
                  <a:pt x="126814" y="886560"/>
                </a:lnTo>
                <a:lnTo>
                  <a:pt x="157929" y="920432"/>
                </a:lnTo>
                <a:lnTo>
                  <a:pt x="191801" y="951546"/>
                </a:lnTo>
                <a:lnTo>
                  <a:pt x="228240" y="979713"/>
                </a:lnTo>
                <a:lnTo>
                  <a:pt x="267055" y="1004742"/>
                </a:lnTo>
                <a:lnTo>
                  <a:pt x="308056" y="1026442"/>
                </a:lnTo>
                <a:lnTo>
                  <a:pt x="351054" y="1044624"/>
                </a:lnTo>
                <a:lnTo>
                  <a:pt x="395856" y="1059096"/>
                </a:lnTo>
                <a:lnTo>
                  <a:pt x="442273" y="1069669"/>
                </a:lnTo>
                <a:lnTo>
                  <a:pt x="490115" y="1076153"/>
                </a:lnTo>
                <a:lnTo>
                  <a:pt x="539191" y="1078356"/>
                </a:lnTo>
                <a:lnTo>
                  <a:pt x="588265" y="1076153"/>
                </a:lnTo>
                <a:lnTo>
                  <a:pt x="636105" y="1069669"/>
                </a:lnTo>
                <a:lnTo>
                  <a:pt x="682521" y="1059096"/>
                </a:lnTo>
                <a:lnTo>
                  <a:pt x="727323" y="1044624"/>
                </a:lnTo>
                <a:lnTo>
                  <a:pt x="770319" y="1026442"/>
                </a:lnTo>
                <a:lnTo>
                  <a:pt x="811321" y="1004742"/>
                </a:lnTo>
                <a:lnTo>
                  <a:pt x="850136" y="979713"/>
                </a:lnTo>
                <a:lnTo>
                  <a:pt x="886575" y="951546"/>
                </a:lnTo>
                <a:lnTo>
                  <a:pt x="920448" y="920432"/>
                </a:lnTo>
                <a:lnTo>
                  <a:pt x="951563" y="886560"/>
                </a:lnTo>
                <a:lnTo>
                  <a:pt x="979731" y="850122"/>
                </a:lnTo>
                <a:lnTo>
                  <a:pt x="1004761" y="811307"/>
                </a:lnTo>
                <a:lnTo>
                  <a:pt x="1026463" y="770305"/>
                </a:lnTo>
                <a:lnTo>
                  <a:pt x="1044646" y="727308"/>
                </a:lnTo>
                <a:lnTo>
                  <a:pt x="1059120" y="682505"/>
                </a:lnTo>
                <a:lnTo>
                  <a:pt x="1069694" y="636086"/>
                </a:lnTo>
                <a:lnTo>
                  <a:pt x="1076178" y="588243"/>
                </a:lnTo>
                <a:lnTo>
                  <a:pt x="1078382" y="539165"/>
                </a:lnTo>
                <a:lnTo>
                  <a:pt x="1076178" y="490090"/>
                </a:lnTo>
                <a:lnTo>
                  <a:pt x="1069694" y="442249"/>
                </a:lnTo>
                <a:lnTo>
                  <a:pt x="1059120" y="395832"/>
                </a:lnTo>
                <a:lnTo>
                  <a:pt x="1044646" y="351031"/>
                </a:lnTo>
                <a:lnTo>
                  <a:pt x="1026463" y="308036"/>
                </a:lnTo>
                <a:lnTo>
                  <a:pt x="1004761" y="267036"/>
                </a:lnTo>
                <a:lnTo>
                  <a:pt x="979731" y="228223"/>
                </a:lnTo>
                <a:lnTo>
                  <a:pt x="951563" y="191786"/>
                </a:lnTo>
                <a:lnTo>
                  <a:pt x="920448" y="157916"/>
                </a:lnTo>
                <a:lnTo>
                  <a:pt x="886575" y="126803"/>
                </a:lnTo>
                <a:lnTo>
                  <a:pt x="850136" y="98638"/>
                </a:lnTo>
                <a:lnTo>
                  <a:pt x="811321" y="73611"/>
                </a:lnTo>
                <a:lnTo>
                  <a:pt x="770319" y="51911"/>
                </a:lnTo>
                <a:lnTo>
                  <a:pt x="727323" y="33731"/>
                </a:lnTo>
                <a:lnTo>
                  <a:pt x="682521" y="19259"/>
                </a:lnTo>
                <a:lnTo>
                  <a:pt x="636105" y="8686"/>
                </a:lnTo>
                <a:lnTo>
                  <a:pt x="588265" y="2203"/>
                </a:lnTo>
                <a:lnTo>
                  <a:pt x="539191" y="0"/>
                </a:lnTo>
                <a:close/>
              </a:path>
            </a:pathLst>
          </a:custGeom>
          <a:solidFill>
            <a:srgbClr val="FBEBD3"/>
          </a:solidFill>
        </p:spPr>
        <p:txBody>
          <a:bodyPr wrap="square" lIns="0" tIns="0" rIns="0" bIns="0" rtlCol="0"/>
          <a:lstStyle/>
          <a:p>
            <a:pPr defTabSz="1613663"/>
            <a:endParaRPr sz="3176" dirty="0">
              <a:solidFill>
                <a:prstClr val="black"/>
              </a:solidFill>
              <a:latin typeface="Calibri"/>
            </a:endParaRPr>
          </a:p>
        </p:txBody>
      </p:sp>
      <p:grpSp>
        <p:nvGrpSpPr>
          <p:cNvPr id="194" name="Group 193">
            <a:extLst>
              <a:ext uri="{FF2B5EF4-FFF2-40B4-BE49-F238E27FC236}">
                <a16:creationId xmlns:a16="http://schemas.microsoft.com/office/drawing/2014/main" id="{41D99C38-3350-4953-9492-26B3838FB336}"/>
              </a:ext>
            </a:extLst>
          </p:cNvPr>
          <p:cNvGrpSpPr/>
          <p:nvPr/>
        </p:nvGrpSpPr>
        <p:grpSpPr>
          <a:xfrm>
            <a:off x="2107678" y="2475124"/>
            <a:ext cx="6030448" cy="3920990"/>
            <a:chOff x="753811" y="1264297"/>
            <a:chExt cx="2808262" cy="2222183"/>
          </a:xfrm>
        </p:grpSpPr>
        <p:sp>
          <p:nvSpPr>
            <p:cNvPr id="13" name="object 13"/>
            <p:cNvSpPr/>
            <p:nvPr/>
          </p:nvSpPr>
          <p:spPr>
            <a:xfrm>
              <a:off x="902456" y="1626374"/>
              <a:ext cx="34290" cy="24130"/>
            </a:xfrm>
            <a:custGeom>
              <a:avLst/>
              <a:gdLst/>
              <a:ahLst/>
              <a:cxnLst/>
              <a:rect l="l" t="t" r="r" b="b"/>
              <a:pathLst>
                <a:path w="34290" h="24130">
                  <a:moveTo>
                    <a:pt x="33680" y="0"/>
                  </a:moveTo>
                  <a:lnTo>
                    <a:pt x="33680" y="23672"/>
                  </a:lnTo>
                  <a:lnTo>
                    <a:pt x="0" y="23672"/>
                  </a:lnTo>
                  <a:lnTo>
                    <a:pt x="0"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14" name="object 14"/>
            <p:cNvSpPr/>
            <p:nvPr/>
          </p:nvSpPr>
          <p:spPr>
            <a:xfrm>
              <a:off x="812587" y="1320190"/>
              <a:ext cx="212090" cy="305435"/>
            </a:xfrm>
            <a:custGeom>
              <a:avLst/>
              <a:gdLst/>
              <a:ahLst/>
              <a:cxnLst/>
              <a:rect l="l" t="t" r="r" b="b"/>
              <a:pathLst>
                <a:path w="212090" h="305435">
                  <a:moveTo>
                    <a:pt x="105791" y="0"/>
                  </a:moveTo>
                  <a:lnTo>
                    <a:pt x="64609" y="8312"/>
                  </a:lnTo>
                  <a:lnTo>
                    <a:pt x="30983" y="30983"/>
                  </a:lnTo>
                  <a:lnTo>
                    <a:pt x="8312" y="64609"/>
                  </a:lnTo>
                  <a:lnTo>
                    <a:pt x="0" y="105790"/>
                  </a:lnTo>
                  <a:lnTo>
                    <a:pt x="3210" y="131678"/>
                  </a:lnTo>
                  <a:lnTo>
                    <a:pt x="12309" y="155198"/>
                  </a:lnTo>
                  <a:lnTo>
                    <a:pt x="26499" y="175601"/>
                  </a:lnTo>
                  <a:lnTo>
                    <a:pt x="44983" y="192138"/>
                  </a:lnTo>
                  <a:lnTo>
                    <a:pt x="44665" y="192138"/>
                  </a:lnTo>
                  <a:lnTo>
                    <a:pt x="57492" y="203304"/>
                  </a:lnTo>
                  <a:lnTo>
                    <a:pt x="64079" y="211272"/>
                  </a:lnTo>
                  <a:lnTo>
                    <a:pt x="66506" y="219861"/>
                  </a:lnTo>
                  <a:lnTo>
                    <a:pt x="66852" y="232892"/>
                  </a:lnTo>
                  <a:lnTo>
                    <a:pt x="66852" y="305168"/>
                  </a:lnTo>
                  <a:lnTo>
                    <a:pt x="145719" y="305168"/>
                  </a:lnTo>
                  <a:lnTo>
                    <a:pt x="145719" y="231952"/>
                  </a:lnTo>
                  <a:lnTo>
                    <a:pt x="149186" y="216289"/>
                  </a:lnTo>
                  <a:lnTo>
                    <a:pt x="156813" y="203312"/>
                  </a:lnTo>
                  <a:lnTo>
                    <a:pt x="164439" y="194467"/>
                  </a:lnTo>
                  <a:lnTo>
                    <a:pt x="167767" y="191198"/>
                  </a:lnTo>
                  <a:lnTo>
                    <a:pt x="185770" y="174694"/>
                  </a:lnTo>
                  <a:lnTo>
                    <a:pt x="199596" y="154490"/>
                  </a:lnTo>
                  <a:lnTo>
                    <a:pt x="208464" y="131289"/>
                  </a:lnTo>
                  <a:lnTo>
                    <a:pt x="211594" y="105790"/>
                  </a:lnTo>
                  <a:lnTo>
                    <a:pt x="203279" y="64609"/>
                  </a:lnTo>
                  <a:lnTo>
                    <a:pt x="180605" y="30983"/>
                  </a:lnTo>
                  <a:lnTo>
                    <a:pt x="146974" y="8312"/>
                  </a:lnTo>
                  <a:lnTo>
                    <a:pt x="105791" y="0"/>
                  </a:lnTo>
                  <a:close/>
                </a:path>
              </a:pathLst>
            </a:custGeom>
            <a:solidFill>
              <a:srgbClr val="FFFFFF"/>
            </a:solidFill>
          </p:spPr>
          <p:txBody>
            <a:bodyPr wrap="square" lIns="0" tIns="0" rIns="0" bIns="0" rtlCol="0"/>
            <a:lstStyle/>
            <a:p>
              <a:pPr defTabSz="1613663"/>
              <a:endParaRPr sz="3176">
                <a:solidFill>
                  <a:prstClr val="black"/>
                </a:solidFill>
                <a:latin typeface="Calibri"/>
              </a:endParaRPr>
            </a:p>
          </p:txBody>
        </p:sp>
        <p:sp>
          <p:nvSpPr>
            <p:cNvPr id="15" name="object 15"/>
            <p:cNvSpPr/>
            <p:nvPr/>
          </p:nvSpPr>
          <p:spPr>
            <a:xfrm>
              <a:off x="812587" y="1320190"/>
              <a:ext cx="212090" cy="305435"/>
            </a:xfrm>
            <a:custGeom>
              <a:avLst/>
              <a:gdLst/>
              <a:ahLst/>
              <a:cxnLst/>
              <a:rect l="l" t="t" r="r" b="b"/>
              <a:pathLst>
                <a:path w="212090" h="305435">
                  <a:moveTo>
                    <a:pt x="211594" y="105790"/>
                  </a:moveTo>
                  <a:lnTo>
                    <a:pt x="203279" y="64609"/>
                  </a:lnTo>
                  <a:lnTo>
                    <a:pt x="180605" y="30983"/>
                  </a:lnTo>
                  <a:lnTo>
                    <a:pt x="146974" y="8312"/>
                  </a:lnTo>
                  <a:lnTo>
                    <a:pt x="105791" y="0"/>
                  </a:lnTo>
                  <a:lnTo>
                    <a:pt x="64609" y="8312"/>
                  </a:lnTo>
                  <a:lnTo>
                    <a:pt x="30983" y="30983"/>
                  </a:lnTo>
                  <a:lnTo>
                    <a:pt x="8312" y="64609"/>
                  </a:lnTo>
                  <a:lnTo>
                    <a:pt x="0" y="105790"/>
                  </a:lnTo>
                  <a:lnTo>
                    <a:pt x="3210" y="131678"/>
                  </a:lnTo>
                  <a:lnTo>
                    <a:pt x="12309" y="155198"/>
                  </a:lnTo>
                  <a:lnTo>
                    <a:pt x="26499" y="175601"/>
                  </a:lnTo>
                  <a:lnTo>
                    <a:pt x="44983" y="192138"/>
                  </a:lnTo>
                  <a:lnTo>
                    <a:pt x="44665" y="192138"/>
                  </a:lnTo>
                  <a:lnTo>
                    <a:pt x="57492" y="203304"/>
                  </a:lnTo>
                  <a:lnTo>
                    <a:pt x="64079" y="211272"/>
                  </a:lnTo>
                  <a:lnTo>
                    <a:pt x="66506" y="219861"/>
                  </a:lnTo>
                  <a:lnTo>
                    <a:pt x="66852" y="232892"/>
                  </a:lnTo>
                  <a:lnTo>
                    <a:pt x="66852" y="305168"/>
                  </a:lnTo>
                  <a:lnTo>
                    <a:pt x="145719" y="305168"/>
                  </a:lnTo>
                  <a:lnTo>
                    <a:pt x="145719" y="231952"/>
                  </a:lnTo>
                  <a:lnTo>
                    <a:pt x="149186" y="216289"/>
                  </a:lnTo>
                  <a:lnTo>
                    <a:pt x="156813" y="203312"/>
                  </a:lnTo>
                  <a:lnTo>
                    <a:pt x="164439" y="194467"/>
                  </a:lnTo>
                  <a:lnTo>
                    <a:pt x="167906" y="191198"/>
                  </a:lnTo>
                  <a:lnTo>
                    <a:pt x="167767" y="191198"/>
                  </a:lnTo>
                  <a:lnTo>
                    <a:pt x="185770" y="174694"/>
                  </a:lnTo>
                  <a:lnTo>
                    <a:pt x="199596" y="154490"/>
                  </a:lnTo>
                  <a:lnTo>
                    <a:pt x="208464" y="131289"/>
                  </a:lnTo>
                  <a:lnTo>
                    <a:pt x="211594" y="105790"/>
                  </a:lnTo>
                  <a:close/>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16" name="object 16"/>
            <p:cNvSpPr/>
            <p:nvPr/>
          </p:nvSpPr>
          <p:spPr>
            <a:xfrm>
              <a:off x="879434" y="1553082"/>
              <a:ext cx="79375" cy="0"/>
            </a:xfrm>
            <a:custGeom>
              <a:avLst/>
              <a:gdLst/>
              <a:ahLst/>
              <a:cxnLst/>
              <a:rect l="l" t="t" r="r" b="b"/>
              <a:pathLst>
                <a:path w="79375">
                  <a:moveTo>
                    <a:pt x="0" y="0"/>
                  </a:moveTo>
                  <a:lnTo>
                    <a:pt x="78879"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17" name="object 17"/>
            <p:cNvSpPr/>
            <p:nvPr/>
          </p:nvSpPr>
          <p:spPr>
            <a:xfrm>
              <a:off x="866213" y="1579079"/>
              <a:ext cx="106680" cy="0"/>
            </a:xfrm>
            <a:custGeom>
              <a:avLst/>
              <a:gdLst/>
              <a:ahLst/>
              <a:cxnLst/>
              <a:rect l="l" t="t" r="r" b="b"/>
              <a:pathLst>
                <a:path w="106680">
                  <a:moveTo>
                    <a:pt x="0" y="0"/>
                  </a:moveTo>
                  <a:lnTo>
                    <a:pt x="106159"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18" name="object 18"/>
            <p:cNvSpPr/>
            <p:nvPr/>
          </p:nvSpPr>
          <p:spPr>
            <a:xfrm>
              <a:off x="866213" y="1602409"/>
              <a:ext cx="106680" cy="0"/>
            </a:xfrm>
            <a:custGeom>
              <a:avLst/>
              <a:gdLst/>
              <a:ahLst/>
              <a:cxnLst/>
              <a:rect l="l" t="t" r="r" b="b"/>
              <a:pathLst>
                <a:path w="106680">
                  <a:moveTo>
                    <a:pt x="0" y="0"/>
                  </a:moveTo>
                  <a:lnTo>
                    <a:pt x="106159"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19" name="object 19"/>
            <p:cNvSpPr/>
            <p:nvPr/>
          </p:nvSpPr>
          <p:spPr>
            <a:xfrm>
              <a:off x="934914" y="1413167"/>
              <a:ext cx="26670" cy="26670"/>
            </a:xfrm>
            <a:custGeom>
              <a:avLst/>
              <a:gdLst/>
              <a:ahLst/>
              <a:cxnLst/>
              <a:rect l="l" t="t" r="r" b="b"/>
              <a:pathLst>
                <a:path w="26669" h="26669">
                  <a:moveTo>
                    <a:pt x="13042" y="0"/>
                  </a:moveTo>
                  <a:lnTo>
                    <a:pt x="20218" y="0"/>
                  </a:lnTo>
                  <a:lnTo>
                    <a:pt x="26073" y="5842"/>
                  </a:lnTo>
                  <a:lnTo>
                    <a:pt x="26073" y="13055"/>
                  </a:lnTo>
                  <a:lnTo>
                    <a:pt x="26073" y="20256"/>
                  </a:lnTo>
                  <a:lnTo>
                    <a:pt x="20218" y="26085"/>
                  </a:lnTo>
                  <a:lnTo>
                    <a:pt x="13042" y="26085"/>
                  </a:lnTo>
                  <a:lnTo>
                    <a:pt x="0" y="26085"/>
                  </a:lnTo>
                  <a:lnTo>
                    <a:pt x="0" y="13055"/>
                  </a:lnTo>
                  <a:lnTo>
                    <a:pt x="0" y="5842"/>
                  </a:lnTo>
                  <a:lnTo>
                    <a:pt x="5854" y="0"/>
                  </a:lnTo>
                  <a:lnTo>
                    <a:pt x="13042" y="0"/>
                  </a:lnTo>
                  <a:close/>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20" name="object 20"/>
            <p:cNvSpPr/>
            <p:nvPr/>
          </p:nvSpPr>
          <p:spPr>
            <a:xfrm>
              <a:off x="873572" y="1413167"/>
              <a:ext cx="26670" cy="26670"/>
            </a:xfrm>
            <a:custGeom>
              <a:avLst/>
              <a:gdLst/>
              <a:ahLst/>
              <a:cxnLst/>
              <a:rect l="l" t="t" r="r" b="b"/>
              <a:pathLst>
                <a:path w="26669" h="26669">
                  <a:moveTo>
                    <a:pt x="13030" y="0"/>
                  </a:moveTo>
                  <a:lnTo>
                    <a:pt x="5854" y="0"/>
                  </a:lnTo>
                  <a:lnTo>
                    <a:pt x="0" y="5842"/>
                  </a:lnTo>
                  <a:lnTo>
                    <a:pt x="0" y="13055"/>
                  </a:lnTo>
                  <a:lnTo>
                    <a:pt x="0" y="20256"/>
                  </a:lnTo>
                  <a:lnTo>
                    <a:pt x="5854" y="26085"/>
                  </a:lnTo>
                  <a:lnTo>
                    <a:pt x="13030" y="26085"/>
                  </a:lnTo>
                  <a:lnTo>
                    <a:pt x="26060" y="26085"/>
                  </a:lnTo>
                  <a:lnTo>
                    <a:pt x="26060" y="13055"/>
                  </a:lnTo>
                  <a:lnTo>
                    <a:pt x="26060" y="5842"/>
                  </a:lnTo>
                  <a:lnTo>
                    <a:pt x="20218" y="0"/>
                  </a:lnTo>
                  <a:lnTo>
                    <a:pt x="13030" y="0"/>
                  </a:lnTo>
                  <a:close/>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21" name="object 21"/>
            <p:cNvSpPr/>
            <p:nvPr/>
          </p:nvSpPr>
          <p:spPr>
            <a:xfrm>
              <a:off x="899642" y="1437373"/>
              <a:ext cx="35560" cy="116205"/>
            </a:xfrm>
            <a:custGeom>
              <a:avLst/>
              <a:gdLst/>
              <a:ahLst/>
              <a:cxnLst/>
              <a:rect l="l" t="t" r="r" b="b"/>
              <a:pathLst>
                <a:path w="35559" h="116205">
                  <a:moveTo>
                    <a:pt x="35267" y="115709"/>
                  </a:moveTo>
                  <a:lnTo>
                    <a:pt x="0" y="115709"/>
                  </a:lnTo>
                  <a:lnTo>
                    <a:pt x="0" y="0"/>
                  </a:lnTo>
                  <a:lnTo>
                    <a:pt x="35267" y="0"/>
                  </a:lnTo>
                  <a:lnTo>
                    <a:pt x="35267" y="115709"/>
                  </a:lnTo>
                  <a:close/>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22" name="object 22"/>
            <p:cNvSpPr/>
            <p:nvPr/>
          </p:nvSpPr>
          <p:spPr>
            <a:xfrm>
              <a:off x="839894" y="1446428"/>
              <a:ext cx="10160" cy="21590"/>
            </a:xfrm>
            <a:custGeom>
              <a:avLst/>
              <a:gdLst/>
              <a:ahLst/>
              <a:cxnLst/>
              <a:rect l="l" t="t" r="r" b="b"/>
              <a:pathLst>
                <a:path w="10159" h="21590">
                  <a:moveTo>
                    <a:pt x="9601" y="21589"/>
                  </a:moveTo>
                  <a:lnTo>
                    <a:pt x="5397" y="14985"/>
                  </a:lnTo>
                  <a:lnTo>
                    <a:pt x="2120" y="7734"/>
                  </a:lnTo>
                  <a:lnTo>
                    <a:pt x="0"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23" name="object 23"/>
            <p:cNvSpPr/>
            <p:nvPr/>
          </p:nvSpPr>
          <p:spPr>
            <a:xfrm>
              <a:off x="837389" y="1345971"/>
              <a:ext cx="79375" cy="72390"/>
            </a:xfrm>
            <a:custGeom>
              <a:avLst/>
              <a:gdLst/>
              <a:ahLst/>
              <a:cxnLst/>
              <a:rect l="l" t="t" r="r" b="b"/>
              <a:pathLst>
                <a:path w="79375" h="72390">
                  <a:moveTo>
                    <a:pt x="0" y="72034"/>
                  </a:moveTo>
                  <a:lnTo>
                    <a:pt x="8098" y="43735"/>
                  </a:lnTo>
                  <a:lnTo>
                    <a:pt x="25400" y="20867"/>
                  </a:lnTo>
                  <a:lnTo>
                    <a:pt x="49759" y="5574"/>
                  </a:lnTo>
                  <a:lnTo>
                    <a:pt x="79032"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24" name="object 24"/>
            <p:cNvSpPr/>
            <p:nvPr/>
          </p:nvSpPr>
          <p:spPr>
            <a:xfrm>
              <a:off x="916418" y="1264297"/>
              <a:ext cx="0" cy="19050"/>
            </a:xfrm>
            <a:custGeom>
              <a:avLst/>
              <a:gdLst/>
              <a:ahLst/>
              <a:cxnLst/>
              <a:rect l="l" t="t" r="r" b="b"/>
              <a:pathLst>
                <a:path h="19050">
                  <a:moveTo>
                    <a:pt x="-6350" y="9525"/>
                  </a:moveTo>
                  <a:lnTo>
                    <a:pt x="6350" y="9525"/>
                  </a:lnTo>
                </a:path>
              </a:pathLst>
            </a:custGeom>
            <a:ln w="19050">
              <a:solidFill>
                <a:srgbClr val="F4BA64"/>
              </a:solidFill>
            </a:ln>
          </p:spPr>
          <p:txBody>
            <a:bodyPr wrap="square" lIns="0" tIns="0" rIns="0" bIns="0" rtlCol="0"/>
            <a:lstStyle/>
            <a:p>
              <a:pPr defTabSz="1613663"/>
              <a:endParaRPr sz="3176">
                <a:solidFill>
                  <a:prstClr val="black"/>
                </a:solidFill>
                <a:latin typeface="Calibri"/>
              </a:endParaRPr>
            </a:p>
          </p:txBody>
        </p:sp>
        <p:sp>
          <p:nvSpPr>
            <p:cNvPr id="25" name="object 25"/>
            <p:cNvSpPr/>
            <p:nvPr/>
          </p:nvSpPr>
          <p:spPr>
            <a:xfrm>
              <a:off x="873936" y="1270355"/>
              <a:ext cx="5080" cy="18415"/>
            </a:xfrm>
            <a:custGeom>
              <a:avLst/>
              <a:gdLst/>
              <a:ahLst/>
              <a:cxnLst/>
              <a:rect l="l" t="t" r="r" b="b"/>
              <a:pathLst>
                <a:path w="5080" h="18415">
                  <a:moveTo>
                    <a:pt x="4927" y="18402"/>
                  </a:moveTo>
                  <a:lnTo>
                    <a:pt x="0"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26" name="object 26"/>
            <p:cNvSpPr/>
            <p:nvPr/>
          </p:nvSpPr>
          <p:spPr>
            <a:xfrm>
              <a:off x="834463" y="1287221"/>
              <a:ext cx="9525" cy="16510"/>
            </a:xfrm>
            <a:custGeom>
              <a:avLst/>
              <a:gdLst/>
              <a:ahLst/>
              <a:cxnLst/>
              <a:rect l="l" t="t" r="r" b="b"/>
              <a:pathLst>
                <a:path w="9525" h="16509">
                  <a:moveTo>
                    <a:pt x="9525" y="16497"/>
                  </a:moveTo>
                  <a:lnTo>
                    <a:pt x="0"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27" name="object 27"/>
            <p:cNvSpPr/>
            <p:nvPr/>
          </p:nvSpPr>
          <p:spPr>
            <a:xfrm>
              <a:off x="800698" y="1313713"/>
              <a:ext cx="13970" cy="13970"/>
            </a:xfrm>
            <a:custGeom>
              <a:avLst/>
              <a:gdLst/>
              <a:ahLst/>
              <a:cxnLst/>
              <a:rect l="l" t="t" r="r" b="b"/>
              <a:pathLst>
                <a:path w="13969" h="13969">
                  <a:moveTo>
                    <a:pt x="13474" y="13474"/>
                  </a:moveTo>
                  <a:lnTo>
                    <a:pt x="0"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28" name="object 28"/>
            <p:cNvSpPr/>
            <p:nvPr/>
          </p:nvSpPr>
          <p:spPr>
            <a:xfrm>
              <a:off x="774942" y="1348054"/>
              <a:ext cx="16510" cy="9525"/>
            </a:xfrm>
            <a:custGeom>
              <a:avLst/>
              <a:gdLst/>
              <a:ahLst/>
              <a:cxnLst/>
              <a:rect l="l" t="t" r="r" b="b"/>
              <a:pathLst>
                <a:path w="16509" h="9525">
                  <a:moveTo>
                    <a:pt x="16497" y="9525"/>
                  </a:moveTo>
                  <a:lnTo>
                    <a:pt x="0"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29" name="object 29"/>
            <p:cNvSpPr/>
            <p:nvPr/>
          </p:nvSpPr>
          <p:spPr>
            <a:xfrm>
              <a:off x="758948" y="1387881"/>
              <a:ext cx="18415" cy="5080"/>
            </a:xfrm>
            <a:custGeom>
              <a:avLst/>
              <a:gdLst/>
              <a:ahLst/>
              <a:cxnLst/>
              <a:rect l="l" t="t" r="r" b="b"/>
              <a:pathLst>
                <a:path w="18415" h="5080">
                  <a:moveTo>
                    <a:pt x="18402" y="4940"/>
                  </a:moveTo>
                  <a:lnTo>
                    <a:pt x="0"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30" name="object 30"/>
            <p:cNvSpPr/>
            <p:nvPr/>
          </p:nvSpPr>
          <p:spPr>
            <a:xfrm>
              <a:off x="753811" y="1430502"/>
              <a:ext cx="19685" cy="0"/>
            </a:xfrm>
            <a:custGeom>
              <a:avLst/>
              <a:gdLst/>
              <a:ahLst/>
              <a:cxnLst/>
              <a:rect l="l" t="t" r="r" b="b"/>
              <a:pathLst>
                <a:path w="19684">
                  <a:moveTo>
                    <a:pt x="19062" y="0"/>
                  </a:moveTo>
                  <a:lnTo>
                    <a:pt x="0"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31" name="object 31"/>
            <p:cNvSpPr/>
            <p:nvPr/>
          </p:nvSpPr>
          <p:spPr>
            <a:xfrm>
              <a:off x="759877" y="1468056"/>
              <a:ext cx="18415" cy="5080"/>
            </a:xfrm>
            <a:custGeom>
              <a:avLst/>
              <a:gdLst/>
              <a:ahLst/>
              <a:cxnLst/>
              <a:rect l="l" t="t" r="r" b="b"/>
              <a:pathLst>
                <a:path w="18415" h="5080">
                  <a:moveTo>
                    <a:pt x="18415" y="0"/>
                  </a:moveTo>
                  <a:lnTo>
                    <a:pt x="0" y="4927"/>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32" name="object 32"/>
            <p:cNvSpPr/>
            <p:nvPr/>
          </p:nvSpPr>
          <p:spPr>
            <a:xfrm>
              <a:off x="776728" y="1502943"/>
              <a:ext cx="17145" cy="9525"/>
            </a:xfrm>
            <a:custGeom>
              <a:avLst/>
              <a:gdLst/>
              <a:ahLst/>
              <a:cxnLst/>
              <a:rect l="l" t="t" r="r" b="b"/>
              <a:pathLst>
                <a:path w="17145" h="9525">
                  <a:moveTo>
                    <a:pt x="16522" y="0"/>
                  </a:moveTo>
                  <a:lnTo>
                    <a:pt x="0" y="9525"/>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33" name="object 33"/>
            <p:cNvSpPr/>
            <p:nvPr/>
          </p:nvSpPr>
          <p:spPr>
            <a:xfrm>
              <a:off x="803228" y="1532750"/>
              <a:ext cx="13970" cy="13970"/>
            </a:xfrm>
            <a:custGeom>
              <a:avLst/>
              <a:gdLst/>
              <a:ahLst/>
              <a:cxnLst/>
              <a:rect l="l" t="t" r="r" b="b"/>
              <a:pathLst>
                <a:path w="13969" h="13969">
                  <a:moveTo>
                    <a:pt x="13487" y="0"/>
                  </a:moveTo>
                  <a:lnTo>
                    <a:pt x="0" y="13474"/>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34" name="object 34"/>
            <p:cNvSpPr/>
            <p:nvPr/>
          </p:nvSpPr>
          <p:spPr>
            <a:xfrm>
              <a:off x="1022283" y="1530197"/>
              <a:ext cx="13970" cy="13970"/>
            </a:xfrm>
            <a:custGeom>
              <a:avLst/>
              <a:gdLst/>
              <a:ahLst/>
              <a:cxnLst/>
              <a:rect l="l" t="t" r="r" b="b"/>
              <a:pathLst>
                <a:path w="13969" h="13969">
                  <a:moveTo>
                    <a:pt x="0" y="0"/>
                  </a:moveTo>
                  <a:lnTo>
                    <a:pt x="13474" y="13487"/>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35" name="object 35"/>
            <p:cNvSpPr/>
            <p:nvPr/>
          </p:nvSpPr>
          <p:spPr>
            <a:xfrm>
              <a:off x="1045005" y="1499806"/>
              <a:ext cx="16510" cy="10160"/>
            </a:xfrm>
            <a:custGeom>
              <a:avLst/>
              <a:gdLst/>
              <a:ahLst/>
              <a:cxnLst/>
              <a:rect l="l" t="t" r="r" b="b"/>
              <a:pathLst>
                <a:path w="16509" h="10159">
                  <a:moveTo>
                    <a:pt x="0" y="0"/>
                  </a:moveTo>
                  <a:lnTo>
                    <a:pt x="16510" y="955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36" name="object 36"/>
            <p:cNvSpPr/>
            <p:nvPr/>
          </p:nvSpPr>
          <p:spPr>
            <a:xfrm>
              <a:off x="1059094" y="1464576"/>
              <a:ext cx="18415" cy="5080"/>
            </a:xfrm>
            <a:custGeom>
              <a:avLst/>
              <a:gdLst/>
              <a:ahLst/>
              <a:cxnLst/>
              <a:rect l="l" t="t" r="r" b="b"/>
              <a:pathLst>
                <a:path w="18415" h="5080">
                  <a:moveTo>
                    <a:pt x="0" y="0"/>
                  </a:moveTo>
                  <a:lnTo>
                    <a:pt x="18402" y="4953"/>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37" name="object 37"/>
            <p:cNvSpPr/>
            <p:nvPr/>
          </p:nvSpPr>
          <p:spPr>
            <a:xfrm>
              <a:off x="1063571" y="1426895"/>
              <a:ext cx="19685" cy="635"/>
            </a:xfrm>
            <a:custGeom>
              <a:avLst/>
              <a:gdLst/>
              <a:ahLst/>
              <a:cxnLst/>
              <a:rect l="l" t="t" r="r" b="b"/>
              <a:pathLst>
                <a:path w="19684" h="634">
                  <a:moveTo>
                    <a:pt x="0" y="0"/>
                  </a:moveTo>
                  <a:lnTo>
                    <a:pt x="19075" y="12"/>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38" name="object 38"/>
            <p:cNvSpPr/>
            <p:nvPr/>
          </p:nvSpPr>
          <p:spPr>
            <a:xfrm>
              <a:off x="1058152" y="1384414"/>
              <a:ext cx="19050" cy="5080"/>
            </a:xfrm>
            <a:custGeom>
              <a:avLst/>
              <a:gdLst/>
              <a:ahLst/>
              <a:cxnLst/>
              <a:rect l="l" t="t" r="r" b="b"/>
              <a:pathLst>
                <a:path w="19050" h="5080">
                  <a:moveTo>
                    <a:pt x="0" y="4914"/>
                  </a:moveTo>
                  <a:lnTo>
                    <a:pt x="18427"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39" name="object 39"/>
            <p:cNvSpPr/>
            <p:nvPr/>
          </p:nvSpPr>
          <p:spPr>
            <a:xfrm>
              <a:off x="1043207" y="1344929"/>
              <a:ext cx="16510" cy="9525"/>
            </a:xfrm>
            <a:custGeom>
              <a:avLst/>
              <a:gdLst/>
              <a:ahLst/>
              <a:cxnLst/>
              <a:rect l="l" t="t" r="r" b="b"/>
              <a:pathLst>
                <a:path w="16509" h="9525">
                  <a:moveTo>
                    <a:pt x="0" y="9525"/>
                  </a:moveTo>
                  <a:lnTo>
                    <a:pt x="16510" y="0"/>
                  </a:lnTo>
                </a:path>
              </a:pathLst>
            </a:custGeom>
            <a:ln w="12699">
              <a:solidFill>
                <a:srgbClr val="F4BA64"/>
              </a:solidFill>
            </a:ln>
          </p:spPr>
          <p:txBody>
            <a:bodyPr wrap="square" lIns="0" tIns="0" rIns="0" bIns="0" rtlCol="0"/>
            <a:lstStyle/>
            <a:p>
              <a:pPr defTabSz="1613663"/>
              <a:endParaRPr sz="3176">
                <a:solidFill>
                  <a:prstClr val="black"/>
                </a:solidFill>
                <a:latin typeface="Calibri"/>
              </a:endParaRPr>
            </a:p>
          </p:txBody>
        </p:sp>
        <p:sp>
          <p:nvSpPr>
            <p:cNvPr id="40" name="object 40"/>
            <p:cNvSpPr/>
            <p:nvPr/>
          </p:nvSpPr>
          <p:spPr>
            <a:xfrm>
              <a:off x="1019730" y="1311160"/>
              <a:ext cx="13970" cy="13970"/>
            </a:xfrm>
            <a:custGeom>
              <a:avLst/>
              <a:gdLst/>
              <a:ahLst/>
              <a:cxnLst/>
              <a:rect l="l" t="t" r="r" b="b"/>
              <a:pathLst>
                <a:path w="13969" h="13969">
                  <a:moveTo>
                    <a:pt x="0" y="13474"/>
                  </a:moveTo>
                  <a:lnTo>
                    <a:pt x="13487"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41" name="object 41"/>
            <p:cNvSpPr/>
            <p:nvPr/>
          </p:nvSpPr>
          <p:spPr>
            <a:xfrm>
              <a:off x="989343" y="1285405"/>
              <a:ext cx="10160" cy="16510"/>
            </a:xfrm>
            <a:custGeom>
              <a:avLst/>
              <a:gdLst/>
              <a:ahLst/>
              <a:cxnLst/>
              <a:rect l="l" t="t" r="r" b="b"/>
              <a:pathLst>
                <a:path w="10159" h="16509">
                  <a:moveTo>
                    <a:pt x="0" y="16510"/>
                  </a:moveTo>
                  <a:lnTo>
                    <a:pt x="9537"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42" name="object 42"/>
            <p:cNvSpPr/>
            <p:nvPr/>
          </p:nvSpPr>
          <p:spPr>
            <a:xfrm>
              <a:off x="954096" y="1269415"/>
              <a:ext cx="5080" cy="18415"/>
            </a:xfrm>
            <a:custGeom>
              <a:avLst/>
              <a:gdLst/>
              <a:ahLst/>
              <a:cxnLst/>
              <a:rect l="l" t="t" r="r" b="b"/>
              <a:pathLst>
                <a:path w="5080" h="18415">
                  <a:moveTo>
                    <a:pt x="0" y="18415"/>
                  </a:moveTo>
                  <a:lnTo>
                    <a:pt x="4953"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43" name="object 43"/>
            <p:cNvSpPr/>
            <p:nvPr/>
          </p:nvSpPr>
          <p:spPr>
            <a:xfrm>
              <a:off x="784758" y="3204248"/>
              <a:ext cx="281940" cy="198755"/>
            </a:xfrm>
            <a:custGeom>
              <a:avLst/>
              <a:gdLst/>
              <a:ahLst/>
              <a:cxnLst/>
              <a:rect l="l" t="t" r="r" b="b"/>
              <a:pathLst>
                <a:path w="281940" h="198754">
                  <a:moveTo>
                    <a:pt x="281813" y="0"/>
                  </a:moveTo>
                  <a:lnTo>
                    <a:pt x="0" y="0"/>
                  </a:lnTo>
                  <a:lnTo>
                    <a:pt x="0" y="198412"/>
                  </a:lnTo>
                  <a:lnTo>
                    <a:pt x="281813" y="198412"/>
                  </a:lnTo>
                  <a:lnTo>
                    <a:pt x="281813" y="0"/>
                  </a:lnTo>
                  <a:close/>
                </a:path>
              </a:pathLst>
            </a:custGeom>
            <a:solidFill>
              <a:srgbClr val="FFFFFF"/>
            </a:solidFill>
          </p:spPr>
          <p:txBody>
            <a:bodyPr wrap="square" lIns="0" tIns="0" rIns="0" bIns="0" rtlCol="0"/>
            <a:lstStyle/>
            <a:p>
              <a:pPr defTabSz="1613663"/>
              <a:endParaRPr sz="3176">
                <a:solidFill>
                  <a:prstClr val="black"/>
                </a:solidFill>
                <a:latin typeface="Calibri"/>
              </a:endParaRPr>
            </a:p>
          </p:txBody>
        </p:sp>
        <p:sp>
          <p:nvSpPr>
            <p:cNvPr id="44" name="object 44"/>
            <p:cNvSpPr/>
            <p:nvPr/>
          </p:nvSpPr>
          <p:spPr>
            <a:xfrm>
              <a:off x="763905" y="3172663"/>
              <a:ext cx="323850" cy="230504"/>
            </a:xfrm>
            <a:custGeom>
              <a:avLst/>
              <a:gdLst/>
              <a:ahLst/>
              <a:cxnLst/>
              <a:rect l="l" t="t" r="r" b="b"/>
              <a:pathLst>
                <a:path w="323850" h="230504">
                  <a:moveTo>
                    <a:pt x="302666" y="229997"/>
                  </a:moveTo>
                  <a:lnTo>
                    <a:pt x="20853" y="229997"/>
                  </a:lnTo>
                  <a:lnTo>
                    <a:pt x="20853" y="31584"/>
                  </a:lnTo>
                  <a:lnTo>
                    <a:pt x="302666" y="31584"/>
                  </a:lnTo>
                  <a:lnTo>
                    <a:pt x="302666" y="229997"/>
                  </a:lnTo>
                  <a:close/>
                </a:path>
                <a:path w="323850" h="230504">
                  <a:moveTo>
                    <a:pt x="323519" y="31584"/>
                  </a:moveTo>
                  <a:lnTo>
                    <a:pt x="0" y="31584"/>
                  </a:lnTo>
                  <a:lnTo>
                    <a:pt x="0" y="0"/>
                  </a:lnTo>
                  <a:lnTo>
                    <a:pt x="323519" y="0"/>
                  </a:lnTo>
                  <a:lnTo>
                    <a:pt x="323519" y="31584"/>
                  </a:lnTo>
                  <a:close/>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45" name="object 45"/>
            <p:cNvSpPr/>
            <p:nvPr/>
          </p:nvSpPr>
          <p:spPr>
            <a:xfrm>
              <a:off x="925669" y="3142322"/>
              <a:ext cx="0" cy="30480"/>
            </a:xfrm>
            <a:custGeom>
              <a:avLst/>
              <a:gdLst/>
              <a:ahLst/>
              <a:cxnLst/>
              <a:rect l="l" t="t" r="r" b="b"/>
              <a:pathLst>
                <a:path h="30480">
                  <a:moveTo>
                    <a:pt x="0" y="30327"/>
                  </a:moveTo>
                  <a:lnTo>
                    <a:pt x="0"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46" name="object 46"/>
            <p:cNvSpPr/>
            <p:nvPr/>
          </p:nvSpPr>
          <p:spPr>
            <a:xfrm>
              <a:off x="842016" y="3402660"/>
              <a:ext cx="167640" cy="83820"/>
            </a:xfrm>
            <a:custGeom>
              <a:avLst/>
              <a:gdLst/>
              <a:ahLst/>
              <a:cxnLst/>
              <a:rect l="l" t="t" r="r" b="b"/>
              <a:pathLst>
                <a:path w="167640" h="83820">
                  <a:moveTo>
                    <a:pt x="0" y="83654"/>
                  </a:moveTo>
                  <a:lnTo>
                    <a:pt x="83654" y="0"/>
                  </a:lnTo>
                  <a:lnTo>
                    <a:pt x="167309" y="83654"/>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47" name="object 47"/>
            <p:cNvSpPr/>
            <p:nvPr/>
          </p:nvSpPr>
          <p:spPr>
            <a:xfrm>
              <a:off x="928212" y="3251860"/>
              <a:ext cx="40640" cy="20320"/>
            </a:xfrm>
            <a:custGeom>
              <a:avLst/>
              <a:gdLst/>
              <a:ahLst/>
              <a:cxnLst/>
              <a:rect l="l" t="t" r="r" b="b"/>
              <a:pathLst>
                <a:path w="40640" h="20320">
                  <a:moveTo>
                    <a:pt x="0" y="20205"/>
                  </a:moveTo>
                  <a:lnTo>
                    <a:pt x="20193" y="0"/>
                  </a:lnTo>
                  <a:lnTo>
                    <a:pt x="40398" y="20205"/>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48" name="object 48"/>
            <p:cNvSpPr/>
            <p:nvPr/>
          </p:nvSpPr>
          <p:spPr>
            <a:xfrm>
              <a:off x="841594" y="3234169"/>
              <a:ext cx="35560" cy="35560"/>
            </a:xfrm>
            <a:custGeom>
              <a:avLst/>
              <a:gdLst/>
              <a:ahLst/>
              <a:cxnLst/>
              <a:rect l="l" t="t" r="r" b="b"/>
              <a:pathLst>
                <a:path w="35559" h="35560">
                  <a:moveTo>
                    <a:pt x="0" y="0"/>
                  </a:moveTo>
                  <a:lnTo>
                    <a:pt x="35382" y="35382"/>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49" name="object 49"/>
            <p:cNvSpPr/>
            <p:nvPr/>
          </p:nvSpPr>
          <p:spPr>
            <a:xfrm>
              <a:off x="841594" y="3234169"/>
              <a:ext cx="35560" cy="35560"/>
            </a:xfrm>
            <a:custGeom>
              <a:avLst/>
              <a:gdLst/>
              <a:ahLst/>
              <a:cxnLst/>
              <a:rect l="l" t="t" r="r" b="b"/>
              <a:pathLst>
                <a:path w="35559" h="35560">
                  <a:moveTo>
                    <a:pt x="0" y="35382"/>
                  </a:moveTo>
                  <a:lnTo>
                    <a:pt x="35382"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50" name="object 50"/>
            <p:cNvSpPr/>
            <p:nvPr/>
          </p:nvSpPr>
          <p:spPr>
            <a:xfrm>
              <a:off x="987433" y="3311715"/>
              <a:ext cx="35560" cy="35560"/>
            </a:xfrm>
            <a:custGeom>
              <a:avLst/>
              <a:gdLst/>
              <a:ahLst/>
              <a:cxnLst/>
              <a:rect l="l" t="t" r="r" b="b"/>
              <a:pathLst>
                <a:path w="35559" h="35560">
                  <a:moveTo>
                    <a:pt x="0" y="0"/>
                  </a:moveTo>
                  <a:lnTo>
                    <a:pt x="35382" y="35382"/>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51" name="object 51"/>
            <p:cNvSpPr/>
            <p:nvPr/>
          </p:nvSpPr>
          <p:spPr>
            <a:xfrm>
              <a:off x="987433" y="3311702"/>
              <a:ext cx="35560" cy="35560"/>
            </a:xfrm>
            <a:custGeom>
              <a:avLst/>
              <a:gdLst/>
              <a:ahLst/>
              <a:cxnLst/>
              <a:rect l="l" t="t" r="r" b="b"/>
              <a:pathLst>
                <a:path w="35559" h="35560">
                  <a:moveTo>
                    <a:pt x="0" y="35394"/>
                  </a:moveTo>
                  <a:lnTo>
                    <a:pt x="35382"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52" name="object 52"/>
            <p:cNvSpPr/>
            <p:nvPr/>
          </p:nvSpPr>
          <p:spPr>
            <a:xfrm>
              <a:off x="872860" y="3300234"/>
              <a:ext cx="34925" cy="34925"/>
            </a:xfrm>
            <a:custGeom>
              <a:avLst/>
              <a:gdLst/>
              <a:ahLst/>
              <a:cxnLst/>
              <a:rect l="l" t="t" r="r" b="b"/>
              <a:pathLst>
                <a:path w="34925" h="34925">
                  <a:moveTo>
                    <a:pt x="0" y="17272"/>
                  </a:moveTo>
                  <a:lnTo>
                    <a:pt x="0" y="7734"/>
                  </a:lnTo>
                  <a:lnTo>
                    <a:pt x="7721" y="0"/>
                  </a:lnTo>
                  <a:lnTo>
                    <a:pt x="17272" y="0"/>
                  </a:lnTo>
                  <a:lnTo>
                    <a:pt x="26797" y="0"/>
                  </a:lnTo>
                  <a:lnTo>
                    <a:pt x="34556" y="7734"/>
                  </a:lnTo>
                  <a:lnTo>
                    <a:pt x="34556" y="17272"/>
                  </a:lnTo>
                  <a:lnTo>
                    <a:pt x="34556" y="26809"/>
                  </a:lnTo>
                  <a:lnTo>
                    <a:pt x="26797" y="34544"/>
                  </a:lnTo>
                  <a:lnTo>
                    <a:pt x="17272" y="34544"/>
                  </a:lnTo>
                  <a:lnTo>
                    <a:pt x="7721" y="34544"/>
                  </a:lnTo>
                  <a:lnTo>
                    <a:pt x="0" y="26809"/>
                  </a:lnTo>
                  <a:lnTo>
                    <a:pt x="0" y="17272"/>
                  </a:lnTo>
                  <a:close/>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53" name="object 53"/>
            <p:cNvSpPr/>
            <p:nvPr/>
          </p:nvSpPr>
          <p:spPr>
            <a:xfrm>
              <a:off x="840784" y="3251860"/>
              <a:ext cx="107950" cy="115570"/>
            </a:xfrm>
            <a:custGeom>
              <a:avLst/>
              <a:gdLst/>
              <a:ahLst/>
              <a:cxnLst/>
              <a:rect l="l" t="t" r="r" b="b"/>
              <a:pathLst>
                <a:path w="107950" h="115570">
                  <a:moveTo>
                    <a:pt x="107619" y="0"/>
                  </a:moveTo>
                  <a:lnTo>
                    <a:pt x="107619" y="61277"/>
                  </a:lnTo>
                  <a:lnTo>
                    <a:pt x="103398" y="82185"/>
                  </a:lnTo>
                  <a:lnTo>
                    <a:pt x="91886" y="99256"/>
                  </a:lnTo>
                  <a:lnTo>
                    <a:pt x="74813" y="110765"/>
                  </a:lnTo>
                  <a:lnTo>
                    <a:pt x="53911" y="114985"/>
                  </a:lnTo>
                  <a:lnTo>
                    <a:pt x="0" y="114985"/>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54" name="object 54"/>
            <p:cNvSpPr/>
            <p:nvPr/>
          </p:nvSpPr>
          <p:spPr>
            <a:xfrm>
              <a:off x="1032700" y="3222243"/>
              <a:ext cx="13970" cy="13970"/>
            </a:xfrm>
            <a:custGeom>
              <a:avLst/>
              <a:gdLst/>
              <a:ahLst/>
              <a:cxnLst/>
              <a:rect l="l" t="t" r="r" b="b"/>
              <a:pathLst>
                <a:path w="13969" h="13969">
                  <a:moveTo>
                    <a:pt x="10731" y="0"/>
                  </a:moveTo>
                  <a:lnTo>
                    <a:pt x="3098" y="0"/>
                  </a:lnTo>
                  <a:lnTo>
                    <a:pt x="0" y="3098"/>
                  </a:lnTo>
                  <a:lnTo>
                    <a:pt x="0" y="10718"/>
                  </a:lnTo>
                  <a:lnTo>
                    <a:pt x="3098" y="13804"/>
                  </a:lnTo>
                  <a:lnTo>
                    <a:pt x="10731" y="13804"/>
                  </a:lnTo>
                  <a:lnTo>
                    <a:pt x="13817" y="10718"/>
                  </a:lnTo>
                  <a:lnTo>
                    <a:pt x="13817" y="3098"/>
                  </a:lnTo>
                  <a:close/>
                </a:path>
              </a:pathLst>
            </a:custGeom>
            <a:solidFill>
              <a:srgbClr val="000000"/>
            </a:solidFill>
          </p:spPr>
          <p:txBody>
            <a:bodyPr wrap="square" lIns="0" tIns="0" rIns="0" bIns="0" rtlCol="0"/>
            <a:lstStyle/>
            <a:p>
              <a:pPr defTabSz="1613663"/>
              <a:endParaRPr sz="3176">
                <a:solidFill>
                  <a:prstClr val="black"/>
                </a:solidFill>
                <a:latin typeface="Calibri"/>
              </a:endParaRPr>
            </a:p>
          </p:txBody>
        </p:sp>
        <p:sp>
          <p:nvSpPr>
            <p:cNvPr id="55" name="object 55"/>
            <p:cNvSpPr/>
            <p:nvPr/>
          </p:nvSpPr>
          <p:spPr>
            <a:xfrm>
              <a:off x="1032700" y="3222243"/>
              <a:ext cx="13970" cy="13970"/>
            </a:xfrm>
            <a:custGeom>
              <a:avLst/>
              <a:gdLst/>
              <a:ahLst/>
              <a:cxnLst/>
              <a:rect l="l" t="t" r="r" b="b"/>
              <a:pathLst>
                <a:path w="13969" h="13969">
                  <a:moveTo>
                    <a:pt x="13817" y="6908"/>
                  </a:moveTo>
                  <a:lnTo>
                    <a:pt x="13817" y="10718"/>
                  </a:lnTo>
                  <a:lnTo>
                    <a:pt x="10731" y="13804"/>
                  </a:lnTo>
                  <a:lnTo>
                    <a:pt x="6908" y="13804"/>
                  </a:lnTo>
                  <a:lnTo>
                    <a:pt x="3098" y="13804"/>
                  </a:lnTo>
                  <a:lnTo>
                    <a:pt x="0" y="10718"/>
                  </a:lnTo>
                  <a:lnTo>
                    <a:pt x="0" y="6908"/>
                  </a:lnTo>
                  <a:lnTo>
                    <a:pt x="0" y="3098"/>
                  </a:lnTo>
                  <a:lnTo>
                    <a:pt x="3098" y="0"/>
                  </a:lnTo>
                  <a:lnTo>
                    <a:pt x="6908" y="0"/>
                  </a:lnTo>
                  <a:lnTo>
                    <a:pt x="10731" y="0"/>
                  </a:lnTo>
                  <a:lnTo>
                    <a:pt x="13817" y="3098"/>
                  </a:lnTo>
                  <a:lnTo>
                    <a:pt x="13817" y="6908"/>
                  </a:lnTo>
                  <a:close/>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56" name="object 56"/>
            <p:cNvSpPr/>
            <p:nvPr/>
          </p:nvSpPr>
          <p:spPr>
            <a:xfrm>
              <a:off x="1032700" y="3369944"/>
              <a:ext cx="13970" cy="13970"/>
            </a:xfrm>
            <a:custGeom>
              <a:avLst/>
              <a:gdLst/>
              <a:ahLst/>
              <a:cxnLst/>
              <a:rect l="l" t="t" r="r" b="b"/>
              <a:pathLst>
                <a:path w="13969" h="13970">
                  <a:moveTo>
                    <a:pt x="10731" y="0"/>
                  </a:moveTo>
                  <a:lnTo>
                    <a:pt x="3098" y="0"/>
                  </a:lnTo>
                  <a:lnTo>
                    <a:pt x="0" y="3086"/>
                  </a:lnTo>
                  <a:lnTo>
                    <a:pt x="0" y="10706"/>
                  </a:lnTo>
                  <a:lnTo>
                    <a:pt x="3098" y="13792"/>
                  </a:lnTo>
                  <a:lnTo>
                    <a:pt x="10731" y="13792"/>
                  </a:lnTo>
                  <a:lnTo>
                    <a:pt x="13817" y="10706"/>
                  </a:lnTo>
                  <a:lnTo>
                    <a:pt x="13817" y="3086"/>
                  </a:lnTo>
                  <a:close/>
                </a:path>
              </a:pathLst>
            </a:custGeom>
            <a:solidFill>
              <a:srgbClr val="000000"/>
            </a:solidFill>
          </p:spPr>
          <p:txBody>
            <a:bodyPr wrap="square" lIns="0" tIns="0" rIns="0" bIns="0" rtlCol="0"/>
            <a:lstStyle/>
            <a:p>
              <a:pPr defTabSz="1613663"/>
              <a:endParaRPr sz="3176">
                <a:solidFill>
                  <a:prstClr val="black"/>
                </a:solidFill>
                <a:latin typeface="Calibri"/>
              </a:endParaRPr>
            </a:p>
          </p:txBody>
        </p:sp>
        <p:sp>
          <p:nvSpPr>
            <p:cNvPr id="57" name="object 57"/>
            <p:cNvSpPr/>
            <p:nvPr/>
          </p:nvSpPr>
          <p:spPr>
            <a:xfrm>
              <a:off x="1032700" y="3369944"/>
              <a:ext cx="13970" cy="13970"/>
            </a:xfrm>
            <a:custGeom>
              <a:avLst/>
              <a:gdLst/>
              <a:ahLst/>
              <a:cxnLst/>
              <a:rect l="l" t="t" r="r" b="b"/>
              <a:pathLst>
                <a:path w="13969" h="13970">
                  <a:moveTo>
                    <a:pt x="13817" y="6896"/>
                  </a:moveTo>
                  <a:lnTo>
                    <a:pt x="13817" y="10706"/>
                  </a:lnTo>
                  <a:lnTo>
                    <a:pt x="10731" y="13792"/>
                  </a:lnTo>
                  <a:lnTo>
                    <a:pt x="6908" y="13792"/>
                  </a:lnTo>
                  <a:lnTo>
                    <a:pt x="3098" y="13792"/>
                  </a:lnTo>
                  <a:lnTo>
                    <a:pt x="0" y="10706"/>
                  </a:lnTo>
                  <a:lnTo>
                    <a:pt x="0" y="6896"/>
                  </a:lnTo>
                  <a:lnTo>
                    <a:pt x="0" y="3086"/>
                  </a:lnTo>
                  <a:lnTo>
                    <a:pt x="3098" y="0"/>
                  </a:lnTo>
                  <a:lnTo>
                    <a:pt x="6908" y="0"/>
                  </a:lnTo>
                  <a:lnTo>
                    <a:pt x="10731" y="0"/>
                  </a:lnTo>
                  <a:lnTo>
                    <a:pt x="13817" y="3086"/>
                  </a:lnTo>
                  <a:lnTo>
                    <a:pt x="13817" y="6896"/>
                  </a:lnTo>
                  <a:close/>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58" name="object 58"/>
            <p:cNvSpPr/>
            <p:nvPr/>
          </p:nvSpPr>
          <p:spPr>
            <a:xfrm>
              <a:off x="801918" y="3222243"/>
              <a:ext cx="13970" cy="13970"/>
            </a:xfrm>
            <a:custGeom>
              <a:avLst/>
              <a:gdLst/>
              <a:ahLst/>
              <a:cxnLst/>
              <a:rect l="l" t="t" r="r" b="b"/>
              <a:pathLst>
                <a:path w="13969" h="13969">
                  <a:moveTo>
                    <a:pt x="10718" y="0"/>
                  </a:moveTo>
                  <a:lnTo>
                    <a:pt x="3098" y="0"/>
                  </a:lnTo>
                  <a:lnTo>
                    <a:pt x="0" y="3098"/>
                  </a:lnTo>
                  <a:lnTo>
                    <a:pt x="0" y="10718"/>
                  </a:lnTo>
                  <a:lnTo>
                    <a:pt x="3098" y="13804"/>
                  </a:lnTo>
                  <a:lnTo>
                    <a:pt x="10718" y="13804"/>
                  </a:lnTo>
                  <a:lnTo>
                    <a:pt x="13804" y="10718"/>
                  </a:lnTo>
                  <a:lnTo>
                    <a:pt x="13804" y="3098"/>
                  </a:lnTo>
                  <a:close/>
                </a:path>
              </a:pathLst>
            </a:custGeom>
            <a:solidFill>
              <a:srgbClr val="000000"/>
            </a:solidFill>
          </p:spPr>
          <p:txBody>
            <a:bodyPr wrap="square" lIns="0" tIns="0" rIns="0" bIns="0" rtlCol="0"/>
            <a:lstStyle/>
            <a:p>
              <a:pPr defTabSz="1613663"/>
              <a:endParaRPr sz="3176">
                <a:solidFill>
                  <a:prstClr val="black"/>
                </a:solidFill>
                <a:latin typeface="Calibri"/>
              </a:endParaRPr>
            </a:p>
          </p:txBody>
        </p:sp>
        <p:sp>
          <p:nvSpPr>
            <p:cNvPr id="59" name="object 59"/>
            <p:cNvSpPr/>
            <p:nvPr/>
          </p:nvSpPr>
          <p:spPr>
            <a:xfrm>
              <a:off x="801918" y="3222243"/>
              <a:ext cx="13970" cy="13970"/>
            </a:xfrm>
            <a:custGeom>
              <a:avLst/>
              <a:gdLst/>
              <a:ahLst/>
              <a:cxnLst/>
              <a:rect l="l" t="t" r="r" b="b"/>
              <a:pathLst>
                <a:path w="13969" h="13969">
                  <a:moveTo>
                    <a:pt x="13804" y="6908"/>
                  </a:moveTo>
                  <a:lnTo>
                    <a:pt x="13804" y="10718"/>
                  </a:lnTo>
                  <a:lnTo>
                    <a:pt x="10718" y="13804"/>
                  </a:lnTo>
                  <a:lnTo>
                    <a:pt x="6908" y="13804"/>
                  </a:lnTo>
                  <a:lnTo>
                    <a:pt x="3098" y="13804"/>
                  </a:lnTo>
                  <a:lnTo>
                    <a:pt x="0" y="10718"/>
                  </a:lnTo>
                  <a:lnTo>
                    <a:pt x="0" y="6908"/>
                  </a:lnTo>
                  <a:lnTo>
                    <a:pt x="0" y="3098"/>
                  </a:lnTo>
                  <a:lnTo>
                    <a:pt x="3098" y="0"/>
                  </a:lnTo>
                  <a:lnTo>
                    <a:pt x="6908" y="0"/>
                  </a:lnTo>
                  <a:lnTo>
                    <a:pt x="10718" y="0"/>
                  </a:lnTo>
                  <a:lnTo>
                    <a:pt x="13804" y="3098"/>
                  </a:lnTo>
                  <a:lnTo>
                    <a:pt x="13804" y="6908"/>
                  </a:lnTo>
                  <a:close/>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60" name="object 60"/>
            <p:cNvSpPr/>
            <p:nvPr/>
          </p:nvSpPr>
          <p:spPr>
            <a:xfrm>
              <a:off x="801918" y="3369944"/>
              <a:ext cx="13970" cy="13970"/>
            </a:xfrm>
            <a:custGeom>
              <a:avLst/>
              <a:gdLst/>
              <a:ahLst/>
              <a:cxnLst/>
              <a:rect l="l" t="t" r="r" b="b"/>
              <a:pathLst>
                <a:path w="13969" h="13970">
                  <a:moveTo>
                    <a:pt x="10718" y="0"/>
                  </a:moveTo>
                  <a:lnTo>
                    <a:pt x="3098" y="0"/>
                  </a:lnTo>
                  <a:lnTo>
                    <a:pt x="0" y="3086"/>
                  </a:lnTo>
                  <a:lnTo>
                    <a:pt x="0" y="10706"/>
                  </a:lnTo>
                  <a:lnTo>
                    <a:pt x="3098" y="13792"/>
                  </a:lnTo>
                  <a:lnTo>
                    <a:pt x="10718" y="13792"/>
                  </a:lnTo>
                  <a:lnTo>
                    <a:pt x="13804" y="10706"/>
                  </a:lnTo>
                  <a:lnTo>
                    <a:pt x="13804" y="3086"/>
                  </a:lnTo>
                  <a:close/>
                </a:path>
              </a:pathLst>
            </a:custGeom>
            <a:solidFill>
              <a:srgbClr val="000000"/>
            </a:solidFill>
          </p:spPr>
          <p:txBody>
            <a:bodyPr wrap="square" lIns="0" tIns="0" rIns="0" bIns="0" rtlCol="0"/>
            <a:lstStyle/>
            <a:p>
              <a:pPr defTabSz="1613663"/>
              <a:endParaRPr sz="3176">
                <a:solidFill>
                  <a:prstClr val="black"/>
                </a:solidFill>
                <a:latin typeface="Calibri"/>
              </a:endParaRPr>
            </a:p>
          </p:txBody>
        </p:sp>
        <p:sp>
          <p:nvSpPr>
            <p:cNvPr id="61" name="object 61"/>
            <p:cNvSpPr/>
            <p:nvPr/>
          </p:nvSpPr>
          <p:spPr>
            <a:xfrm>
              <a:off x="801918" y="3369944"/>
              <a:ext cx="13970" cy="13970"/>
            </a:xfrm>
            <a:custGeom>
              <a:avLst/>
              <a:gdLst/>
              <a:ahLst/>
              <a:cxnLst/>
              <a:rect l="l" t="t" r="r" b="b"/>
              <a:pathLst>
                <a:path w="13969" h="13970">
                  <a:moveTo>
                    <a:pt x="13804" y="6896"/>
                  </a:moveTo>
                  <a:lnTo>
                    <a:pt x="13804" y="10706"/>
                  </a:lnTo>
                  <a:lnTo>
                    <a:pt x="10718" y="13792"/>
                  </a:lnTo>
                  <a:lnTo>
                    <a:pt x="6908" y="13792"/>
                  </a:lnTo>
                  <a:lnTo>
                    <a:pt x="3098" y="13792"/>
                  </a:lnTo>
                  <a:lnTo>
                    <a:pt x="0" y="10706"/>
                  </a:lnTo>
                  <a:lnTo>
                    <a:pt x="0" y="6896"/>
                  </a:lnTo>
                  <a:lnTo>
                    <a:pt x="0" y="3086"/>
                  </a:lnTo>
                  <a:lnTo>
                    <a:pt x="3098" y="0"/>
                  </a:lnTo>
                  <a:lnTo>
                    <a:pt x="6908" y="0"/>
                  </a:lnTo>
                  <a:lnTo>
                    <a:pt x="10718" y="0"/>
                  </a:lnTo>
                  <a:lnTo>
                    <a:pt x="13804" y="3086"/>
                  </a:lnTo>
                  <a:lnTo>
                    <a:pt x="13804" y="6896"/>
                  </a:lnTo>
                  <a:close/>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70" name="object 70"/>
            <p:cNvSpPr/>
            <p:nvPr/>
          </p:nvSpPr>
          <p:spPr>
            <a:xfrm>
              <a:off x="785253" y="1935263"/>
              <a:ext cx="292100" cy="207010"/>
            </a:xfrm>
            <a:custGeom>
              <a:avLst/>
              <a:gdLst/>
              <a:ahLst/>
              <a:cxnLst/>
              <a:rect l="l" t="t" r="r" b="b"/>
              <a:pathLst>
                <a:path w="292100" h="207010">
                  <a:moveTo>
                    <a:pt x="291630" y="0"/>
                  </a:moveTo>
                  <a:lnTo>
                    <a:pt x="0" y="0"/>
                  </a:lnTo>
                  <a:lnTo>
                    <a:pt x="0" y="175260"/>
                  </a:lnTo>
                  <a:lnTo>
                    <a:pt x="149974" y="175260"/>
                  </a:lnTo>
                  <a:lnTo>
                    <a:pt x="149974" y="177800"/>
                  </a:lnTo>
                  <a:lnTo>
                    <a:pt x="151066" y="177800"/>
                  </a:lnTo>
                  <a:lnTo>
                    <a:pt x="151066" y="207010"/>
                  </a:lnTo>
                  <a:lnTo>
                    <a:pt x="169392" y="207010"/>
                  </a:lnTo>
                  <a:lnTo>
                    <a:pt x="169392" y="177800"/>
                  </a:lnTo>
                  <a:lnTo>
                    <a:pt x="190131" y="177800"/>
                  </a:lnTo>
                  <a:lnTo>
                    <a:pt x="190131" y="175260"/>
                  </a:lnTo>
                  <a:lnTo>
                    <a:pt x="291630" y="175260"/>
                  </a:lnTo>
                  <a:lnTo>
                    <a:pt x="291630" y="0"/>
                  </a:lnTo>
                  <a:close/>
                </a:path>
              </a:pathLst>
            </a:custGeom>
            <a:solidFill>
              <a:srgbClr val="FFFFFF"/>
            </a:solidFill>
          </p:spPr>
          <p:txBody>
            <a:bodyPr wrap="square" lIns="0" tIns="0" rIns="0" bIns="0" rtlCol="0"/>
            <a:lstStyle/>
            <a:p>
              <a:pPr defTabSz="1613663"/>
              <a:endParaRPr sz="3176">
                <a:solidFill>
                  <a:prstClr val="black"/>
                </a:solidFill>
                <a:latin typeface="Calibri"/>
              </a:endParaRPr>
            </a:p>
          </p:txBody>
        </p:sp>
        <p:sp>
          <p:nvSpPr>
            <p:cNvPr id="71" name="object 71"/>
            <p:cNvSpPr/>
            <p:nvPr/>
          </p:nvSpPr>
          <p:spPr>
            <a:xfrm>
              <a:off x="821584" y="2045296"/>
              <a:ext cx="79082" cy="97891"/>
            </a:xfrm>
            <a:prstGeom prst="rect">
              <a:avLst/>
            </a:prstGeom>
            <a:blipFill>
              <a:blip r:embed="rId3" cstate="print"/>
              <a:stretch>
                <a:fillRect/>
              </a:stretch>
            </a:blipFill>
          </p:spPr>
          <p:txBody>
            <a:bodyPr wrap="square" lIns="0" tIns="0" rIns="0" bIns="0" rtlCol="0"/>
            <a:lstStyle/>
            <a:p>
              <a:pPr defTabSz="1613663"/>
              <a:endParaRPr sz="3176">
                <a:solidFill>
                  <a:prstClr val="black"/>
                </a:solidFill>
                <a:latin typeface="Calibri"/>
              </a:endParaRPr>
            </a:p>
          </p:txBody>
        </p:sp>
        <p:sp>
          <p:nvSpPr>
            <p:cNvPr id="72" name="object 72"/>
            <p:cNvSpPr/>
            <p:nvPr/>
          </p:nvSpPr>
          <p:spPr>
            <a:xfrm>
              <a:off x="777519" y="1928824"/>
              <a:ext cx="305435" cy="307975"/>
            </a:xfrm>
            <a:custGeom>
              <a:avLst/>
              <a:gdLst/>
              <a:ahLst/>
              <a:cxnLst/>
              <a:rect l="l" t="t" r="r" b="b"/>
              <a:pathLst>
                <a:path w="305434" h="307975">
                  <a:moveTo>
                    <a:pt x="255778" y="142595"/>
                  </a:moveTo>
                  <a:lnTo>
                    <a:pt x="151968" y="142595"/>
                  </a:lnTo>
                  <a:lnTo>
                    <a:pt x="151968" y="152844"/>
                  </a:lnTo>
                  <a:lnTo>
                    <a:pt x="255778" y="152844"/>
                  </a:lnTo>
                  <a:lnTo>
                    <a:pt x="255778" y="142595"/>
                  </a:lnTo>
                  <a:close/>
                </a:path>
                <a:path w="305434" h="307975">
                  <a:moveTo>
                    <a:pt x="255778" y="108470"/>
                  </a:moveTo>
                  <a:lnTo>
                    <a:pt x="151955" y="108470"/>
                  </a:lnTo>
                  <a:lnTo>
                    <a:pt x="151955" y="118706"/>
                  </a:lnTo>
                  <a:lnTo>
                    <a:pt x="255778" y="118706"/>
                  </a:lnTo>
                  <a:lnTo>
                    <a:pt x="255778" y="108470"/>
                  </a:lnTo>
                  <a:close/>
                </a:path>
                <a:path w="305434" h="307975">
                  <a:moveTo>
                    <a:pt x="255778" y="74345"/>
                  </a:moveTo>
                  <a:lnTo>
                    <a:pt x="49428" y="74345"/>
                  </a:lnTo>
                  <a:lnTo>
                    <a:pt x="49428" y="84582"/>
                  </a:lnTo>
                  <a:lnTo>
                    <a:pt x="255778" y="84582"/>
                  </a:lnTo>
                  <a:lnTo>
                    <a:pt x="255778" y="74345"/>
                  </a:lnTo>
                  <a:close/>
                </a:path>
                <a:path w="305434" h="307975">
                  <a:moveTo>
                    <a:pt x="255778" y="40195"/>
                  </a:moveTo>
                  <a:lnTo>
                    <a:pt x="49415" y="40195"/>
                  </a:lnTo>
                  <a:lnTo>
                    <a:pt x="49415" y="50444"/>
                  </a:lnTo>
                  <a:lnTo>
                    <a:pt x="255778" y="50444"/>
                  </a:lnTo>
                  <a:lnTo>
                    <a:pt x="255778" y="40195"/>
                  </a:lnTo>
                  <a:close/>
                </a:path>
                <a:path w="305434" h="307975">
                  <a:moveTo>
                    <a:pt x="305193" y="2286"/>
                  </a:moveTo>
                  <a:lnTo>
                    <a:pt x="302895" y="0"/>
                  </a:lnTo>
                  <a:lnTo>
                    <a:pt x="294944" y="0"/>
                  </a:lnTo>
                  <a:lnTo>
                    <a:pt x="294944" y="10236"/>
                  </a:lnTo>
                  <a:lnTo>
                    <a:pt x="294944" y="181051"/>
                  </a:lnTo>
                  <a:lnTo>
                    <a:pt x="198081" y="181051"/>
                  </a:lnTo>
                  <a:lnTo>
                    <a:pt x="196989" y="181419"/>
                  </a:lnTo>
                  <a:lnTo>
                    <a:pt x="157708" y="211416"/>
                  </a:lnTo>
                  <a:lnTo>
                    <a:pt x="157708" y="183337"/>
                  </a:lnTo>
                  <a:lnTo>
                    <a:pt x="155435" y="181051"/>
                  </a:lnTo>
                  <a:lnTo>
                    <a:pt x="152603" y="181051"/>
                  </a:lnTo>
                  <a:lnTo>
                    <a:pt x="122453" y="181279"/>
                  </a:lnTo>
                  <a:lnTo>
                    <a:pt x="124396" y="169735"/>
                  </a:lnTo>
                  <a:lnTo>
                    <a:pt x="124815" y="158699"/>
                  </a:lnTo>
                  <a:lnTo>
                    <a:pt x="124752" y="156908"/>
                  </a:lnTo>
                  <a:lnTo>
                    <a:pt x="123520" y="146900"/>
                  </a:lnTo>
                  <a:lnTo>
                    <a:pt x="120396" y="137172"/>
                  </a:lnTo>
                  <a:lnTo>
                    <a:pt x="114630" y="127952"/>
                  </a:lnTo>
                  <a:lnTo>
                    <a:pt x="114630" y="158699"/>
                  </a:lnTo>
                  <a:lnTo>
                    <a:pt x="114160" y="169113"/>
                  </a:lnTo>
                  <a:lnTo>
                    <a:pt x="98158" y="209169"/>
                  </a:lnTo>
                  <a:lnTo>
                    <a:pt x="83515" y="212750"/>
                  </a:lnTo>
                  <a:lnTo>
                    <a:pt x="75844" y="212725"/>
                  </a:lnTo>
                  <a:lnTo>
                    <a:pt x="54622" y="180759"/>
                  </a:lnTo>
                  <a:lnTo>
                    <a:pt x="52133" y="158699"/>
                  </a:lnTo>
                  <a:lnTo>
                    <a:pt x="53187" y="149453"/>
                  </a:lnTo>
                  <a:lnTo>
                    <a:pt x="83400" y="124853"/>
                  </a:lnTo>
                  <a:lnTo>
                    <a:pt x="94411" y="126479"/>
                  </a:lnTo>
                  <a:lnTo>
                    <a:pt x="114630" y="158699"/>
                  </a:lnTo>
                  <a:lnTo>
                    <a:pt x="114630" y="127952"/>
                  </a:lnTo>
                  <a:lnTo>
                    <a:pt x="83451" y="114604"/>
                  </a:lnTo>
                  <a:lnTo>
                    <a:pt x="46393" y="137172"/>
                  </a:lnTo>
                  <a:lnTo>
                    <a:pt x="41973" y="156908"/>
                  </a:lnTo>
                  <a:lnTo>
                    <a:pt x="42265" y="168402"/>
                  </a:lnTo>
                  <a:lnTo>
                    <a:pt x="44221" y="181051"/>
                  </a:lnTo>
                  <a:lnTo>
                    <a:pt x="10248" y="181051"/>
                  </a:lnTo>
                  <a:lnTo>
                    <a:pt x="10248" y="10236"/>
                  </a:lnTo>
                  <a:lnTo>
                    <a:pt x="294944" y="10236"/>
                  </a:lnTo>
                  <a:lnTo>
                    <a:pt x="294944" y="0"/>
                  </a:lnTo>
                  <a:lnTo>
                    <a:pt x="2298" y="0"/>
                  </a:lnTo>
                  <a:lnTo>
                    <a:pt x="0" y="2286"/>
                  </a:lnTo>
                  <a:lnTo>
                    <a:pt x="0" y="188988"/>
                  </a:lnTo>
                  <a:lnTo>
                    <a:pt x="2298" y="191287"/>
                  </a:lnTo>
                  <a:lnTo>
                    <a:pt x="46799" y="191287"/>
                  </a:lnTo>
                  <a:lnTo>
                    <a:pt x="48679" y="197408"/>
                  </a:lnTo>
                  <a:lnTo>
                    <a:pt x="51460" y="203962"/>
                  </a:lnTo>
                  <a:lnTo>
                    <a:pt x="58204" y="212496"/>
                  </a:lnTo>
                  <a:lnTo>
                    <a:pt x="60921" y="214985"/>
                  </a:lnTo>
                  <a:lnTo>
                    <a:pt x="63957" y="217004"/>
                  </a:lnTo>
                  <a:lnTo>
                    <a:pt x="63957" y="226923"/>
                  </a:lnTo>
                  <a:lnTo>
                    <a:pt x="61874" y="230225"/>
                  </a:lnTo>
                  <a:lnTo>
                    <a:pt x="32600" y="244398"/>
                  </a:lnTo>
                  <a:lnTo>
                    <a:pt x="23063" y="250482"/>
                  </a:lnTo>
                  <a:lnTo>
                    <a:pt x="15201" y="258495"/>
                  </a:lnTo>
                  <a:lnTo>
                    <a:pt x="9309" y="268058"/>
                  </a:lnTo>
                  <a:lnTo>
                    <a:pt x="5715" y="278777"/>
                  </a:lnTo>
                  <a:lnTo>
                    <a:pt x="114" y="305333"/>
                  </a:lnTo>
                  <a:lnTo>
                    <a:pt x="10134" y="307441"/>
                  </a:lnTo>
                  <a:lnTo>
                    <a:pt x="15735" y="280885"/>
                  </a:lnTo>
                  <a:lnTo>
                    <a:pt x="18580" y="272389"/>
                  </a:lnTo>
                  <a:lnTo>
                    <a:pt x="23253" y="264795"/>
                  </a:lnTo>
                  <a:lnTo>
                    <a:pt x="29489" y="258445"/>
                  </a:lnTo>
                  <a:lnTo>
                    <a:pt x="37058" y="253619"/>
                  </a:lnTo>
                  <a:lnTo>
                    <a:pt x="69837" y="237744"/>
                  </a:lnTo>
                  <a:lnTo>
                    <a:pt x="74180" y="230822"/>
                  </a:lnTo>
                  <a:lnTo>
                    <a:pt x="74180" y="221716"/>
                  </a:lnTo>
                  <a:lnTo>
                    <a:pt x="77152" y="222542"/>
                  </a:lnTo>
                  <a:lnTo>
                    <a:pt x="80225" y="222986"/>
                  </a:lnTo>
                  <a:lnTo>
                    <a:pt x="83324" y="222999"/>
                  </a:lnTo>
                  <a:lnTo>
                    <a:pt x="87147" y="222986"/>
                  </a:lnTo>
                  <a:lnTo>
                    <a:pt x="90754" y="222377"/>
                  </a:lnTo>
                  <a:lnTo>
                    <a:pt x="92735" y="221716"/>
                  </a:lnTo>
                  <a:lnTo>
                    <a:pt x="94195" y="221234"/>
                  </a:lnTo>
                  <a:lnTo>
                    <a:pt x="94195" y="230822"/>
                  </a:lnTo>
                  <a:lnTo>
                    <a:pt x="98539" y="237744"/>
                  </a:lnTo>
                  <a:lnTo>
                    <a:pt x="131318" y="253619"/>
                  </a:lnTo>
                  <a:lnTo>
                    <a:pt x="138887" y="258445"/>
                  </a:lnTo>
                  <a:lnTo>
                    <a:pt x="145122" y="264795"/>
                  </a:lnTo>
                  <a:lnTo>
                    <a:pt x="149796" y="272389"/>
                  </a:lnTo>
                  <a:lnTo>
                    <a:pt x="152654" y="280885"/>
                  </a:lnTo>
                  <a:lnTo>
                    <a:pt x="158242" y="307441"/>
                  </a:lnTo>
                  <a:lnTo>
                    <a:pt x="168262" y="305333"/>
                  </a:lnTo>
                  <a:lnTo>
                    <a:pt x="159067" y="268058"/>
                  </a:lnTo>
                  <a:lnTo>
                    <a:pt x="106514" y="230225"/>
                  </a:lnTo>
                  <a:lnTo>
                    <a:pt x="104444" y="226923"/>
                  </a:lnTo>
                  <a:lnTo>
                    <a:pt x="104444" y="221234"/>
                  </a:lnTo>
                  <a:lnTo>
                    <a:pt x="104444" y="215874"/>
                  </a:lnTo>
                  <a:lnTo>
                    <a:pt x="106832" y="214071"/>
                  </a:lnTo>
                  <a:lnTo>
                    <a:pt x="108191" y="212750"/>
                  </a:lnTo>
                  <a:lnTo>
                    <a:pt x="108991" y="211975"/>
                  </a:lnTo>
                  <a:lnTo>
                    <a:pt x="110871" y="209600"/>
                  </a:lnTo>
                  <a:lnTo>
                    <a:pt x="115138" y="203073"/>
                  </a:lnTo>
                  <a:lnTo>
                    <a:pt x="118287" y="196189"/>
                  </a:lnTo>
                  <a:lnTo>
                    <a:pt x="119976" y="191096"/>
                  </a:lnTo>
                  <a:lnTo>
                    <a:pt x="118960" y="191084"/>
                  </a:lnTo>
                  <a:lnTo>
                    <a:pt x="119976" y="191084"/>
                  </a:lnTo>
                  <a:lnTo>
                    <a:pt x="147485" y="191287"/>
                  </a:lnTo>
                  <a:lnTo>
                    <a:pt x="147485" y="223723"/>
                  </a:lnTo>
                  <a:lnTo>
                    <a:pt x="148590" y="225501"/>
                  </a:lnTo>
                  <a:lnTo>
                    <a:pt x="151053" y="226720"/>
                  </a:lnTo>
                  <a:lnTo>
                    <a:pt x="151815" y="226898"/>
                  </a:lnTo>
                  <a:lnTo>
                    <a:pt x="153708" y="226898"/>
                  </a:lnTo>
                  <a:lnTo>
                    <a:pt x="154800" y="226542"/>
                  </a:lnTo>
                  <a:lnTo>
                    <a:pt x="174586" y="211416"/>
                  </a:lnTo>
                  <a:lnTo>
                    <a:pt x="200939" y="191287"/>
                  </a:lnTo>
                  <a:lnTo>
                    <a:pt x="302895" y="191287"/>
                  </a:lnTo>
                  <a:lnTo>
                    <a:pt x="305193" y="188988"/>
                  </a:lnTo>
                  <a:lnTo>
                    <a:pt x="305193" y="10236"/>
                  </a:lnTo>
                  <a:lnTo>
                    <a:pt x="305193" y="2286"/>
                  </a:lnTo>
                  <a:close/>
                </a:path>
              </a:pathLst>
            </a:custGeom>
            <a:solidFill>
              <a:srgbClr val="F4BA64"/>
            </a:solidFill>
          </p:spPr>
          <p:txBody>
            <a:bodyPr wrap="square" lIns="0" tIns="0" rIns="0" bIns="0" rtlCol="0"/>
            <a:lstStyle/>
            <a:p>
              <a:pPr defTabSz="1613663"/>
              <a:endParaRPr sz="3176">
                <a:solidFill>
                  <a:prstClr val="black"/>
                </a:solidFill>
                <a:latin typeface="Calibri"/>
              </a:endParaRPr>
            </a:p>
          </p:txBody>
        </p:sp>
        <p:sp>
          <p:nvSpPr>
            <p:cNvPr id="73" name="object 73"/>
            <p:cNvSpPr/>
            <p:nvPr/>
          </p:nvSpPr>
          <p:spPr>
            <a:xfrm>
              <a:off x="781138" y="2673946"/>
              <a:ext cx="276225" cy="196850"/>
            </a:xfrm>
            <a:custGeom>
              <a:avLst/>
              <a:gdLst/>
              <a:ahLst/>
              <a:cxnLst/>
              <a:rect l="l" t="t" r="r" b="b"/>
              <a:pathLst>
                <a:path w="276225" h="196850">
                  <a:moveTo>
                    <a:pt x="276225" y="0"/>
                  </a:moveTo>
                  <a:lnTo>
                    <a:pt x="0" y="0"/>
                  </a:lnTo>
                  <a:lnTo>
                    <a:pt x="0" y="34277"/>
                  </a:lnTo>
                  <a:lnTo>
                    <a:pt x="26822" y="34277"/>
                  </a:lnTo>
                  <a:lnTo>
                    <a:pt x="26822" y="196608"/>
                  </a:lnTo>
                  <a:lnTo>
                    <a:pt x="241173" y="196608"/>
                  </a:lnTo>
                  <a:lnTo>
                    <a:pt x="241173" y="34277"/>
                  </a:lnTo>
                  <a:lnTo>
                    <a:pt x="276225" y="34277"/>
                  </a:lnTo>
                  <a:lnTo>
                    <a:pt x="276225" y="0"/>
                  </a:lnTo>
                  <a:close/>
                </a:path>
              </a:pathLst>
            </a:custGeom>
            <a:solidFill>
              <a:srgbClr val="FFFFFF"/>
            </a:solidFill>
          </p:spPr>
          <p:txBody>
            <a:bodyPr wrap="square" lIns="0" tIns="0" rIns="0" bIns="0" rtlCol="0"/>
            <a:lstStyle/>
            <a:p>
              <a:pPr defTabSz="1613663"/>
              <a:endParaRPr sz="3176">
                <a:solidFill>
                  <a:prstClr val="black"/>
                </a:solidFill>
                <a:latin typeface="Calibri"/>
              </a:endParaRPr>
            </a:p>
          </p:txBody>
        </p:sp>
        <p:sp>
          <p:nvSpPr>
            <p:cNvPr id="74" name="object 74"/>
            <p:cNvSpPr/>
            <p:nvPr/>
          </p:nvSpPr>
          <p:spPr>
            <a:xfrm>
              <a:off x="839519" y="2486431"/>
              <a:ext cx="155930" cy="163334"/>
            </a:xfrm>
            <a:prstGeom prst="rect">
              <a:avLst/>
            </a:prstGeom>
            <a:blipFill>
              <a:blip r:embed="rId4" cstate="print"/>
              <a:stretch>
                <a:fillRect/>
              </a:stretch>
            </a:blipFill>
          </p:spPr>
          <p:txBody>
            <a:bodyPr wrap="square" lIns="0" tIns="0" rIns="0" bIns="0" rtlCol="0"/>
            <a:lstStyle/>
            <a:p>
              <a:pPr defTabSz="1613663"/>
              <a:endParaRPr sz="3176">
                <a:solidFill>
                  <a:prstClr val="black"/>
                </a:solidFill>
                <a:latin typeface="Calibri"/>
              </a:endParaRPr>
            </a:p>
          </p:txBody>
        </p:sp>
        <p:sp>
          <p:nvSpPr>
            <p:cNvPr id="75" name="object 75"/>
            <p:cNvSpPr/>
            <p:nvPr/>
          </p:nvSpPr>
          <p:spPr>
            <a:xfrm>
              <a:off x="774903" y="2662593"/>
              <a:ext cx="285750" cy="210185"/>
            </a:xfrm>
            <a:custGeom>
              <a:avLst/>
              <a:gdLst/>
              <a:ahLst/>
              <a:cxnLst/>
              <a:rect l="l" t="t" r="r" b="b"/>
              <a:pathLst>
                <a:path w="285750" h="210185">
                  <a:moveTo>
                    <a:pt x="45123" y="49847"/>
                  </a:moveTo>
                  <a:lnTo>
                    <a:pt x="32169" y="49847"/>
                  </a:lnTo>
                  <a:lnTo>
                    <a:pt x="32169" y="209994"/>
                  </a:lnTo>
                  <a:lnTo>
                    <a:pt x="45123" y="209994"/>
                  </a:lnTo>
                  <a:lnTo>
                    <a:pt x="45123" y="49847"/>
                  </a:lnTo>
                  <a:close/>
                </a:path>
                <a:path w="285750" h="210185">
                  <a:moveTo>
                    <a:pt x="252996" y="49847"/>
                  </a:moveTo>
                  <a:lnTo>
                    <a:pt x="240042" y="49847"/>
                  </a:lnTo>
                  <a:lnTo>
                    <a:pt x="240042" y="209994"/>
                  </a:lnTo>
                  <a:lnTo>
                    <a:pt x="252996" y="209994"/>
                  </a:lnTo>
                  <a:lnTo>
                    <a:pt x="252996" y="49847"/>
                  </a:lnTo>
                  <a:close/>
                </a:path>
                <a:path w="285750" h="210185">
                  <a:moveTo>
                    <a:pt x="282257" y="0"/>
                  </a:moveTo>
                  <a:lnTo>
                    <a:pt x="2908" y="0"/>
                  </a:lnTo>
                  <a:lnTo>
                    <a:pt x="0" y="2895"/>
                  </a:lnTo>
                  <a:lnTo>
                    <a:pt x="0" y="46951"/>
                  </a:lnTo>
                  <a:lnTo>
                    <a:pt x="2908" y="49847"/>
                  </a:lnTo>
                  <a:lnTo>
                    <a:pt x="282257" y="49847"/>
                  </a:lnTo>
                  <a:lnTo>
                    <a:pt x="285153" y="46951"/>
                  </a:lnTo>
                  <a:lnTo>
                    <a:pt x="285153" y="36893"/>
                  </a:lnTo>
                  <a:lnTo>
                    <a:pt x="12966" y="36893"/>
                  </a:lnTo>
                  <a:lnTo>
                    <a:pt x="12966" y="12953"/>
                  </a:lnTo>
                  <a:lnTo>
                    <a:pt x="285153" y="12953"/>
                  </a:lnTo>
                  <a:lnTo>
                    <a:pt x="285153" y="2895"/>
                  </a:lnTo>
                  <a:lnTo>
                    <a:pt x="282257" y="0"/>
                  </a:lnTo>
                  <a:close/>
                </a:path>
                <a:path w="285750" h="210185">
                  <a:moveTo>
                    <a:pt x="285153" y="12953"/>
                  </a:moveTo>
                  <a:lnTo>
                    <a:pt x="272199" y="12953"/>
                  </a:lnTo>
                  <a:lnTo>
                    <a:pt x="272199" y="36893"/>
                  </a:lnTo>
                  <a:lnTo>
                    <a:pt x="285153" y="36893"/>
                  </a:lnTo>
                  <a:lnTo>
                    <a:pt x="285153" y="12953"/>
                  </a:lnTo>
                  <a:close/>
                </a:path>
              </a:pathLst>
            </a:custGeom>
            <a:solidFill>
              <a:srgbClr val="F4BA64"/>
            </a:solidFill>
          </p:spPr>
          <p:txBody>
            <a:bodyPr wrap="square" lIns="0" tIns="0" rIns="0" bIns="0" rtlCol="0"/>
            <a:lstStyle/>
            <a:p>
              <a:pPr defTabSz="1613663"/>
              <a:endParaRPr sz="3176">
                <a:solidFill>
                  <a:prstClr val="black"/>
                </a:solidFill>
                <a:latin typeface="Calibri"/>
              </a:endParaRPr>
            </a:p>
          </p:txBody>
        </p:sp>
        <p:sp>
          <p:nvSpPr>
            <p:cNvPr id="76" name="object 76"/>
            <p:cNvSpPr/>
            <p:nvPr/>
          </p:nvSpPr>
          <p:spPr>
            <a:xfrm>
              <a:off x="870549" y="2743568"/>
              <a:ext cx="92329" cy="81203"/>
            </a:xfrm>
            <a:prstGeom prst="rect">
              <a:avLst/>
            </a:prstGeom>
            <a:blipFill>
              <a:blip r:embed="rId5" cstate="print"/>
              <a:stretch>
                <a:fillRect/>
              </a:stretch>
            </a:blipFill>
          </p:spPr>
          <p:txBody>
            <a:bodyPr wrap="square" lIns="0" tIns="0" rIns="0" bIns="0" rtlCol="0"/>
            <a:lstStyle/>
            <a:p>
              <a:pPr defTabSz="1613663"/>
              <a:endParaRPr sz="3176">
                <a:solidFill>
                  <a:prstClr val="black"/>
                </a:solidFill>
                <a:latin typeface="Calibri"/>
              </a:endParaRPr>
            </a:p>
          </p:txBody>
        </p:sp>
        <p:sp>
          <p:nvSpPr>
            <p:cNvPr id="81" name="object 81"/>
            <p:cNvSpPr txBox="1"/>
            <p:nvPr/>
          </p:nvSpPr>
          <p:spPr>
            <a:xfrm>
              <a:off x="1363775" y="1305062"/>
              <a:ext cx="2198298" cy="247356"/>
            </a:xfrm>
            <a:prstGeom prst="rect">
              <a:avLst/>
            </a:prstGeom>
          </p:spPr>
          <p:txBody>
            <a:bodyPr vert="horz" wrap="square" lIns="0" tIns="25768" rIns="0" bIns="0" rtlCol="0">
              <a:spAutoFit/>
            </a:bodyPr>
            <a:lstStyle/>
            <a:p>
              <a:pPr marL="22414" defTabSz="1613663">
                <a:spcBef>
                  <a:spcPts val="200"/>
                </a:spcBef>
              </a:pPr>
              <a:r>
                <a:rPr sz="2667" b="1" dirty="0">
                  <a:solidFill>
                    <a:srgbClr val="F4BA64"/>
                  </a:solidFill>
                  <a:effectLst>
                    <a:outerShdw blurRad="38100" dist="38100" dir="2700000" algn="tl">
                      <a:srgbClr val="000000">
                        <a:alpha val="43137"/>
                      </a:srgbClr>
                    </a:outerShdw>
                  </a:effectLst>
                  <a:latin typeface="Community Light" panose="02000303040000020003" pitchFamily="50" charset="0"/>
                  <a:cs typeface="Verdana"/>
                </a:rPr>
                <a:t>Critical Thinking Skills</a:t>
              </a:r>
              <a:endParaRPr sz="2667" b="1" dirty="0">
                <a:solidFill>
                  <a:prstClr val="black"/>
                </a:solidFill>
                <a:effectLst>
                  <a:outerShdw blurRad="38100" dist="38100" dir="2700000" algn="tl">
                    <a:srgbClr val="000000">
                      <a:alpha val="43137"/>
                    </a:srgbClr>
                  </a:outerShdw>
                </a:effectLst>
                <a:latin typeface="Community Light" panose="02000303040000020003" pitchFamily="50" charset="0"/>
                <a:cs typeface="Verdana"/>
              </a:endParaRPr>
            </a:p>
          </p:txBody>
        </p:sp>
        <p:sp>
          <p:nvSpPr>
            <p:cNvPr id="82" name="object 82"/>
            <p:cNvSpPr txBox="1"/>
            <p:nvPr/>
          </p:nvSpPr>
          <p:spPr>
            <a:xfrm>
              <a:off x="1363775" y="1921722"/>
              <a:ext cx="2166161" cy="247356"/>
            </a:xfrm>
            <a:prstGeom prst="rect">
              <a:avLst/>
            </a:prstGeom>
          </p:spPr>
          <p:txBody>
            <a:bodyPr vert="horz" wrap="square" lIns="0" tIns="25768" rIns="0" bIns="0" rtlCol="0">
              <a:spAutoFit/>
            </a:bodyPr>
            <a:lstStyle/>
            <a:p>
              <a:pPr marL="22414" defTabSz="1613663">
                <a:spcBef>
                  <a:spcPts val="200"/>
                </a:spcBef>
              </a:pPr>
              <a:r>
                <a:rPr sz="2667" b="1" dirty="0">
                  <a:solidFill>
                    <a:srgbClr val="F4BA64"/>
                  </a:solidFill>
                  <a:effectLst>
                    <a:outerShdw blurRad="38100" dist="38100" dir="2700000" algn="tl">
                      <a:srgbClr val="000000">
                        <a:alpha val="43137"/>
                      </a:srgbClr>
                    </a:outerShdw>
                  </a:effectLst>
                  <a:latin typeface="Community Light" panose="02000303040000020003" pitchFamily="50" charset="0"/>
                  <a:cs typeface="Verdana"/>
                </a:rPr>
                <a:t>Communication Skills</a:t>
              </a:r>
              <a:endParaRPr sz="2667" b="1" dirty="0">
                <a:solidFill>
                  <a:prstClr val="black"/>
                </a:solidFill>
                <a:effectLst>
                  <a:outerShdw blurRad="38100" dist="38100" dir="2700000" algn="tl">
                    <a:srgbClr val="000000">
                      <a:alpha val="43137"/>
                    </a:srgbClr>
                  </a:outerShdw>
                </a:effectLst>
                <a:latin typeface="Community Light" panose="02000303040000020003" pitchFamily="50" charset="0"/>
                <a:cs typeface="Verdana"/>
              </a:endParaRPr>
            </a:p>
          </p:txBody>
        </p:sp>
        <p:sp>
          <p:nvSpPr>
            <p:cNvPr id="83" name="object 83"/>
            <p:cNvSpPr txBox="1"/>
            <p:nvPr/>
          </p:nvSpPr>
          <p:spPr>
            <a:xfrm>
              <a:off x="1363775" y="2538370"/>
              <a:ext cx="1661157" cy="247356"/>
            </a:xfrm>
            <a:prstGeom prst="rect">
              <a:avLst/>
            </a:prstGeom>
          </p:spPr>
          <p:txBody>
            <a:bodyPr vert="horz" wrap="square" lIns="0" tIns="25768" rIns="0" bIns="0" rtlCol="0">
              <a:spAutoFit/>
            </a:bodyPr>
            <a:lstStyle/>
            <a:p>
              <a:pPr marL="22414" defTabSz="1613663">
                <a:spcBef>
                  <a:spcPts val="200"/>
                </a:spcBef>
              </a:pPr>
              <a:r>
                <a:rPr lang="en-US" sz="2667" b="1" dirty="0">
                  <a:solidFill>
                    <a:srgbClr val="F4BA64"/>
                  </a:solidFill>
                  <a:effectLst>
                    <a:outerShdw blurRad="38100" dist="38100" dir="2700000" algn="tl">
                      <a:srgbClr val="000000">
                        <a:alpha val="43137"/>
                      </a:srgbClr>
                    </a:outerShdw>
                  </a:effectLst>
                  <a:latin typeface="Community Light" panose="02000303040000020003" pitchFamily="50" charset="0"/>
                  <a:cs typeface="Verdana"/>
                </a:rPr>
                <a:t>Presentation</a:t>
              </a:r>
              <a:r>
                <a:rPr sz="2667" b="1" dirty="0">
                  <a:solidFill>
                    <a:srgbClr val="F4BA64"/>
                  </a:solidFill>
                  <a:effectLst>
                    <a:outerShdw blurRad="38100" dist="38100" dir="2700000" algn="tl">
                      <a:srgbClr val="000000">
                        <a:alpha val="43137"/>
                      </a:srgbClr>
                    </a:outerShdw>
                  </a:effectLst>
                  <a:latin typeface="Community Light" panose="02000303040000020003" pitchFamily="50" charset="0"/>
                  <a:cs typeface="Verdana"/>
                </a:rPr>
                <a:t> Skills</a:t>
              </a:r>
              <a:endParaRPr sz="2667" b="1" dirty="0">
                <a:solidFill>
                  <a:prstClr val="black"/>
                </a:solidFill>
                <a:effectLst>
                  <a:outerShdw blurRad="38100" dist="38100" dir="2700000" algn="tl">
                    <a:srgbClr val="000000">
                      <a:alpha val="43137"/>
                    </a:srgbClr>
                  </a:outerShdw>
                </a:effectLst>
                <a:latin typeface="Community Light" panose="02000303040000020003" pitchFamily="50" charset="0"/>
                <a:cs typeface="Verdana"/>
              </a:endParaRPr>
            </a:p>
          </p:txBody>
        </p:sp>
        <p:sp>
          <p:nvSpPr>
            <p:cNvPr id="84" name="object 84"/>
            <p:cNvSpPr txBox="1"/>
            <p:nvPr/>
          </p:nvSpPr>
          <p:spPr>
            <a:xfrm>
              <a:off x="1363775" y="3155018"/>
              <a:ext cx="2016955" cy="247356"/>
            </a:xfrm>
            <a:prstGeom prst="rect">
              <a:avLst/>
            </a:prstGeom>
          </p:spPr>
          <p:txBody>
            <a:bodyPr vert="horz" wrap="square" lIns="0" tIns="25768" rIns="0" bIns="0" rtlCol="0">
              <a:spAutoFit/>
            </a:bodyPr>
            <a:lstStyle/>
            <a:p>
              <a:pPr marL="22414" defTabSz="1613663">
                <a:spcBef>
                  <a:spcPts val="200"/>
                </a:spcBef>
              </a:pPr>
              <a:r>
                <a:rPr sz="2667" b="1" dirty="0">
                  <a:solidFill>
                    <a:srgbClr val="F4BA64"/>
                  </a:solidFill>
                  <a:effectLst>
                    <a:outerShdw blurRad="38100" dist="38100" dir="2700000" algn="tl">
                      <a:srgbClr val="000000">
                        <a:alpha val="43137"/>
                      </a:srgbClr>
                    </a:outerShdw>
                  </a:effectLst>
                  <a:latin typeface="Community Light" panose="02000303040000020003" pitchFamily="50" charset="0"/>
                  <a:cs typeface="Verdana"/>
                </a:rPr>
                <a:t>Organizational Skills</a:t>
              </a:r>
              <a:endParaRPr sz="2667" b="1" dirty="0">
                <a:solidFill>
                  <a:prstClr val="black"/>
                </a:solidFill>
                <a:effectLst>
                  <a:outerShdw blurRad="38100" dist="38100" dir="2700000" algn="tl">
                    <a:srgbClr val="000000">
                      <a:alpha val="43137"/>
                    </a:srgbClr>
                  </a:outerShdw>
                </a:effectLst>
                <a:latin typeface="Community Light" panose="02000303040000020003" pitchFamily="50" charset="0"/>
                <a:cs typeface="Verdana"/>
              </a:endParaRPr>
            </a:p>
          </p:txBody>
        </p:sp>
      </p:grpSp>
      <p:sp>
        <p:nvSpPr>
          <p:cNvPr id="12" name="object 12"/>
          <p:cNvSpPr/>
          <p:nvPr/>
        </p:nvSpPr>
        <p:spPr>
          <a:xfrm>
            <a:off x="4520081" y="7090939"/>
            <a:ext cx="15004965" cy="0"/>
          </a:xfrm>
          <a:custGeom>
            <a:avLst/>
            <a:gdLst/>
            <a:ahLst/>
            <a:cxnLst/>
            <a:rect l="l" t="t" r="r" b="b"/>
            <a:pathLst>
              <a:path w="8503920">
                <a:moveTo>
                  <a:pt x="0" y="0"/>
                </a:moveTo>
                <a:lnTo>
                  <a:pt x="8503805" y="0"/>
                </a:lnTo>
              </a:path>
            </a:pathLst>
          </a:custGeom>
          <a:ln w="3175">
            <a:solidFill>
              <a:srgbClr val="B24020"/>
            </a:solidFill>
          </a:ln>
        </p:spPr>
        <p:txBody>
          <a:bodyPr wrap="square" lIns="0" tIns="0" rIns="0" bIns="0" rtlCol="0"/>
          <a:lstStyle/>
          <a:p>
            <a:pPr defTabSz="1613663"/>
            <a:endParaRPr sz="3176">
              <a:solidFill>
                <a:prstClr val="black"/>
              </a:solidFill>
              <a:latin typeface="Calibri"/>
            </a:endParaRPr>
          </a:p>
        </p:txBody>
      </p:sp>
      <p:sp>
        <p:nvSpPr>
          <p:cNvPr id="4" name="object 4"/>
          <p:cNvSpPr/>
          <p:nvPr/>
        </p:nvSpPr>
        <p:spPr>
          <a:xfrm>
            <a:off x="1587" y="893"/>
            <a:ext cx="24384000" cy="1530411"/>
          </a:xfrm>
          <a:prstGeom prst="rect">
            <a:avLst/>
          </a:prstGeom>
          <a:blipFill>
            <a:blip r:embed="rId6" cstate="print"/>
            <a:stretch>
              <a:fillRect/>
            </a:stretch>
          </a:blipFill>
        </p:spPr>
        <p:txBody>
          <a:bodyPr wrap="square" lIns="0" tIns="0" rIns="0" bIns="0" rtlCol="0"/>
          <a:lstStyle/>
          <a:p>
            <a:pPr defTabSz="1613663"/>
            <a:endParaRPr sz="3176">
              <a:solidFill>
                <a:prstClr val="black"/>
              </a:solidFill>
              <a:latin typeface="Calibri"/>
            </a:endParaRPr>
          </a:p>
        </p:txBody>
      </p:sp>
      <p:sp>
        <p:nvSpPr>
          <p:cNvPr id="5" name="object 5"/>
          <p:cNvSpPr txBox="1">
            <a:spLocks noGrp="1"/>
          </p:cNvSpPr>
          <p:nvPr>
            <p:ph type="title"/>
          </p:nvPr>
        </p:nvSpPr>
        <p:spPr>
          <a:xfrm>
            <a:off x="764142" y="405869"/>
            <a:ext cx="15004965" cy="855888"/>
          </a:xfrm>
          <a:prstGeom prst="rect">
            <a:avLst/>
          </a:prstGeom>
        </p:spPr>
        <p:txBody>
          <a:bodyPr vert="horz" wrap="square" lIns="0" tIns="24651" rIns="0" bIns="0" rtlCol="0" anchor="ctr">
            <a:spAutoFit/>
          </a:bodyPr>
          <a:lstStyle/>
          <a:p>
            <a:pPr marL="22414">
              <a:spcBef>
                <a:spcPts val="195"/>
              </a:spcBef>
            </a:pPr>
            <a:r>
              <a:rPr lang="en-US" sz="6000" dirty="0">
                <a:solidFill>
                  <a:srgbClr val="C00000"/>
                </a:solidFill>
                <a:latin typeface="Community Slab Semibold" panose="02000703040000020003" pitchFamily="50" charset="0"/>
              </a:rPr>
              <a:t>Course Mapping </a:t>
            </a:r>
            <a:r>
              <a:rPr sz="6000" dirty="0">
                <a:solidFill>
                  <a:srgbClr val="C00000"/>
                </a:solidFill>
                <a:latin typeface="Community Slab Semibold" panose="02000703040000020003" pitchFamily="50" charset="0"/>
              </a:rPr>
              <a:t>101</a:t>
            </a:r>
          </a:p>
        </p:txBody>
      </p:sp>
      <p:sp>
        <p:nvSpPr>
          <p:cNvPr id="166" name="object 5">
            <a:extLst>
              <a:ext uri="{FF2B5EF4-FFF2-40B4-BE49-F238E27FC236}">
                <a16:creationId xmlns:a16="http://schemas.microsoft.com/office/drawing/2014/main" id="{2798D482-511B-451D-95CC-1802D29C1C1D}"/>
              </a:ext>
            </a:extLst>
          </p:cNvPr>
          <p:cNvSpPr txBox="1">
            <a:spLocks/>
          </p:cNvSpPr>
          <p:nvPr/>
        </p:nvSpPr>
        <p:spPr>
          <a:xfrm>
            <a:off x="1985502" y="7490420"/>
            <a:ext cx="10073632" cy="702000"/>
          </a:xfrm>
          <a:prstGeom prst="rect">
            <a:avLst/>
          </a:prstGeom>
        </p:spPr>
        <p:txBody>
          <a:bodyPr vert="horz" wrap="square" lIns="0" tIns="24651" rIns="0" bIns="0" rtlCol="0">
            <a:spAutoFit/>
          </a:bodyPr>
          <a:lstStyle>
            <a:lvl1pPr>
              <a:defRPr sz="2050" b="0" i="0">
                <a:solidFill>
                  <a:srgbClr val="B24020"/>
                </a:solidFill>
                <a:latin typeface="Verdana"/>
                <a:ea typeface="+mj-ea"/>
                <a:cs typeface="Verdana"/>
              </a:defRPr>
            </a:lvl1pPr>
          </a:lstStyle>
          <a:p>
            <a:pPr marL="22414" defTabSz="1613663">
              <a:spcBef>
                <a:spcPts val="195"/>
              </a:spcBef>
            </a:pPr>
            <a:r>
              <a:rPr lang="en-US" sz="4400" dirty="0">
                <a:latin typeface="Community Slab Semibold" panose="02000703040000020003" pitchFamily="50" charset="0"/>
              </a:rPr>
              <a:t>Getting Started</a:t>
            </a:r>
          </a:p>
        </p:txBody>
      </p:sp>
      <p:grpSp>
        <p:nvGrpSpPr>
          <p:cNvPr id="171" name="Group 170">
            <a:extLst>
              <a:ext uri="{FF2B5EF4-FFF2-40B4-BE49-F238E27FC236}">
                <a16:creationId xmlns:a16="http://schemas.microsoft.com/office/drawing/2014/main" id="{E5286237-45D6-40F8-A22B-8444DDD4C05C}"/>
              </a:ext>
            </a:extLst>
          </p:cNvPr>
          <p:cNvGrpSpPr/>
          <p:nvPr/>
        </p:nvGrpSpPr>
        <p:grpSpPr>
          <a:xfrm>
            <a:off x="1962415" y="8541512"/>
            <a:ext cx="951816" cy="951817"/>
            <a:chOff x="571877" y="4872329"/>
            <a:chExt cx="539433" cy="539433"/>
          </a:xfrm>
        </p:grpSpPr>
        <p:sp>
          <p:nvSpPr>
            <p:cNvPr id="169" name="object 14">
              <a:extLst>
                <a:ext uri="{FF2B5EF4-FFF2-40B4-BE49-F238E27FC236}">
                  <a16:creationId xmlns:a16="http://schemas.microsoft.com/office/drawing/2014/main" id="{0D63F5C3-E866-4795-9674-53539B36B376}"/>
                </a:ext>
              </a:extLst>
            </p:cNvPr>
            <p:cNvSpPr/>
            <p:nvPr/>
          </p:nvSpPr>
          <p:spPr>
            <a:xfrm>
              <a:off x="571877" y="4872329"/>
              <a:ext cx="539433" cy="539433"/>
            </a:xfrm>
            <a:custGeom>
              <a:avLst/>
              <a:gdLst/>
              <a:ahLst/>
              <a:cxnLst/>
              <a:rect l="l" t="t" r="r" b="b"/>
              <a:pathLst>
                <a:path w="1078864" h="1078865">
                  <a:moveTo>
                    <a:pt x="539191" y="0"/>
                  </a:moveTo>
                  <a:lnTo>
                    <a:pt x="490115" y="2203"/>
                  </a:lnTo>
                  <a:lnTo>
                    <a:pt x="442273" y="8686"/>
                  </a:lnTo>
                  <a:lnTo>
                    <a:pt x="395856" y="19259"/>
                  </a:lnTo>
                  <a:lnTo>
                    <a:pt x="351054" y="33731"/>
                  </a:lnTo>
                  <a:lnTo>
                    <a:pt x="308056" y="51911"/>
                  </a:lnTo>
                  <a:lnTo>
                    <a:pt x="267055" y="73611"/>
                  </a:lnTo>
                  <a:lnTo>
                    <a:pt x="228240" y="98638"/>
                  </a:lnTo>
                  <a:lnTo>
                    <a:pt x="191801" y="126803"/>
                  </a:lnTo>
                  <a:lnTo>
                    <a:pt x="157929" y="157916"/>
                  </a:lnTo>
                  <a:lnTo>
                    <a:pt x="126814" y="191786"/>
                  </a:lnTo>
                  <a:lnTo>
                    <a:pt x="98647" y="228223"/>
                  </a:lnTo>
                  <a:lnTo>
                    <a:pt x="73617" y="267036"/>
                  </a:lnTo>
                  <a:lnTo>
                    <a:pt x="51916" y="308036"/>
                  </a:lnTo>
                  <a:lnTo>
                    <a:pt x="33734" y="351031"/>
                  </a:lnTo>
                  <a:lnTo>
                    <a:pt x="19261" y="395832"/>
                  </a:lnTo>
                  <a:lnTo>
                    <a:pt x="8687" y="442249"/>
                  </a:lnTo>
                  <a:lnTo>
                    <a:pt x="2203" y="490090"/>
                  </a:lnTo>
                  <a:lnTo>
                    <a:pt x="0" y="539165"/>
                  </a:lnTo>
                  <a:lnTo>
                    <a:pt x="2203" y="588243"/>
                  </a:lnTo>
                  <a:lnTo>
                    <a:pt x="8687" y="636086"/>
                  </a:lnTo>
                  <a:lnTo>
                    <a:pt x="19261" y="682505"/>
                  </a:lnTo>
                  <a:lnTo>
                    <a:pt x="33734" y="727308"/>
                  </a:lnTo>
                  <a:lnTo>
                    <a:pt x="51916" y="770305"/>
                  </a:lnTo>
                  <a:lnTo>
                    <a:pt x="73617" y="811307"/>
                  </a:lnTo>
                  <a:lnTo>
                    <a:pt x="98647" y="850122"/>
                  </a:lnTo>
                  <a:lnTo>
                    <a:pt x="126814" y="886560"/>
                  </a:lnTo>
                  <a:lnTo>
                    <a:pt x="157929" y="920432"/>
                  </a:lnTo>
                  <a:lnTo>
                    <a:pt x="191801" y="951546"/>
                  </a:lnTo>
                  <a:lnTo>
                    <a:pt x="228240" y="979713"/>
                  </a:lnTo>
                  <a:lnTo>
                    <a:pt x="267055" y="1004742"/>
                  </a:lnTo>
                  <a:lnTo>
                    <a:pt x="308056" y="1026442"/>
                  </a:lnTo>
                  <a:lnTo>
                    <a:pt x="351054" y="1044624"/>
                  </a:lnTo>
                  <a:lnTo>
                    <a:pt x="395856" y="1059096"/>
                  </a:lnTo>
                  <a:lnTo>
                    <a:pt x="442273" y="1069669"/>
                  </a:lnTo>
                  <a:lnTo>
                    <a:pt x="490115" y="1076153"/>
                  </a:lnTo>
                  <a:lnTo>
                    <a:pt x="539191" y="1078356"/>
                  </a:lnTo>
                  <a:lnTo>
                    <a:pt x="588265" y="1076153"/>
                  </a:lnTo>
                  <a:lnTo>
                    <a:pt x="636105" y="1069669"/>
                  </a:lnTo>
                  <a:lnTo>
                    <a:pt x="682521" y="1059096"/>
                  </a:lnTo>
                  <a:lnTo>
                    <a:pt x="727323" y="1044624"/>
                  </a:lnTo>
                  <a:lnTo>
                    <a:pt x="770319" y="1026442"/>
                  </a:lnTo>
                  <a:lnTo>
                    <a:pt x="811321" y="1004742"/>
                  </a:lnTo>
                  <a:lnTo>
                    <a:pt x="850136" y="979713"/>
                  </a:lnTo>
                  <a:lnTo>
                    <a:pt x="886575" y="951546"/>
                  </a:lnTo>
                  <a:lnTo>
                    <a:pt x="920448" y="920432"/>
                  </a:lnTo>
                  <a:lnTo>
                    <a:pt x="951563" y="886560"/>
                  </a:lnTo>
                  <a:lnTo>
                    <a:pt x="979731" y="850122"/>
                  </a:lnTo>
                  <a:lnTo>
                    <a:pt x="1004761" y="811307"/>
                  </a:lnTo>
                  <a:lnTo>
                    <a:pt x="1026463" y="770305"/>
                  </a:lnTo>
                  <a:lnTo>
                    <a:pt x="1044646" y="727308"/>
                  </a:lnTo>
                  <a:lnTo>
                    <a:pt x="1059120" y="682505"/>
                  </a:lnTo>
                  <a:lnTo>
                    <a:pt x="1069694" y="636086"/>
                  </a:lnTo>
                  <a:lnTo>
                    <a:pt x="1076178" y="588243"/>
                  </a:lnTo>
                  <a:lnTo>
                    <a:pt x="1078382" y="539165"/>
                  </a:lnTo>
                  <a:lnTo>
                    <a:pt x="1076178" y="490090"/>
                  </a:lnTo>
                  <a:lnTo>
                    <a:pt x="1069694" y="442249"/>
                  </a:lnTo>
                  <a:lnTo>
                    <a:pt x="1059120" y="395832"/>
                  </a:lnTo>
                  <a:lnTo>
                    <a:pt x="1044646" y="351031"/>
                  </a:lnTo>
                  <a:lnTo>
                    <a:pt x="1026463" y="308036"/>
                  </a:lnTo>
                  <a:lnTo>
                    <a:pt x="1004761" y="267036"/>
                  </a:lnTo>
                  <a:lnTo>
                    <a:pt x="979731" y="228223"/>
                  </a:lnTo>
                  <a:lnTo>
                    <a:pt x="951563" y="191786"/>
                  </a:lnTo>
                  <a:lnTo>
                    <a:pt x="920448" y="157916"/>
                  </a:lnTo>
                  <a:lnTo>
                    <a:pt x="886575" y="126803"/>
                  </a:lnTo>
                  <a:lnTo>
                    <a:pt x="850136" y="98638"/>
                  </a:lnTo>
                  <a:lnTo>
                    <a:pt x="811321" y="73611"/>
                  </a:lnTo>
                  <a:lnTo>
                    <a:pt x="770319" y="51911"/>
                  </a:lnTo>
                  <a:lnTo>
                    <a:pt x="727323" y="33731"/>
                  </a:lnTo>
                  <a:lnTo>
                    <a:pt x="682521" y="19259"/>
                  </a:lnTo>
                  <a:lnTo>
                    <a:pt x="636105" y="8686"/>
                  </a:lnTo>
                  <a:lnTo>
                    <a:pt x="588265" y="2203"/>
                  </a:lnTo>
                  <a:lnTo>
                    <a:pt x="539191" y="0"/>
                  </a:lnTo>
                  <a:close/>
                </a:path>
              </a:pathLst>
            </a:custGeom>
            <a:solidFill>
              <a:srgbClr val="FBEBD3"/>
            </a:solidFill>
          </p:spPr>
          <p:txBody>
            <a:bodyPr wrap="square" lIns="0" tIns="0" rIns="0" bIns="0" rtlCol="0"/>
            <a:lstStyle/>
            <a:p>
              <a:pPr defTabSz="1613663"/>
              <a:endParaRPr sz="3176" dirty="0">
                <a:solidFill>
                  <a:prstClr val="black"/>
                </a:solidFill>
                <a:latin typeface="Calibri"/>
              </a:endParaRPr>
            </a:p>
          </p:txBody>
        </p:sp>
        <p:sp>
          <p:nvSpPr>
            <p:cNvPr id="170" name="object 5">
              <a:extLst>
                <a:ext uri="{FF2B5EF4-FFF2-40B4-BE49-F238E27FC236}">
                  <a16:creationId xmlns:a16="http://schemas.microsoft.com/office/drawing/2014/main" id="{ED57CD1E-51A1-4409-8397-2CD2DF515BBC}"/>
                </a:ext>
              </a:extLst>
            </p:cNvPr>
            <p:cNvSpPr txBox="1">
              <a:spLocks/>
            </p:cNvSpPr>
            <p:nvPr/>
          </p:nvSpPr>
          <p:spPr>
            <a:xfrm>
              <a:off x="775017" y="4971865"/>
              <a:ext cx="223780" cy="329752"/>
            </a:xfrm>
            <a:prstGeom prst="rect">
              <a:avLst/>
            </a:prstGeom>
          </p:spPr>
          <p:txBody>
            <a:bodyPr vert="horz" wrap="square" lIns="0" tIns="24651" rIns="0" bIns="0" rtlCol="0">
              <a:spAutoFit/>
            </a:bodyPr>
            <a:lstStyle>
              <a:lvl1pPr>
                <a:defRPr sz="2050" b="0" i="0">
                  <a:solidFill>
                    <a:srgbClr val="B24020"/>
                  </a:solidFill>
                  <a:latin typeface="Verdana"/>
                  <a:ea typeface="+mj-ea"/>
                  <a:cs typeface="Verdana"/>
                </a:defRPr>
              </a:lvl1pPr>
            </a:lstStyle>
            <a:p>
              <a:pPr marL="22414" defTabSz="1613663">
                <a:spcBef>
                  <a:spcPts val="195"/>
                </a:spcBef>
              </a:pPr>
              <a:r>
                <a:rPr lang="en-US" sz="3619" spc="-309" dirty="0">
                  <a:latin typeface="Community Slab Semibold" panose="02000703040000020003" pitchFamily="50" charset="0"/>
                </a:rPr>
                <a:t>1 </a:t>
              </a:r>
              <a:endParaRPr lang="en-US" sz="3619" spc="-661" dirty="0">
                <a:latin typeface="Community Slab Semibold" panose="02000703040000020003" pitchFamily="50" charset="0"/>
              </a:endParaRPr>
            </a:p>
          </p:txBody>
        </p:sp>
      </p:grpSp>
      <p:grpSp>
        <p:nvGrpSpPr>
          <p:cNvPr id="173" name="Group 172">
            <a:extLst>
              <a:ext uri="{FF2B5EF4-FFF2-40B4-BE49-F238E27FC236}">
                <a16:creationId xmlns:a16="http://schemas.microsoft.com/office/drawing/2014/main" id="{4E947B22-2D3B-4152-9AB7-3D17F39E2B2A}"/>
              </a:ext>
            </a:extLst>
          </p:cNvPr>
          <p:cNvGrpSpPr/>
          <p:nvPr/>
        </p:nvGrpSpPr>
        <p:grpSpPr>
          <a:xfrm>
            <a:off x="8371031" y="8565344"/>
            <a:ext cx="951816" cy="951817"/>
            <a:chOff x="571877" y="4872329"/>
            <a:chExt cx="539433" cy="539433"/>
          </a:xfrm>
        </p:grpSpPr>
        <p:sp>
          <p:nvSpPr>
            <p:cNvPr id="174" name="object 14">
              <a:extLst>
                <a:ext uri="{FF2B5EF4-FFF2-40B4-BE49-F238E27FC236}">
                  <a16:creationId xmlns:a16="http://schemas.microsoft.com/office/drawing/2014/main" id="{FD2D7DF0-D2DF-4E2C-A245-B97CD03C1AB3}"/>
                </a:ext>
              </a:extLst>
            </p:cNvPr>
            <p:cNvSpPr/>
            <p:nvPr/>
          </p:nvSpPr>
          <p:spPr>
            <a:xfrm>
              <a:off x="571877" y="4872329"/>
              <a:ext cx="539433" cy="539433"/>
            </a:xfrm>
            <a:custGeom>
              <a:avLst/>
              <a:gdLst/>
              <a:ahLst/>
              <a:cxnLst/>
              <a:rect l="l" t="t" r="r" b="b"/>
              <a:pathLst>
                <a:path w="1078864" h="1078865">
                  <a:moveTo>
                    <a:pt x="539191" y="0"/>
                  </a:moveTo>
                  <a:lnTo>
                    <a:pt x="490115" y="2203"/>
                  </a:lnTo>
                  <a:lnTo>
                    <a:pt x="442273" y="8686"/>
                  </a:lnTo>
                  <a:lnTo>
                    <a:pt x="395856" y="19259"/>
                  </a:lnTo>
                  <a:lnTo>
                    <a:pt x="351054" y="33731"/>
                  </a:lnTo>
                  <a:lnTo>
                    <a:pt x="308056" y="51911"/>
                  </a:lnTo>
                  <a:lnTo>
                    <a:pt x="267055" y="73611"/>
                  </a:lnTo>
                  <a:lnTo>
                    <a:pt x="228240" y="98638"/>
                  </a:lnTo>
                  <a:lnTo>
                    <a:pt x="191801" y="126803"/>
                  </a:lnTo>
                  <a:lnTo>
                    <a:pt x="157929" y="157916"/>
                  </a:lnTo>
                  <a:lnTo>
                    <a:pt x="126814" y="191786"/>
                  </a:lnTo>
                  <a:lnTo>
                    <a:pt x="98647" y="228223"/>
                  </a:lnTo>
                  <a:lnTo>
                    <a:pt x="73617" y="267036"/>
                  </a:lnTo>
                  <a:lnTo>
                    <a:pt x="51916" y="308036"/>
                  </a:lnTo>
                  <a:lnTo>
                    <a:pt x="33734" y="351031"/>
                  </a:lnTo>
                  <a:lnTo>
                    <a:pt x="19261" y="395832"/>
                  </a:lnTo>
                  <a:lnTo>
                    <a:pt x="8687" y="442249"/>
                  </a:lnTo>
                  <a:lnTo>
                    <a:pt x="2203" y="490090"/>
                  </a:lnTo>
                  <a:lnTo>
                    <a:pt x="0" y="539165"/>
                  </a:lnTo>
                  <a:lnTo>
                    <a:pt x="2203" y="588243"/>
                  </a:lnTo>
                  <a:lnTo>
                    <a:pt x="8687" y="636086"/>
                  </a:lnTo>
                  <a:lnTo>
                    <a:pt x="19261" y="682505"/>
                  </a:lnTo>
                  <a:lnTo>
                    <a:pt x="33734" y="727308"/>
                  </a:lnTo>
                  <a:lnTo>
                    <a:pt x="51916" y="770305"/>
                  </a:lnTo>
                  <a:lnTo>
                    <a:pt x="73617" y="811307"/>
                  </a:lnTo>
                  <a:lnTo>
                    <a:pt x="98647" y="850122"/>
                  </a:lnTo>
                  <a:lnTo>
                    <a:pt x="126814" y="886560"/>
                  </a:lnTo>
                  <a:lnTo>
                    <a:pt x="157929" y="920432"/>
                  </a:lnTo>
                  <a:lnTo>
                    <a:pt x="191801" y="951546"/>
                  </a:lnTo>
                  <a:lnTo>
                    <a:pt x="228240" y="979713"/>
                  </a:lnTo>
                  <a:lnTo>
                    <a:pt x="267055" y="1004742"/>
                  </a:lnTo>
                  <a:lnTo>
                    <a:pt x="308056" y="1026442"/>
                  </a:lnTo>
                  <a:lnTo>
                    <a:pt x="351054" y="1044624"/>
                  </a:lnTo>
                  <a:lnTo>
                    <a:pt x="395856" y="1059096"/>
                  </a:lnTo>
                  <a:lnTo>
                    <a:pt x="442273" y="1069669"/>
                  </a:lnTo>
                  <a:lnTo>
                    <a:pt x="490115" y="1076153"/>
                  </a:lnTo>
                  <a:lnTo>
                    <a:pt x="539191" y="1078356"/>
                  </a:lnTo>
                  <a:lnTo>
                    <a:pt x="588265" y="1076153"/>
                  </a:lnTo>
                  <a:lnTo>
                    <a:pt x="636105" y="1069669"/>
                  </a:lnTo>
                  <a:lnTo>
                    <a:pt x="682521" y="1059096"/>
                  </a:lnTo>
                  <a:lnTo>
                    <a:pt x="727323" y="1044624"/>
                  </a:lnTo>
                  <a:lnTo>
                    <a:pt x="770319" y="1026442"/>
                  </a:lnTo>
                  <a:lnTo>
                    <a:pt x="811321" y="1004742"/>
                  </a:lnTo>
                  <a:lnTo>
                    <a:pt x="850136" y="979713"/>
                  </a:lnTo>
                  <a:lnTo>
                    <a:pt x="886575" y="951546"/>
                  </a:lnTo>
                  <a:lnTo>
                    <a:pt x="920448" y="920432"/>
                  </a:lnTo>
                  <a:lnTo>
                    <a:pt x="951563" y="886560"/>
                  </a:lnTo>
                  <a:lnTo>
                    <a:pt x="979731" y="850122"/>
                  </a:lnTo>
                  <a:lnTo>
                    <a:pt x="1004761" y="811307"/>
                  </a:lnTo>
                  <a:lnTo>
                    <a:pt x="1026463" y="770305"/>
                  </a:lnTo>
                  <a:lnTo>
                    <a:pt x="1044646" y="727308"/>
                  </a:lnTo>
                  <a:lnTo>
                    <a:pt x="1059120" y="682505"/>
                  </a:lnTo>
                  <a:lnTo>
                    <a:pt x="1069694" y="636086"/>
                  </a:lnTo>
                  <a:lnTo>
                    <a:pt x="1076178" y="588243"/>
                  </a:lnTo>
                  <a:lnTo>
                    <a:pt x="1078382" y="539165"/>
                  </a:lnTo>
                  <a:lnTo>
                    <a:pt x="1076178" y="490090"/>
                  </a:lnTo>
                  <a:lnTo>
                    <a:pt x="1069694" y="442249"/>
                  </a:lnTo>
                  <a:lnTo>
                    <a:pt x="1059120" y="395832"/>
                  </a:lnTo>
                  <a:lnTo>
                    <a:pt x="1044646" y="351031"/>
                  </a:lnTo>
                  <a:lnTo>
                    <a:pt x="1026463" y="308036"/>
                  </a:lnTo>
                  <a:lnTo>
                    <a:pt x="1004761" y="267036"/>
                  </a:lnTo>
                  <a:lnTo>
                    <a:pt x="979731" y="228223"/>
                  </a:lnTo>
                  <a:lnTo>
                    <a:pt x="951563" y="191786"/>
                  </a:lnTo>
                  <a:lnTo>
                    <a:pt x="920448" y="157916"/>
                  </a:lnTo>
                  <a:lnTo>
                    <a:pt x="886575" y="126803"/>
                  </a:lnTo>
                  <a:lnTo>
                    <a:pt x="850136" y="98638"/>
                  </a:lnTo>
                  <a:lnTo>
                    <a:pt x="811321" y="73611"/>
                  </a:lnTo>
                  <a:lnTo>
                    <a:pt x="770319" y="51911"/>
                  </a:lnTo>
                  <a:lnTo>
                    <a:pt x="727323" y="33731"/>
                  </a:lnTo>
                  <a:lnTo>
                    <a:pt x="682521" y="19259"/>
                  </a:lnTo>
                  <a:lnTo>
                    <a:pt x="636105" y="8686"/>
                  </a:lnTo>
                  <a:lnTo>
                    <a:pt x="588265" y="2203"/>
                  </a:lnTo>
                  <a:lnTo>
                    <a:pt x="539191" y="0"/>
                  </a:lnTo>
                  <a:close/>
                </a:path>
              </a:pathLst>
            </a:custGeom>
            <a:solidFill>
              <a:srgbClr val="FBEBD3"/>
            </a:solidFill>
          </p:spPr>
          <p:txBody>
            <a:bodyPr wrap="square" lIns="0" tIns="0" rIns="0" bIns="0" rtlCol="0"/>
            <a:lstStyle/>
            <a:p>
              <a:pPr defTabSz="1613663"/>
              <a:endParaRPr sz="3176" dirty="0">
                <a:solidFill>
                  <a:prstClr val="black"/>
                </a:solidFill>
                <a:latin typeface="Calibri"/>
              </a:endParaRPr>
            </a:p>
          </p:txBody>
        </p:sp>
        <p:sp>
          <p:nvSpPr>
            <p:cNvPr id="175" name="object 5">
              <a:extLst>
                <a:ext uri="{FF2B5EF4-FFF2-40B4-BE49-F238E27FC236}">
                  <a16:creationId xmlns:a16="http://schemas.microsoft.com/office/drawing/2014/main" id="{CD18C245-4FEF-4F9C-A07B-7E3F92533B2A}"/>
                </a:ext>
              </a:extLst>
            </p:cNvPr>
            <p:cNvSpPr txBox="1">
              <a:spLocks/>
            </p:cNvSpPr>
            <p:nvPr/>
          </p:nvSpPr>
          <p:spPr>
            <a:xfrm>
              <a:off x="775017" y="4971865"/>
              <a:ext cx="223780" cy="329752"/>
            </a:xfrm>
            <a:prstGeom prst="rect">
              <a:avLst/>
            </a:prstGeom>
          </p:spPr>
          <p:txBody>
            <a:bodyPr vert="horz" wrap="square" lIns="0" tIns="24651" rIns="0" bIns="0" rtlCol="0">
              <a:spAutoFit/>
            </a:bodyPr>
            <a:lstStyle>
              <a:lvl1pPr>
                <a:defRPr sz="2050" b="0" i="0">
                  <a:solidFill>
                    <a:srgbClr val="B24020"/>
                  </a:solidFill>
                  <a:latin typeface="Verdana"/>
                  <a:ea typeface="+mj-ea"/>
                  <a:cs typeface="Verdana"/>
                </a:defRPr>
              </a:lvl1pPr>
            </a:lstStyle>
            <a:p>
              <a:pPr marL="22414" defTabSz="1613663">
                <a:spcBef>
                  <a:spcPts val="195"/>
                </a:spcBef>
              </a:pPr>
              <a:r>
                <a:rPr lang="en-US" sz="3619" spc="-309" dirty="0">
                  <a:latin typeface="Community Slab Semibold" panose="02000703040000020003" pitchFamily="50" charset="0"/>
                </a:rPr>
                <a:t>2 </a:t>
              </a:r>
              <a:endParaRPr lang="en-US" sz="3619" spc="-661" dirty="0">
                <a:latin typeface="Community Slab Semibold" panose="02000703040000020003" pitchFamily="50" charset="0"/>
              </a:endParaRPr>
            </a:p>
          </p:txBody>
        </p:sp>
      </p:grpSp>
      <p:grpSp>
        <p:nvGrpSpPr>
          <p:cNvPr id="176" name="Group 175">
            <a:extLst>
              <a:ext uri="{FF2B5EF4-FFF2-40B4-BE49-F238E27FC236}">
                <a16:creationId xmlns:a16="http://schemas.microsoft.com/office/drawing/2014/main" id="{1EE0FFE7-1CC7-4583-AA4C-55EC900BE787}"/>
              </a:ext>
            </a:extLst>
          </p:cNvPr>
          <p:cNvGrpSpPr/>
          <p:nvPr/>
        </p:nvGrpSpPr>
        <p:grpSpPr>
          <a:xfrm>
            <a:off x="15565786" y="8532019"/>
            <a:ext cx="951816" cy="951817"/>
            <a:chOff x="571877" y="4872329"/>
            <a:chExt cx="539433" cy="539433"/>
          </a:xfrm>
        </p:grpSpPr>
        <p:sp>
          <p:nvSpPr>
            <p:cNvPr id="177" name="object 14">
              <a:extLst>
                <a:ext uri="{FF2B5EF4-FFF2-40B4-BE49-F238E27FC236}">
                  <a16:creationId xmlns:a16="http://schemas.microsoft.com/office/drawing/2014/main" id="{D64F9540-79ED-4668-93C1-3FE46DBD0794}"/>
                </a:ext>
              </a:extLst>
            </p:cNvPr>
            <p:cNvSpPr/>
            <p:nvPr/>
          </p:nvSpPr>
          <p:spPr>
            <a:xfrm>
              <a:off x="571877" y="4872329"/>
              <a:ext cx="539433" cy="539433"/>
            </a:xfrm>
            <a:custGeom>
              <a:avLst/>
              <a:gdLst/>
              <a:ahLst/>
              <a:cxnLst/>
              <a:rect l="l" t="t" r="r" b="b"/>
              <a:pathLst>
                <a:path w="1078864" h="1078865">
                  <a:moveTo>
                    <a:pt x="539191" y="0"/>
                  </a:moveTo>
                  <a:lnTo>
                    <a:pt x="490115" y="2203"/>
                  </a:lnTo>
                  <a:lnTo>
                    <a:pt x="442273" y="8686"/>
                  </a:lnTo>
                  <a:lnTo>
                    <a:pt x="395856" y="19259"/>
                  </a:lnTo>
                  <a:lnTo>
                    <a:pt x="351054" y="33731"/>
                  </a:lnTo>
                  <a:lnTo>
                    <a:pt x="308056" y="51911"/>
                  </a:lnTo>
                  <a:lnTo>
                    <a:pt x="267055" y="73611"/>
                  </a:lnTo>
                  <a:lnTo>
                    <a:pt x="228240" y="98638"/>
                  </a:lnTo>
                  <a:lnTo>
                    <a:pt x="191801" y="126803"/>
                  </a:lnTo>
                  <a:lnTo>
                    <a:pt x="157929" y="157916"/>
                  </a:lnTo>
                  <a:lnTo>
                    <a:pt x="126814" y="191786"/>
                  </a:lnTo>
                  <a:lnTo>
                    <a:pt x="98647" y="228223"/>
                  </a:lnTo>
                  <a:lnTo>
                    <a:pt x="73617" y="267036"/>
                  </a:lnTo>
                  <a:lnTo>
                    <a:pt x="51916" y="308036"/>
                  </a:lnTo>
                  <a:lnTo>
                    <a:pt x="33734" y="351031"/>
                  </a:lnTo>
                  <a:lnTo>
                    <a:pt x="19261" y="395832"/>
                  </a:lnTo>
                  <a:lnTo>
                    <a:pt x="8687" y="442249"/>
                  </a:lnTo>
                  <a:lnTo>
                    <a:pt x="2203" y="490090"/>
                  </a:lnTo>
                  <a:lnTo>
                    <a:pt x="0" y="539165"/>
                  </a:lnTo>
                  <a:lnTo>
                    <a:pt x="2203" y="588243"/>
                  </a:lnTo>
                  <a:lnTo>
                    <a:pt x="8687" y="636086"/>
                  </a:lnTo>
                  <a:lnTo>
                    <a:pt x="19261" y="682505"/>
                  </a:lnTo>
                  <a:lnTo>
                    <a:pt x="33734" y="727308"/>
                  </a:lnTo>
                  <a:lnTo>
                    <a:pt x="51916" y="770305"/>
                  </a:lnTo>
                  <a:lnTo>
                    <a:pt x="73617" y="811307"/>
                  </a:lnTo>
                  <a:lnTo>
                    <a:pt x="98647" y="850122"/>
                  </a:lnTo>
                  <a:lnTo>
                    <a:pt x="126814" y="886560"/>
                  </a:lnTo>
                  <a:lnTo>
                    <a:pt x="157929" y="920432"/>
                  </a:lnTo>
                  <a:lnTo>
                    <a:pt x="191801" y="951546"/>
                  </a:lnTo>
                  <a:lnTo>
                    <a:pt x="228240" y="979713"/>
                  </a:lnTo>
                  <a:lnTo>
                    <a:pt x="267055" y="1004742"/>
                  </a:lnTo>
                  <a:lnTo>
                    <a:pt x="308056" y="1026442"/>
                  </a:lnTo>
                  <a:lnTo>
                    <a:pt x="351054" y="1044624"/>
                  </a:lnTo>
                  <a:lnTo>
                    <a:pt x="395856" y="1059096"/>
                  </a:lnTo>
                  <a:lnTo>
                    <a:pt x="442273" y="1069669"/>
                  </a:lnTo>
                  <a:lnTo>
                    <a:pt x="490115" y="1076153"/>
                  </a:lnTo>
                  <a:lnTo>
                    <a:pt x="539191" y="1078356"/>
                  </a:lnTo>
                  <a:lnTo>
                    <a:pt x="588265" y="1076153"/>
                  </a:lnTo>
                  <a:lnTo>
                    <a:pt x="636105" y="1069669"/>
                  </a:lnTo>
                  <a:lnTo>
                    <a:pt x="682521" y="1059096"/>
                  </a:lnTo>
                  <a:lnTo>
                    <a:pt x="727323" y="1044624"/>
                  </a:lnTo>
                  <a:lnTo>
                    <a:pt x="770319" y="1026442"/>
                  </a:lnTo>
                  <a:lnTo>
                    <a:pt x="811321" y="1004742"/>
                  </a:lnTo>
                  <a:lnTo>
                    <a:pt x="850136" y="979713"/>
                  </a:lnTo>
                  <a:lnTo>
                    <a:pt x="886575" y="951546"/>
                  </a:lnTo>
                  <a:lnTo>
                    <a:pt x="920448" y="920432"/>
                  </a:lnTo>
                  <a:lnTo>
                    <a:pt x="951563" y="886560"/>
                  </a:lnTo>
                  <a:lnTo>
                    <a:pt x="979731" y="850122"/>
                  </a:lnTo>
                  <a:lnTo>
                    <a:pt x="1004761" y="811307"/>
                  </a:lnTo>
                  <a:lnTo>
                    <a:pt x="1026463" y="770305"/>
                  </a:lnTo>
                  <a:lnTo>
                    <a:pt x="1044646" y="727308"/>
                  </a:lnTo>
                  <a:lnTo>
                    <a:pt x="1059120" y="682505"/>
                  </a:lnTo>
                  <a:lnTo>
                    <a:pt x="1069694" y="636086"/>
                  </a:lnTo>
                  <a:lnTo>
                    <a:pt x="1076178" y="588243"/>
                  </a:lnTo>
                  <a:lnTo>
                    <a:pt x="1078382" y="539165"/>
                  </a:lnTo>
                  <a:lnTo>
                    <a:pt x="1076178" y="490090"/>
                  </a:lnTo>
                  <a:lnTo>
                    <a:pt x="1069694" y="442249"/>
                  </a:lnTo>
                  <a:lnTo>
                    <a:pt x="1059120" y="395832"/>
                  </a:lnTo>
                  <a:lnTo>
                    <a:pt x="1044646" y="351031"/>
                  </a:lnTo>
                  <a:lnTo>
                    <a:pt x="1026463" y="308036"/>
                  </a:lnTo>
                  <a:lnTo>
                    <a:pt x="1004761" y="267036"/>
                  </a:lnTo>
                  <a:lnTo>
                    <a:pt x="979731" y="228223"/>
                  </a:lnTo>
                  <a:lnTo>
                    <a:pt x="951563" y="191786"/>
                  </a:lnTo>
                  <a:lnTo>
                    <a:pt x="920448" y="157916"/>
                  </a:lnTo>
                  <a:lnTo>
                    <a:pt x="886575" y="126803"/>
                  </a:lnTo>
                  <a:lnTo>
                    <a:pt x="850136" y="98638"/>
                  </a:lnTo>
                  <a:lnTo>
                    <a:pt x="811321" y="73611"/>
                  </a:lnTo>
                  <a:lnTo>
                    <a:pt x="770319" y="51911"/>
                  </a:lnTo>
                  <a:lnTo>
                    <a:pt x="727323" y="33731"/>
                  </a:lnTo>
                  <a:lnTo>
                    <a:pt x="682521" y="19259"/>
                  </a:lnTo>
                  <a:lnTo>
                    <a:pt x="636105" y="8686"/>
                  </a:lnTo>
                  <a:lnTo>
                    <a:pt x="588265" y="2203"/>
                  </a:lnTo>
                  <a:lnTo>
                    <a:pt x="539191" y="0"/>
                  </a:lnTo>
                  <a:close/>
                </a:path>
              </a:pathLst>
            </a:custGeom>
            <a:solidFill>
              <a:srgbClr val="FBEBD3"/>
            </a:solidFill>
          </p:spPr>
          <p:txBody>
            <a:bodyPr wrap="square" lIns="0" tIns="0" rIns="0" bIns="0" rtlCol="0"/>
            <a:lstStyle/>
            <a:p>
              <a:pPr defTabSz="1613663"/>
              <a:endParaRPr sz="3176" dirty="0">
                <a:solidFill>
                  <a:prstClr val="black"/>
                </a:solidFill>
                <a:latin typeface="Calibri"/>
              </a:endParaRPr>
            </a:p>
          </p:txBody>
        </p:sp>
        <p:sp>
          <p:nvSpPr>
            <p:cNvPr id="178" name="object 5">
              <a:extLst>
                <a:ext uri="{FF2B5EF4-FFF2-40B4-BE49-F238E27FC236}">
                  <a16:creationId xmlns:a16="http://schemas.microsoft.com/office/drawing/2014/main" id="{32A8FF1B-158F-4BF7-857D-C3E8BF44214A}"/>
                </a:ext>
              </a:extLst>
            </p:cNvPr>
            <p:cNvSpPr txBox="1">
              <a:spLocks/>
            </p:cNvSpPr>
            <p:nvPr/>
          </p:nvSpPr>
          <p:spPr>
            <a:xfrm>
              <a:off x="775017" y="4971865"/>
              <a:ext cx="223780" cy="329752"/>
            </a:xfrm>
            <a:prstGeom prst="rect">
              <a:avLst/>
            </a:prstGeom>
          </p:spPr>
          <p:txBody>
            <a:bodyPr vert="horz" wrap="square" lIns="0" tIns="24651" rIns="0" bIns="0" rtlCol="0">
              <a:spAutoFit/>
            </a:bodyPr>
            <a:lstStyle>
              <a:lvl1pPr>
                <a:defRPr sz="2050" b="0" i="0">
                  <a:solidFill>
                    <a:srgbClr val="B24020"/>
                  </a:solidFill>
                  <a:latin typeface="Verdana"/>
                  <a:ea typeface="+mj-ea"/>
                  <a:cs typeface="Verdana"/>
                </a:defRPr>
              </a:lvl1pPr>
            </a:lstStyle>
            <a:p>
              <a:pPr marL="22414" defTabSz="1613663">
                <a:spcBef>
                  <a:spcPts val="195"/>
                </a:spcBef>
              </a:pPr>
              <a:r>
                <a:rPr lang="en-US" sz="3619" spc="-309" dirty="0">
                  <a:latin typeface="Community Slab Semibold" panose="02000703040000020003" pitchFamily="50" charset="0"/>
                </a:rPr>
                <a:t>3 </a:t>
              </a:r>
              <a:endParaRPr lang="en-US" sz="3619" spc="-661" dirty="0">
                <a:latin typeface="Community Slab Semibold" panose="02000703040000020003" pitchFamily="50" charset="0"/>
              </a:endParaRPr>
            </a:p>
          </p:txBody>
        </p:sp>
      </p:grpSp>
      <p:sp>
        <p:nvSpPr>
          <p:cNvPr id="179" name="object 5">
            <a:extLst>
              <a:ext uri="{FF2B5EF4-FFF2-40B4-BE49-F238E27FC236}">
                <a16:creationId xmlns:a16="http://schemas.microsoft.com/office/drawing/2014/main" id="{57FDC974-BC2A-4091-BB6C-4CC881CFA076}"/>
              </a:ext>
            </a:extLst>
          </p:cNvPr>
          <p:cNvSpPr txBox="1">
            <a:spLocks/>
          </p:cNvSpPr>
          <p:nvPr/>
        </p:nvSpPr>
        <p:spPr>
          <a:xfrm>
            <a:off x="3074139" y="8738844"/>
            <a:ext cx="4243936" cy="2487104"/>
          </a:xfrm>
          <a:prstGeom prst="rect">
            <a:avLst/>
          </a:prstGeom>
        </p:spPr>
        <p:txBody>
          <a:bodyPr vert="horz" wrap="square" lIns="0" tIns="24651" rIns="0" bIns="0" rtlCol="0">
            <a:spAutoFit/>
          </a:bodyPr>
          <a:lstStyle>
            <a:lvl1pPr>
              <a:defRPr sz="2050" b="0" i="0">
                <a:solidFill>
                  <a:srgbClr val="B24020"/>
                </a:solidFill>
                <a:latin typeface="Verdana"/>
                <a:ea typeface="+mj-ea"/>
                <a:cs typeface="Verdana"/>
              </a:defRPr>
            </a:lvl1pPr>
          </a:lstStyle>
          <a:p>
            <a:pPr marL="22414" defTabSz="1613663">
              <a:spcBef>
                <a:spcPts val="195"/>
              </a:spcBef>
            </a:pPr>
            <a:r>
              <a:rPr lang="en-US" sz="4000" b="1" dirty="0">
                <a:latin typeface="Community Light" panose="02000303040000020003" pitchFamily="50" charset="0"/>
              </a:rPr>
              <a:t>Identify your course learning objectives </a:t>
            </a:r>
            <a:r>
              <a:rPr lang="en-US" sz="4000" dirty="0">
                <a:latin typeface="Community Light" panose="02000303040000020003" pitchFamily="50" charset="0"/>
              </a:rPr>
              <a:t>using your syllabus, textbook needs, etc</a:t>
            </a:r>
            <a:r>
              <a:rPr lang="en-US" sz="4000" b="1" dirty="0">
                <a:latin typeface="Community Light" panose="02000303040000020003" pitchFamily="50" charset="0"/>
              </a:rPr>
              <a:t>. </a:t>
            </a:r>
          </a:p>
        </p:txBody>
      </p:sp>
      <p:sp>
        <p:nvSpPr>
          <p:cNvPr id="180" name="object 5">
            <a:extLst>
              <a:ext uri="{FF2B5EF4-FFF2-40B4-BE49-F238E27FC236}">
                <a16:creationId xmlns:a16="http://schemas.microsoft.com/office/drawing/2014/main" id="{1014EB70-5BD2-4496-BFFB-AD5C45688673}"/>
              </a:ext>
            </a:extLst>
          </p:cNvPr>
          <p:cNvSpPr txBox="1">
            <a:spLocks/>
          </p:cNvSpPr>
          <p:nvPr/>
        </p:nvSpPr>
        <p:spPr>
          <a:xfrm>
            <a:off x="9847660" y="8629271"/>
            <a:ext cx="4476584" cy="3348879"/>
          </a:xfrm>
          <a:prstGeom prst="rect">
            <a:avLst/>
          </a:prstGeom>
        </p:spPr>
        <p:txBody>
          <a:bodyPr vert="horz" wrap="square" lIns="0" tIns="24651" rIns="0" bIns="0" rtlCol="0">
            <a:spAutoFit/>
          </a:bodyPr>
          <a:lstStyle>
            <a:lvl1pPr>
              <a:defRPr sz="2050" b="0" i="0">
                <a:solidFill>
                  <a:srgbClr val="B24020"/>
                </a:solidFill>
                <a:latin typeface="Verdana"/>
                <a:ea typeface="+mj-ea"/>
                <a:cs typeface="Verdana"/>
              </a:defRPr>
            </a:lvl1pPr>
          </a:lstStyle>
          <a:p>
            <a:pPr marL="22414" defTabSz="1613663">
              <a:spcBef>
                <a:spcPts val="195"/>
              </a:spcBef>
            </a:pPr>
            <a:r>
              <a:rPr lang="en-US" sz="3600" b="1" dirty="0">
                <a:latin typeface="Community Light" panose="02000303040000020003" pitchFamily="50" charset="0"/>
              </a:rPr>
              <a:t>Check the </a:t>
            </a:r>
            <a:r>
              <a:rPr lang="en-US" sz="3600" b="1" u="sng" dirty="0">
                <a:solidFill>
                  <a:srgbClr val="0070C0"/>
                </a:solidFill>
                <a:latin typeface="Community Light" panose="02000303040000020003" pitchFamily="50" charset="0"/>
                <a:hlinkClick r:id="rId7">
                  <a:extLst>
                    <a:ext uri="{A12FA001-AC4F-418D-AE19-62706E023703}">
                      <ahyp:hlinkClr xmlns:ahyp="http://schemas.microsoft.com/office/drawing/2018/hyperlinkcolor" val="tx"/>
                    </a:ext>
                  </a:extLst>
                </a:hlinkClick>
              </a:rPr>
              <a:t>Academic Mapping Repository</a:t>
            </a:r>
            <a:r>
              <a:rPr lang="en-US" sz="3600" b="1" dirty="0">
                <a:latin typeface="Community Light" panose="02000303040000020003" pitchFamily="50" charset="0"/>
              </a:rPr>
              <a:t>, </a:t>
            </a:r>
            <a:r>
              <a:rPr lang="en-US" sz="3600" dirty="0">
                <a:latin typeface="Community Light" panose="02000303040000020003" pitchFamily="50" charset="0"/>
              </a:rPr>
              <a:t>to see if course mappings already exist for your curriculum OR submit a custom mapping request</a:t>
            </a:r>
          </a:p>
        </p:txBody>
      </p:sp>
      <p:sp>
        <p:nvSpPr>
          <p:cNvPr id="182" name="object 5">
            <a:extLst>
              <a:ext uri="{FF2B5EF4-FFF2-40B4-BE49-F238E27FC236}">
                <a16:creationId xmlns:a16="http://schemas.microsoft.com/office/drawing/2014/main" id="{21BD6FC6-DCA9-42C0-8340-DEEEA9C5A336}"/>
              </a:ext>
            </a:extLst>
          </p:cNvPr>
          <p:cNvSpPr txBox="1">
            <a:spLocks/>
          </p:cNvSpPr>
          <p:nvPr/>
        </p:nvSpPr>
        <p:spPr>
          <a:xfrm>
            <a:off x="16853828" y="8738844"/>
            <a:ext cx="5212499" cy="3348879"/>
          </a:xfrm>
          <a:prstGeom prst="rect">
            <a:avLst/>
          </a:prstGeom>
        </p:spPr>
        <p:txBody>
          <a:bodyPr vert="horz" wrap="square" lIns="0" tIns="24651" rIns="0" bIns="0" rtlCol="0">
            <a:spAutoFit/>
          </a:bodyPr>
          <a:lstStyle>
            <a:lvl1pPr>
              <a:defRPr sz="2050" b="0" i="0">
                <a:solidFill>
                  <a:srgbClr val="B24020"/>
                </a:solidFill>
                <a:latin typeface="Verdana"/>
                <a:ea typeface="+mj-ea"/>
                <a:cs typeface="Verdana"/>
              </a:defRPr>
            </a:lvl1pPr>
          </a:lstStyle>
          <a:p>
            <a:pPr marL="22414" defTabSz="1613663">
              <a:spcBef>
                <a:spcPts val="195"/>
              </a:spcBef>
            </a:pPr>
            <a:r>
              <a:rPr lang="en-US" sz="3600" b="1" dirty="0">
                <a:latin typeface="Community Light" panose="02000303040000020003" pitchFamily="50" charset="0"/>
              </a:rPr>
              <a:t>Build your custom learner journeys </a:t>
            </a:r>
            <a:r>
              <a:rPr lang="en-US" sz="3600" dirty="0">
                <a:latin typeface="Community Light" panose="02000303040000020003" pitchFamily="50" charset="0"/>
              </a:rPr>
              <a:t>directly on </a:t>
            </a:r>
            <a:r>
              <a:rPr lang="en-US" sz="3600" dirty="0" err="1">
                <a:latin typeface="Community Light" panose="02000303040000020003" pitchFamily="50" charset="0"/>
              </a:rPr>
              <a:t>LiL</a:t>
            </a:r>
            <a:r>
              <a:rPr lang="en-US" sz="3600" dirty="0">
                <a:latin typeface="Community Light" panose="02000303040000020003" pitchFamily="50" charset="0"/>
              </a:rPr>
              <a:t>*, or use the search capabilities in D2L to locate and add content directly to your course.</a:t>
            </a:r>
          </a:p>
        </p:txBody>
      </p:sp>
      <p:grpSp>
        <p:nvGrpSpPr>
          <p:cNvPr id="280" name="Group 279">
            <a:extLst>
              <a:ext uri="{FF2B5EF4-FFF2-40B4-BE49-F238E27FC236}">
                <a16:creationId xmlns:a16="http://schemas.microsoft.com/office/drawing/2014/main" id="{67F2B2E1-E5C1-49BB-AC11-A690D8897605}"/>
              </a:ext>
            </a:extLst>
          </p:cNvPr>
          <p:cNvGrpSpPr/>
          <p:nvPr/>
        </p:nvGrpSpPr>
        <p:grpSpPr>
          <a:xfrm>
            <a:off x="15565786" y="2709056"/>
            <a:ext cx="1279485" cy="3455013"/>
            <a:chOff x="2565425" y="1585880"/>
            <a:chExt cx="1010063" cy="1958096"/>
          </a:xfrm>
        </p:grpSpPr>
        <p:sp>
          <p:nvSpPr>
            <p:cNvPr id="186" name="object 62">
              <a:extLst>
                <a:ext uri="{FF2B5EF4-FFF2-40B4-BE49-F238E27FC236}">
                  <a16:creationId xmlns:a16="http://schemas.microsoft.com/office/drawing/2014/main" id="{102C1AB5-EEFB-433A-B16A-3967798A7959}"/>
                </a:ext>
              </a:extLst>
            </p:cNvPr>
            <p:cNvSpPr/>
            <p:nvPr/>
          </p:nvSpPr>
          <p:spPr>
            <a:xfrm>
              <a:off x="2757775" y="1630964"/>
              <a:ext cx="817713" cy="45719"/>
            </a:xfrm>
            <a:custGeom>
              <a:avLst/>
              <a:gdLst/>
              <a:ahLst/>
              <a:cxnLst/>
              <a:rect l="l" t="t" r="r" b="b"/>
              <a:pathLst>
                <a:path w="2040889">
                  <a:moveTo>
                    <a:pt x="0" y="0"/>
                  </a:moveTo>
                  <a:lnTo>
                    <a:pt x="2040508"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187" name="object 63">
              <a:extLst>
                <a:ext uri="{FF2B5EF4-FFF2-40B4-BE49-F238E27FC236}">
                  <a16:creationId xmlns:a16="http://schemas.microsoft.com/office/drawing/2014/main" id="{7E391FA3-E66B-44A7-858C-D9A84CB27628}"/>
                </a:ext>
              </a:extLst>
            </p:cNvPr>
            <p:cNvSpPr/>
            <p:nvPr/>
          </p:nvSpPr>
          <p:spPr>
            <a:xfrm>
              <a:off x="3526998" y="1585880"/>
              <a:ext cx="48260" cy="90170"/>
            </a:xfrm>
            <a:custGeom>
              <a:avLst/>
              <a:gdLst/>
              <a:ahLst/>
              <a:cxnLst/>
              <a:rect l="l" t="t" r="r" b="b"/>
              <a:pathLst>
                <a:path w="48260" h="90169">
                  <a:moveTo>
                    <a:pt x="0" y="0"/>
                  </a:moveTo>
                  <a:lnTo>
                    <a:pt x="48260" y="44869"/>
                  </a:lnTo>
                  <a:lnTo>
                    <a:pt x="0" y="89725"/>
                  </a:lnTo>
                </a:path>
              </a:pathLst>
            </a:custGeom>
            <a:ln w="12699">
              <a:solidFill>
                <a:srgbClr val="F4BA64"/>
              </a:solidFill>
            </a:ln>
          </p:spPr>
          <p:txBody>
            <a:bodyPr wrap="square" lIns="0" tIns="0" rIns="0" bIns="0" rtlCol="0"/>
            <a:lstStyle/>
            <a:p>
              <a:pPr defTabSz="1613663"/>
              <a:endParaRPr sz="3176">
                <a:solidFill>
                  <a:prstClr val="black"/>
                </a:solidFill>
                <a:latin typeface="Calibri"/>
              </a:endParaRPr>
            </a:p>
          </p:txBody>
        </p:sp>
        <p:sp>
          <p:nvSpPr>
            <p:cNvPr id="188" name="object 64">
              <a:extLst>
                <a:ext uri="{FF2B5EF4-FFF2-40B4-BE49-F238E27FC236}">
                  <a16:creationId xmlns:a16="http://schemas.microsoft.com/office/drawing/2014/main" id="{8C5FDCF1-0BA4-47A6-8FB1-F0C893F07A0A}"/>
                </a:ext>
              </a:extLst>
            </p:cNvPr>
            <p:cNvSpPr/>
            <p:nvPr/>
          </p:nvSpPr>
          <p:spPr>
            <a:xfrm flipV="1">
              <a:off x="2757775" y="2219420"/>
              <a:ext cx="817713" cy="45719"/>
            </a:xfrm>
            <a:custGeom>
              <a:avLst/>
              <a:gdLst/>
              <a:ahLst/>
              <a:cxnLst/>
              <a:rect l="l" t="t" r="r" b="b"/>
              <a:pathLst>
                <a:path w="2040889">
                  <a:moveTo>
                    <a:pt x="0" y="0"/>
                  </a:moveTo>
                  <a:lnTo>
                    <a:pt x="2040508"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189" name="object 65">
              <a:extLst>
                <a:ext uri="{FF2B5EF4-FFF2-40B4-BE49-F238E27FC236}">
                  <a16:creationId xmlns:a16="http://schemas.microsoft.com/office/drawing/2014/main" id="{CD04F1CB-A85E-45F3-AEB2-F9C6710C2311}"/>
                </a:ext>
              </a:extLst>
            </p:cNvPr>
            <p:cNvSpPr/>
            <p:nvPr/>
          </p:nvSpPr>
          <p:spPr>
            <a:xfrm>
              <a:off x="3526998" y="2220054"/>
              <a:ext cx="48260" cy="90170"/>
            </a:xfrm>
            <a:custGeom>
              <a:avLst/>
              <a:gdLst/>
              <a:ahLst/>
              <a:cxnLst/>
              <a:rect l="l" t="t" r="r" b="b"/>
              <a:pathLst>
                <a:path w="48260" h="90169">
                  <a:moveTo>
                    <a:pt x="0" y="0"/>
                  </a:moveTo>
                  <a:lnTo>
                    <a:pt x="48260" y="44869"/>
                  </a:lnTo>
                  <a:lnTo>
                    <a:pt x="0" y="89725"/>
                  </a:lnTo>
                </a:path>
              </a:pathLst>
            </a:custGeom>
            <a:ln w="12699">
              <a:solidFill>
                <a:srgbClr val="F4BA64"/>
              </a:solidFill>
            </a:ln>
          </p:spPr>
          <p:txBody>
            <a:bodyPr wrap="square" lIns="0" tIns="0" rIns="0" bIns="0" rtlCol="0"/>
            <a:lstStyle/>
            <a:p>
              <a:pPr defTabSz="1613663"/>
              <a:endParaRPr sz="3176">
                <a:solidFill>
                  <a:prstClr val="black"/>
                </a:solidFill>
                <a:latin typeface="Calibri"/>
              </a:endParaRPr>
            </a:p>
          </p:txBody>
        </p:sp>
        <p:sp>
          <p:nvSpPr>
            <p:cNvPr id="190" name="object 66">
              <a:extLst>
                <a:ext uri="{FF2B5EF4-FFF2-40B4-BE49-F238E27FC236}">
                  <a16:creationId xmlns:a16="http://schemas.microsoft.com/office/drawing/2014/main" id="{463BC631-FFA7-4CA7-B05C-7CF0747C93A5}"/>
                </a:ext>
              </a:extLst>
            </p:cNvPr>
            <p:cNvSpPr/>
            <p:nvPr/>
          </p:nvSpPr>
          <p:spPr>
            <a:xfrm>
              <a:off x="2565425" y="2886811"/>
              <a:ext cx="721194" cy="48214"/>
            </a:xfrm>
            <a:custGeom>
              <a:avLst/>
              <a:gdLst/>
              <a:ahLst/>
              <a:cxnLst/>
              <a:rect l="l" t="t" r="r" b="b"/>
              <a:pathLst>
                <a:path w="2522854">
                  <a:moveTo>
                    <a:pt x="0" y="0"/>
                  </a:moveTo>
                  <a:lnTo>
                    <a:pt x="2522486"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191" name="object 67">
              <a:extLst>
                <a:ext uri="{FF2B5EF4-FFF2-40B4-BE49-F238E27FC236}">
                  <a16:creationId xmlns:a16="http://schemas.microsoft.com/office/drawing/2014/main" id="{FC14E925-13E5-4645-B32B-5BE3225D719D}"/>
                </a:ext>
              </a:extLst>
            </p:cNvPr>
            <p:cNvSpPr/>
            <p:nvPr/>
          </p:nvSpPr>
          <p:spPr>
            <a:xfrm>
              <a:off x="3250476" y="2839032"/>
              <a:ext cx="48260" cy="90170"/>
            </a:xfrm>
            <a:custGeom>
              <a:avLst/>
              <a:gdLst/>
              <a:ahLst/>
              <a:cxnLst/>
              <a:rect l="l" t="t" r="r" b="b"/>
              <a:pathLst>
                <a:path w="48260" h="90169">
                  <a:moveTo>
                    <a:pt x="0" y="0"/>
                  </a:moveTo>
                  <a:lnTo>
                    <a:pt x="48260" y="44881"/>
                  </a:lnTo>
                  <a:lnTo>
                    <a:pt x="0" y="89725"/>
                  </a:lnTo>
                </a:path>
              </a:pathLst>
            </a:custGeom>
            <a:ln w="12699">
              <a:solidFill>
                <a:srgbClr val="F4BA64"/>
              </a:solidFill>
            </a:ln>
          </p:spPr>
          <p:txBody>
            <a:bodyPr wrap="square" lIns="0" tIns="0" rIns="0" bIns="0" rtlCol="0"/>
            <a:lstStyle/>
            <a:p>
              <a:pPr defTabSz="1613663"/>
              <a:endParaRPr sz="3176">
                <a:solidFill>
                  <a:prstClr val="black"/>
                </a:solidFill>
                <a:latin typeface="Calibri"/>
              </a:endParaRPr>
            </a:p>
          </p:txBody>
        </p:sp>
        <p:sp>
          <p:nvSpPr>
            <p:cNvPr id="192" name="object 68">
              <a:extLst>
                <a:ext uri="{FF2B5EF4-FFF2-40B4-BE49-F238E27FC236}">
                  <a16:creationId xmlns:a16="http://schemas.microsoft.com/office/drawing/2014/main" id="{4AA05AD7-DDC8-44FB-9770-1A3CCA144811}"/>
                </a:ext>
              </a:extLst>
            </p:cNvPr>
            <p:cNvSpPr/>
            <p:nvPr/>
          </p:nvSpPr>
          <p:spPr>
            <a:xfrm>
              <a:off x="2637290" y="3498257"/>
              <a:ext cx="866054" cy="45719"/>
            </a:xfrm>
            <a:custGeom>
              <a:avLst/>
              <a:gdLst/>
              <a:ahLst/>
              <a:cxnLst/>
              <a:rect l="l" t="t" r="r" b="b"/>
              <a:pathLst>
                <a:path w="2161540">
                  <a:moveTo>
                    <a:pt x="0" y="0"/>
                  </a:moveTo>
                  <a:lnTo>
                    <a:pt x="2160993"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193" name="object 69">
              <a:extLst>
                <a:ext uri="{FF2B5EF4-FFF2-40B4-BE49-F238E27FC236}">
                  <a16:creationId xmlns:a16="http://schemas.microsoft.com/office/drawing/2014/main" id="{CA18FD2E-17E6-4710-B013-FF2B0024C0F6}"/>
                </a:ext>
              </a:extLst>
            </p:cNvPr>
            <p:cNvSpPr/>
            <p:nvPr/>
          </p:nvSpPr>
          <p:spPr>
            <a:xfrm>
              <a:off x="3464774" y="3453034"/>
              <a:ext cx="48260" cy="90170"/>
            </a:xfrm>
            <a:custGeom>
              <a:avLst/>
              <a:gdLst/>
              <a:ahLst/>
              <a:cxnLst/>
              <a:rect l="l" t="t" r="r" b="b"/>
              <a:pathLst>
                <a:path w="48260" h="90170">
                  <a:moveTo>
                    <a:pt x="0" y="0"/>
                  </a:moveTo>
                  <a:lnTo>
                    <a:pt x="48260" y="44869"/>
                  </a:lnTo>
                  <a:lnTo>
                    <a:pt x="0" y="89725"/>
                  </a:lnTo>
                </a:path>
              </a:pathLst>
            </a:custGeom>
            <a:ln w="12699">
              <a:solidFill>
                <a:srgbClr val="F4BA64"/>
              </a:solidFill>
            </a:ln>
          </p:spPr>
          <p:txBody>
            <a:bodyPr wrap="square" lIns="0" tIns="0" rIns="0" bIns="0" rtlCol="0"/>
            <a:lstStyle/>
            <a:p>
              <a:pPr defTabSz="1613663"/>
              <a:endParaRPr sz="3176">
                <a:solidFill>
                  <a:prstClr val="black"/>
                </a:solidFill>
                <a:latin typeface="Calibri"/>
              </a:endParaRPr>
            </a:p>
          </p:txBody>
        </p:sp>
      </p:grpSp>
      <p:grpSp>
        <p:nvGrpSpPr>
          <p:cNvPr id="273" name="object 33">
            <a:extLst>
              <a:ext uri="{FF2B5EF4-FFF2-40B4-BE49-F238E27FC236}">
                <a16:creationId xmlns:a16="http://schemas.microsoft.com/office/drawing/2014/main" id="{D3B3F483-7F53-47DE-86C2-849AFA1DAA16}"/>
              </a:ext>
            </a:extLst>
          </p:cNvPr>
          <p:cNvGrpSpPr/>
          <p:nvPr/>
        </p:nvGrpSpPr>
        <p:grpSpPr>
          <a:xfrm>
            <a:off x="9533598" y="2284368"/>
            <a:ext cx="5309067" cy="4357845"/>
            <a:chOff x="3349265" y="754773"/>
            <a:chExt cx="2674027" cy="2110677"/>
          </a:xfrm>
        </p:grpSpPr>
        <p:sp>
          <p:nvSpPr>
            <p:cNvPr id="275" name="object 35">
              <a:extLst>
                <a:ext uri="{FF2B5EF4-FFF2-40B4-BE49-F238E27FC236}">
                  <a16:creationId xmlns:a16="http://schemas.microsoft.com/office/drawing/2014/main" id="{DEB985D7-2ED3-4D39-B1C4-69E7832F9578}"/>
                </a:ext>
              </a:extLst>
            </p:cNvPr>
            <p:cNvSpPr/>
            <p:nvPr/>
          </p:nvSpPr>
          <p:spPr>
            <a:xfrm>
              <a:off x="3349265" y="754773"/>
              <a:ext cx="2674014" cy="2103755"/>
            </a:xfrm>
            <a:custGeom>
              <a:avLst/>
              <a:gdLst/>
              <a:ahLst/>
              <a:cxnLst/>
              <a:rect l="l" t="t" r="r" b="b"/>
              <a:pathLst>
                <a:path w="2251075" h="2103755">
                  <a:moveTo>
                    <a:pt x="2250859" y="0"/>
                  </a:moveTo>
                  <a:lnTo>
                    <a:pt x="0" y="0"/>
                  </a:lnTo>
                  <a:lnTo>
                    <a:pt x="0" y="2103678"/>
                  </a:lnTo>
                  <a:lnTo>
                    <a:pt x="31508" y="2070658"/>
                  </a:lnTo>
                  <a:lnTo>
                    <a:pt x="159410" y="2037638"/>
                  </a:lnTo>
                  <a:lnTo>
                    <a:pt x="206540" y="2054148"/>
                  </a:lnTo>
                  <a:lnTo>
                    <a:pt x="263258" y="2037638"/>
                  </a:lnTo>
                  <a:lnTo>
                    <a:pt x="826363" y="2037638"/>
                  </a:lnTo>
                  <a:lnTo>
                    <a:pt x="1130668" y="2062302"/>
                  </a:lnTo>
                  <a:lnTo>
                    <a:pt x="1332344" y="2037638"/>
                  </a:lnTo>
                  <a:lnTo>
                    <a:pt x="1417726" y="2062302"/>
                  </a:lnTo>
                  <a:lnTo>
                    <a:pt x="1578749" y="2029383"/>
                  </a:lnTo>
                  <a:lnTo>
                    <a:pt x="1780286" y="2037638"/>
                  </a:lnTo>
                  <a:lnTo>
                    <a:pt x="1956803" y="2070658"/>
                  </a:lnTo>
                  <a:lnTo>
                    <a:pt x="2117839" y="2078913"/>
                  </a:lnTo>
                  <a:lnTo>
                    <a:pt x="2250859" y="2037638"/>
                  </a:lnTo>
                  <a:lnTo>
                    <a:pt x="2250859" y="0"/>
                  </a:lnTo>
                  <a:close/>
                </a:path>
              </a:pathLst>
            </a:custGeom>
            <a:solidFill>
              <a:srgbClr val="FBEBD3"/>
            </a:solidFill>
            <a:effectLst/>
          </p:spPr>
          <p:txBody>
            <a:bodyPr wrap="square" lIns="0" tIns="0" rIns="0" bIns="0" rtlCol="0" anchor="ctr"/>
            <a:lstStyle/>
            <a:p>
              <a:pPr algn="ctr" defTabSz="1613663"/>
              <a:r>
                <a:rPr lang="en-US" sz="4400" b="1" u="sng" dirty="0">
                  <a:solidFill>
                    <a:srgbClr val="B24020"/>
                  </a:solidFill>
                  <a:latin typeface="Community Light" panose="02000303040000020003" pitchFamily="50" charset="0"/>
                </a:rPr>
                <a:t>Supplemental Resources:</a:t>
              </a:r>
            </a:p>
            <a:p>
              <a:pPr algn="ctr" defTabSz="1613663"/>
              <a:r>
                <a:rPr lang="en-US" sz="4000" b="1" dirty="0" err="1">
                  <a:solidFill>
                    <a:srgbClr val="B24020"/>
                  </a:solidFill>
                  <a:latin typeface="Community Light" panose="02000303040000020003" pitchFamily="50" charset="0"/>
                </a:rPr>
                <a:t>LiL</a:t>
              </a:r>
              <a:r>
                <a:rPr lang="en-US" sz="4000" b="1" dirty="0">
                  <a:solidFill>
                    <a:srgbClr val="B24020"/>
                  </a:solidFill>
                  <a:latin typeface="Community Light" panose="02000303040000020003" pitchFamily="50" charset="0"/>
                </a:rPr>
                <a:t> Courses/Videos, Custom Content, Learning Paths</a:t>
              </a:r>
              <a:endParaRPr sz="4000" b="1" dirty="0">
                <a:solidFill>
                  <a:srgbClr val="B24020"/>
                </a:solidFill>
                <a:latin typeface="Community Light" panose="02000303040000020003" pitchFamily="50" charset="0"/>
              </a:endParaRPr>
            </a:p>
          </p:txBody>
        </p:sp>
        <p:sp>
          <p:nvSpPr>
            <p:cNvPr id="276" name="object 36">
              <a:extLst>
                <a:ext uri="{FF2B5EF4-FFF2-40B4-BE49-F238E27FC236}">
                  <a16:creationId xmlns:a16="http://schemas.microsoft.com/office/drawing/2014/main" id="{EBF16B88-23DB-4896-BD3E-EE1838230587}"/>
                </a:ext>
              </a:extLst>
            </p:cNvPr>
            <p:cNvSpPr/>
            <p:nvPr/>
          </p:nvSpPr>
          <p:spPr>
            <a:xfrm>
              <a:off x="3772217" y="2742895"/>
              <a:ext cx="2251075" cy="122555"/>
            </a:xfrm>
            <a:custGeom>
              <a:avLst/>
              <a:gdLst/>
              <a:ahLst/>
              <a:cxnLst/>
              <a:rect l="l" t="t" r="r" b="b"/>
              <a:pathLst>
                <a:path w="2251075" h="122555">
                  <a:moveTo>
                    <a:pt x="1647939" y="0"/>
                  </a:moveTo>
                  <a:lnTo>
                    <a:pt x="1635307" y="14265"/>
                  </a:lnTo>
                  <a:lnTo>
                    <a:pt x="1627392" y="22720"/>
                  </a:lnTo>
                  <a:lnTo>
                    <a:pt x="1621828" y="28130"/>
                  </a:lnTo>
                  <a:lnTo>
                    <a:pt x="1618259" y="28418"/>
                  </a:lnTo>
                  <a:lnTo>
                    <a:pt x="1616973" y="23741"/>
                  </a:lnTo>
                  <a:lnTo>
                    <a:pt x="1616130" y="18927"/>
                  </a:lnTo>
                  <a:lnTo>
                    <a:pt x="1613890" y="18808"/>
                  </a:lnTo>
                  <a:lnTo>
                    <a:pt x="1610064" y="22083"/>
                  </a:lnTo>
                  <a:lnTo>
                    <a:pt x="1603364" y="23621"/>
                  </a:lnTo>
                  <a:lnTo>
                    <a:pt x="1596580" y="26860"/>
                  </a:lnTo>
                  <a:lnTo>
                    <a:pt x="1591462" y="33680"/>
                  </a:lnTo>
                  <a:lnTo>
                    <a:pt x="1577339" y="33781"/>
                  </a:lnTo>
                  <a:lnTo>
                    <a:pt x="1545628" y="37909"/>
                  </a:lnTo>
                  <a:lnTo>
                    <a:pt x="1529232" y="40258"/>
                  </a:lnTo>
                  <a:lnTo>
                    <a:pt x="1514690" y="45681"/>
                  </a:lnTo>
                  <a:lnTo>
                    <a:pt x="1483652" y="39674"/>
                  </a:lnTo>
                  <a:lnTo>
                    <a:pt x="1486776" y="48107"/>
                  </a:lnTo>
                  <a:lnTo>
                    <a:pt x="1451406" y="49745"/>
                  </a:lnTo>
                  <a:lnTo>
                    <a:pt x="1446847" y="54635"/>
                  </a:lnTo>
                  <a:lnTo>
                    <a:pt x="1450098" y="56540"/>
                  </a:lnTo>
                  <a:lnTo>
                    <a:pt x="1427492" y="56692"/>
                  </a:lnTo>
                  <a:lnTo>
                    <a:pt x="1427581" y="53517"/>
                  </a:lnTo>
                  <a:lnTo>
                    <a:pt x="1412519" y="52997"/>
                  </a:lnTo>
                  <a:lnTo>
                    <a:pt x="1408518" y="56819"/>
                  </a:lnTo>
                  <a:lnTo>
                    <a:pt x="1394421" y="58889"/>
                  </a:lnTo>
                  <a:lnTo>
                    <a:pt x="1369707" y="59054"/>
                  </a:lnTo>
                  <a:lnTo>
                    <a:pt x="1365237" y="54000"/>
                  </a:lnTo>
                  <a:lnTo>
                    <a:pt x="1365846" y="50088"/>
                  </a:lnTo>
                  <a:lnTo>
                    <a:pt x="1356194" y="47015"/>
                  </a:lnTo>
                  <a:lnTo>
                    <a:pt x="1330604" y="41770"/>
                  </a:lnTo>
                  <a:lnTo>
                    <a:pt x="1323555" y="41808"/>
                  </a:lnTo>
                  <a:lnTo>
                    <a:pt x="1317353" y="42468"/>
                  </a:lnTo>
                  <a:lnTo>
                    <a:pt x="1312149" y="45187"/>
                  </a:lnTo>
                  <a:lnTo>
                    <a:pt x="1305953" y="45846"/>
                  </a:lnTo>
                  <a:lnTo>
                    <a:pt x="1281252" y="46012"/>
                  </a:lnTo>
                  <a:lnTo>
                    <a:pt x="1281315" y="51866"/>
                  </a:lnTo>
                  <a:lnTo>
                    <a:pt x="1270749" y="51942"/>
                  </a:lnTo>
                  <a:lnTo>
                    <a:pt x="1249629" y="55981"/>
                  </a:lnTo>
                  <a:lnTo>
                    <a:pt x="1248422" y="60731"/>
                  </a:lnTo>
                  <a:lnTo>
                    <a:pt x="1221549" y="67894"/>
                  </a:lnTo>
                  <a:lnTo>
                    <a:pt x="1213611" y="66941"/>
                  </a:lnTo>
                  <a:lnTo>
                    <a:pt x="1213421" y="66014"/>
                  </a:lnTo>
                  <a:lnTo>
                    <a:pt x="1193965" y="66141"/>
                  </a:lnTo>
                  <a:lnTo>
                    <a:pt x="1195311" y="68478"/>
                  </a:lnTo>
                  <a:lnTo>
                    <a:pt x="1189824" y="72008"/>
                  </a:lnTo>
                  <a:lnTo>
                    <a:pt x="1180007" y="71970"/>
                  </a:lnTo>
                  <a:lnTo>
                    <a:pt x="1175473" y="64744"/>
                  </a:lnTo>
                  <a:lnTo>
                    <a:pt x="1155623" y="62928"/>
                  </a:lnTo>
                  <a:lnTo>
                    <a:pt x="1148943" y="67259"/>
                  </a:lnTo>
                  <a:lnTo>
                    <a:pt x="1121917" y="57238"/>
                  </a:lnTo>
                  <a:lnTo>
                    <a:pt x="1087767" y="52044"/>
                  </a:lnTo>
                  <a:lnTo>
                    <a:pt x="1079550" y="57530"/>
                  </a:lnTo>
                  <a:lnTo>
                    <a:pt x="1071257" y="56527"/>
                  </a:lnTo>
                  <a:lnTo>
                    <a:pt x="1069098" y="55651"/>
                  </a:lnTo>
                  <a:lnTo>
                    <a:pt x="1046873" y="55778"/>
                  </a:lnTo>
                  <a:lnTo>
                    <a:pt x="1049718" y="46431"/>
                  </a:lnTo>
                  <a:lnTo>
                    <a:pt x="1044066" y="48704"/>
                  </a:lnTo>
                  <a:lnTo>
                    <a:pt x="1037132" y="53924"/>
                  </a:lnTo>
                  <a:lnTo>
                    <a:pt x="1023010" y="54013"/>
                  </a:lnTo>
                  <a:lnTo>
                    <a:pt x="1013403" y="49768"/>
                  </a:lnTo>
                  <a:lnTo>
                    <a:pt x="997418" y="48775"/>
                  </a:lnTo>
                  <a:lnTo>
                    <a:pt x="979192" y="48557"/>
                  </a:lnTo>
                  <a:lnTo>
                    <a:pt x="962863" y="46634"/>
                  </a:lnTo>
                  <a:lnTo>
                    <a:pt x="956792" y="47485"/>
                  </a:lnTo>
                  <a:lnTo>
                    <a:pt x="938085" y="42900"/>
                  </a:lnTo>
                  <a:lnTo>
                    <a:pt x="923975" y="43014"/>
                  </a:lnTo>
                  <a:lnTo>
                    <a:pt x="925474" y="45161"/>
                  </a:lnTo>
                  <a:lnTo>
                    <a:pt x="906386" y="47028"/>
                  </a:lnTo>
                  <a:lnTo>
                    <a:pt x="892136" y="39966"/>
                  </a:lnTo>
                  <a:lnTo>
                    <a:pt x="873264" y="40055"/>
                  </a:lnTo>
                  <a:lnTo>
                    <a:pt x="860297" y="51320"/>
                  </a:lnTo>
                  <a:lnTo>
                    <a:pt x="842594" y="31864"/>
                  </a:lnTo>
                  <a:lnTo>
                    <a:pt x="825030" y="35801"/>
                  </a:lnTo>
                  <a:lnTo>
                    <a:pt x="804087" y="33972"/>
                  </a:lnTo>
                  <a:lnTo>
                    <a:pt x="800201" y="30200"/>
                  </a:lnTo>
                  <a:lnTo>
                    <a:pt x="792830" y="26228"/>
                  </a:lnTo>
                  <a:lnTo>
                    <a:pt x="788749" y="29616"/>
                  </a:lnTo>
                  <a:lnTo>
                    <a:pt x="779691" y="33261"/>
                  </a:lnTo>
                  <a:lnTo>
                    <a:pt x="757389" y="30060"/>
                  </a:lnTo>
                  <a:lnTo>
                    <a:pt x="755002" y="25464"/>
                  </a:lnTo>
                  <a:lnTo>
                    <a:pt x="749484" y="25585"/>
                  </a:lnTo>
                  <a:lnTo>
                    <a:pt x="741955" y="27005"/>
                  </a:lnTo>
                  <a:lnTo>
                    <a:pt x="733539" y="26301"/>
                  </a:lnTo>
                  <a:lnTo>
                    <a:pt x="727125" y="24002"/>
                  </a:lnTo>
                  <a:lnTo>
                    <a:pt x="727265" y="22453"/>
                  </a:lnTo>
                  <a:lnTo>
                    <a:pt x="709802" y="22580"/>
                  </a:lnTo>
                  <a:lnTo>
                    <a:pt x="709625" y="23507"/>
                  </a:lnTo>
                  <a:lnTo>
                    <a:pt x="701725" y="24574"/>
                  </a:lnTo>
                  <a:lnTo>
                    <a:pt x="704405" y="22745"/>
                  </a:lnTo>
                  <a:lnTo>
                    <a:pt x="682917" y="13233"/>
                  </a:lnTo>
                  <a:lnTo>
                    <a:pt x="679970" y="15049"/>
                  </a:lnTo>
                  <a:lnTo>
                    <a:pt x="684098" y="22339"/>
                  </a:lnTo>
                  <a:lnTo>
                    <a:pt x="662444" y="17373"/>
                  </a:lnTo>
                  <a:lnTo>
                    <a:pt x="638352" y="24879"/>
                  </a:lnTo>
                  <a:lnTo>
                    <a:pt x="606221" y="13550"/>
                  </a:lnTo>
                  <a:lnTo>
                    <a:pt x="605955" y="19037"/>
                  </a:lnTo>
                  <a:lnTo>
                    <a:pt x="575436" y="27851"/>
                  </a:lnTo>
                  <a:lnTo>
                    <a:pt x="535101" y="23101"/>
                  </a:lnTo>
                  <a:lnTo>
                    <a:pt x="519098" y="30987"/>
                  </a:lnTo>
                  <a:lnTo>
                    <a:pt x="509053" y="35288"/>
                  </a:lnTo>
                  <a:lnTo>
                    <a:pt x="500608" y="37007"/>
                  </a:lnTo>
                  <a:lnTo>
                    <a:pt x="418325" y="30251"/>
                  </a:lnTo>
                  <a:lnTo>
                    <a:pt x="406145" y="27292"/>
                  </a:lnTo>
                  <a:lnTo>
                    <a:pt x="404164" y="34747"/>
                  </a:lnTo>
                  <a:lnTo>
                    <a:pt x="368947" y="32550"/>
                  </a:lnTo>
                  <a:lnTo>
                    <a:pt x="368960" y="36702"/>
                  </a:lnTo>
                  <a:lnTo>
                    <a:pt x="350062" y="31394"/>
                  </a:lnTo>
                  <a:lnTo>
                    <a:pt x="346544" y="31419"/>
                  </a:lnTo>
                  <a:lnTo>
                    <a:pt x="338577" y="32665"/>
                  </a:lnTo>
                  <a:lnTo>
                    <a:pt x="328451" y="27283"/>
                  </a:lnTo>
                  <a:lnTo>
                    <a:pt x="323176" y="29514"/>
                  </a:lnTo>
                  <a:lnTo>
                    <a:pt x="305727" y="32029"/>
                  </a:lnTo>
                  <a:lnTo>
                    <a:pt x="296456" y="33007"/>
                  </a:lnTo>
                  <a:lnTo>
                    <a:pt x="267093" y="45961"/>
                  </a:lnTo>
                  <a:lnTo>
                    <a:pt x="248881" y="45745"/>
                  </a:lnTo>
                  <a:lnTo>
                    <a:pt x="235356" y="51739"/>
                  </a:lnTo>
                  <a:lnTo>
                    <a:pt x="200101" y="52285"/>
                  </a:lnTo>
                  <a:lnTo>
                    <a:pt x="177317" y="48196"/>
                  </a:lnTo>
                  <a:lnTo>
                    <a:pt x="156463" y="46354"/>
                  </a:lnTo>
                  <a:lnTo>
                    <a:pt x="152361" y="43446"/>
                  </a:lnTo>
                  <a:lnTo>
                    <a:pt x="141795" y="43522"/>
                  </a:lnTo>
                  <a:lnTo>
                    <a:pt x="124066" y="39750"/>
                  </a:lnTo>
                  <a:lnTo>
                    <a:pt x="119887" y="47472"/>
                  </a:lnTo>
                  <a:lnTo>
                    <a:pt x="106540" y="47675"/>
                  </a:lnTo>
                  <a:lnTo>
                    <a:pt x="102280" y="55267"/>
                  </a:lnTo>
                  <a:lnTo>
                    <a:pt x="92971" y="61763"/>
                  </a:lnTo>
                  <a:lnTo>
                    <a:pt x="80588" y="66463"/>
                  </a:lnTo>
                  <a:lnTo>
                    <a:pt x="67106" y="68668"/>
                  </a:lnTo>
                  <a:lnTo>
                    <a:pt x="56476" y="68719"/>
                  </a:lnTo>
                  <a:lnTo>
                    <a:pt x="20027" y="82981"/>
                  </a:lnTo>
                  <a:lnTo>
                    <a:pt x="215" y="103454"/>
                  </a:lnTo>
                  <a:lnTo>
                    <a:pt x="0" y="122034"/>
                  </a:lnTo>
                  <a:lnTo>
                    <a:pt x="20726" y="97561"/>
                  </a:lnTo>
                  <a:lnTo>
                    <a:pt x="29319" y="106143"/>
                  </a:lnTo>
                  <a:lnTo>
                    <a:pt x="39676" y="110697"/>
                  </a:lnTo>
                  <a:lnTo>
                    <a:pt x="50435" y="111725"/>
                  </a:lnTo>
                  <a:lnTo>
                    <a:pt x="60236" y="109727"/>
                  </a:lnTo>
                  <a:lnTo>
                    <a:pt x="85953" y="82765"/>
                  </a:lnTo>
                  <a:lnTo>
                    <a:pt x="119722" y="83413"/>
                  </a:lnTo>
                  <a:lnTo>
                    <a:pt x="166484" y="92214"/>
                  </a:lnTo>
                  <a:lnTo>
                    <a:pt x="205104" y="76326"/>
                  </a:lnTo>
                  <a:lnTo>
                    <a:pt x="243776" y="88747"/>
                  </a:lnTo>
                  <a:lnTo>
                    <a:pt x="262178" y="85458"/>
                  </a:lnTo>
                  <a:lnTo>
                    <a:pt x="285902" y="87718"/>
                  </a:lnTo>
                  <a:lnTo>
                    <a:pt x="299859" y="77876"/>
                  </a:lnTo>
                  <a:lnTo>
                    <a:pt x="310451" y="77812"/>
                  </a:lnTo>
                  <a:lnTo>
                    <a:pt x="319119" y="75298"/>
                  </a:lnTo>
                  <a:lnTo>
                    <a:pt x="351090" y="64336"/>
                  </a:lnTo>
                  <a:lnTo>
                    <a:pt x="359651" y="61836"/>
                  </a:lnTo>
                  <a:lnTo>
                    <a:pt x="399182" y="59395"/>
                  </a:lnTo>
                  <a:lnTo>
                    <a:pt x="438340" y="55557"/>
                  </a:lnTo>
                  <a:lnTo>
                    <a:pt x="471754" y="54808"/>
                  </a:lnTo>
                  <a:lnTo>
                    <a:pt x="494055" y="61633"/>
                  </a:lnTo>
                  <a:lnTo>
                    <a:pt x="508241" y="65443"/>
                  </a:lnTo>
                  <a:lnTo>
                    <a:pt x="536486" y="65239"/>
                  </a:lnTo>
                  <a:lnTo>
                    <a:pt x="540136" y="59905"/>
                  </a:lnTo>
                  <a:lnTo>
                    <a:pt x="544360" y="59056"/>
                  </a:lnTo>
                  <a:lnTo>
                    <a:pt x="550812" y="60276"/>
                  </a:lnTo>
                  <a:lnTo>
                    <a:pt x="561149" y="61150"/>
                  </a:lnTo>
                  <a:lnTo>
                    <a:pt x="586653" y="60025"/>
                  </a:lnTo>
                  <a:lnTo>
                    <a:pt x="605167" y="57800"/>
                  </a:lnTo>
                  <a:lnTo>
                    <a:pt x="628111" y="55542"/>
                  </a:lnTo>
                  <a:lnTo>
                    <a:pt x="666902" y="54317"/>
                  </a:lnTo>
                  <a:lnTo>
                    <a:pt x="685012" y="49180"/>
                  </a:lnTo>
                  <a:lnTo>
                    <a:pt x="700365" y="48210"/>
                  </a:lnTo>
                  <a:lnTo>
                    <a:pt x="717592" y="49158"/>
                  </a:lnTo>
                  <a:lnTo>
                    <a:pt x="741324" y="49771"/>
                  </a:lnTo>
                  <a:lnTo>
                    <a:pt x="755307" y="65417"/>
                  </a:lnTo>
                  <a:lnTo>
                    <a:pt x="771063" y="67025"/>
                  </a:lnTo>
                  <a:lnTo>
                    <a:pt x="781356" y="69735"/>
                  </a:lnTo>
                  <a:lnTo>
                    <a:pt x="791699" y="72750"/>
                  </a:lnTo>
                  <a:lnTo>
                    <a:pt x="807605" y="75272"/>
                  </a:lnTo>
                  <a:lnTo>
                    <a:pt x="829129" y="76248"/>
                  </a:lnTo>
                  <a:lnTo>
                    <a:pt x="837387" y="74639"/>
                  </a:lnTo>
                  <a:lnTo>
                    <a:pt x="842492" y="72842"/>
                  </a:lnTo>
                  <a:lnTo>
                    <a:pt x="854557" y="73253"/>
                  </a:lnTo>
                  <a:lnTo>
                    <a:pt x="860573" y="76530"/>
                  </a:lnTo>
                  <a:lnTo>
                    <a:pt x="874071" y="74885"/>
                  </a:lnTo>
                  <a:lnTo>
                    <a:pt x="889426" y="71792"/>
                  </a:lnTo>
                  <a:lnTo>
                    <a:pt x="901014" y="70726"/>
                  </a:lnTo>
                  <a:lnTo>
                    <a:pt x="905454" y="78737"/>
                  </a:lnTo>
                  <a:lnTo>
                    <a:pt x="915857" y="83192"/>
                  </a:lnTo>
                  <a:lnTo>
                    <a:pt x="929474" y="84269"/>
                  </a:lnTo>
                  <a:lnTo>
                    <a:pt x="943559" y="82143"/>
                  </a:lnTo>
                  <a:lnTo>
                    <a:pt x="978636" y="66281"/>
                  </a:lnTo>
                  <a:lnTo>
                    <a:pt x="1020648" y="76339"/>
                  </a:lnTo>
                  <a:lnTo>
                    <a:pt x="1098232" y="97891"/>
                  </a:lnTo>
                  <a:lnTo>
                    <a:pt x="1112845" y="100370"/>
                  </a:lnTo>
                  <a:lnTo>
                    <a:pt x="1136442" y="98245"/>
                  </a:lnTo>
                  <a:lnTo>
                    <a:pt x="1162917" y="94632"/>
                  </a:lnTo>
                  <a:lnTo>
                    <a:pt x="1186167" y="92646"/>
                  </a:lnTo>
                  <a:lnTo>
                    <a:pt x="1210881" y="92468"/>
                  </a:lnTo>
                  <a:lnTo>
                    <a:pt x="1231510" y="88785"/>
                  </a:lnTo>
                  <a:lnTo>
                    <a:pt x="1253413" y="81618"/>
                  </a:lnTo>
                  <a:lnTo>
                    <a:pt x="1271764" y="76386"/>
                  </a:lnTo>
                  <a:lnTo>
                    <a:pt x="1281734" y="78511"/>
                  </a:lnTo>
                  <a:lnTo>
                    <a:pt x="1404759" y="82562"/>
                  </a:lnTo>
                  <a:lnTo>
                    <a:pt x="1412417" y="88112"/>
                  </a:lnTo>
                  <a:lnTo>
                    <a:pt x="1437068" y="89877"/>
                  </a:lnTo>
                  <a:lnTo>
                    <a:pt x="1468589" y="66281"/>
                  </a:lnTo>
                  <a:lnTo>
                    <a:pt x="1475227" y="64519"/>
                  </a:lnTo>
                  <a:lnTo>
                    <a:pt x="1479815" y="65462"/>
                  </a:lnTo>
                  <a:lnTo>
                    <a:pt x="1483143" y="65681"/>
                  </a:lnTo>
                  <a:lnTo>
                    <a:pt x="1486001" y="61747"/>
                  </a:lnTo>
                  <a:lnTo>
                    <a:pt x="1495983" y="61556"/>
                  </a:lnTo>
                  <a:lnTo>
                    <a:pt x="1503502" y="72364"/>
                  </a:lnTo>
                  <a:lnTo>
                    <a:pt x="1503705" y="68706"/>
                  </a:lnTo>
                  <a:lnTo>
                    <a:pt x="1545564" y="52565"/>
                  </a:lnTo>
                  <a:lnTo>
                    <a:pt x="1555991" y="52463"/>
                  </a:lnTo>
                  <a:lnTo>
                    <a:pt x="1605724" y="49377"/>
                  </a:lnTo>
                  <a:lnTo>
                    <a:pt x="1615960" y="53479"/>
                  </a:lnTo>
                  <a:lnTo>
                    <a:pt x="1626527" y="60782"/>
                  </a:lnTo>
                  <a:lnTo>
                    <a:pt x="1650441" y="59697"/>
                  </a:lnTo>
                  <a:lnTo>
                    <a:pt x="1667243" y="57564"/>
                  </a:lnTo>
                  <a:lnTo>
                    <a:pt x="1679558" y="55461"/>
                  </a:lnTo>
                  <a:lnTo>
                    <a:pt x="1690014" y="54470"/>
                  </a:lnTo>
                  <a:lnTo>
                    <a:pt x="1711185" y="54330"/>
                  </a:lnTo>
                  <a:lnTo>
                    <a:pt x="1711134" y="50431"/>
                  </a:lnTo>
                  <a:lnTo>
                    <a:pt x="1721713" y="50368"/>
                  </a:lnTo>
                  <a:lnTo>
                    <a:pt x="1774672" y="54140"/>
                  </a:lnTo>
                  <a:lnTo>
                    <a:pt x="1778177" y="59753"/>
                  </a:lnTo>
                  <a:lnTo>
                    <a:pt x="1810120" y="61533"/>
                  </a:lnTo>
                  <a:lnTo>
                    <a:pt x="1832843" y="66687"/>
                  </a:lnTo>
                  <a:lnTo>
                    <a:pt x="1874012" y="82461"/>
                  </a:lnTo>
                  <a:lnTo>
                    <a:pt x="1877923" y="86232"/>
                  </a:lnTo>
                  <a:lnTo>
                    <a:pt x="1919998" y="86664"/>
                  </a:lnTo>
                  <a:lnTo>
                    <a:pt x="1926222" y="86896"/>
                  </a:lnTo>
                  <a:lnTo>
                    <a:pt x="1931501" y="89268"/>
                  </a:lnTo>
                  <a:lnTo>
                    <a:pt x="1937689" y="89814"/>
                  </a:lnTo>
                  <a:lnTo>
                    <a:pt x="1948281" y="89738"/>
                  </a:lnTo>
                  <a:lnTo>
                    <a:pt x="1948345" y="93637"/>
                  </a:lnTo>
                  <a:lnTo>
                    <a:pt x="1966010" y="93522"/>
                  </a:lnTo>
                  <a:lnTo>
                    <a:pt x="1966087" y="99390"/>
                  </a:lnTo>
                  <a:lnTo>
                    <a:pt x="1973148" y="99326"/>
                  </a:lnTo>
                  <a:lnTo>
                    <a:pt x="1982602" y="101308"/>
                  </a:lnTo>
                  <a:lnTo>
                    <a:pt x="1991661" y="103838"/>
                  </a:lnTo>
                  <a:lnTo>
                    <a:pt x="2001201" y="105991"/>
                  </a:lnTo>
                  <a:lnTo>
                    <a:pt x="2012099" y="106845"/>
                  </a:lnTo>
                  <a:lnTo>
                    <a:pt x="2026221" y="106768"/>
                  </a:lnTo>
                  <a:lnTo>
                    <a:pt x="2034336" y="104952"/>
                  </a:lnTo>
                  <a:lnTo>
                    <a:pt x="2051088" y="105117"/>
                  </a:lnTo>
                  <a:lnTo>
                    <a:pt x="2057998" y="112735"/>
                  </a:lnTo>
                  <a:lnTo>
                    <a:pt x="2069849" y="110177"/>
                  </a:lnTo>
                  <a:lnTo>
                    <a:pt x="2081238" y="107159"/>
                  </a:lnTo>
                  <a:lnTo>
                    <a:pt x="2086762" y="113398"/>
                  </a:lnTo>
                  <a:lnTo>
                    <a:pt x="2106155" y="113283"/>
                  </a:lnTo>
                  <a:lnTo>
                    <a:pt x="2110562" y="108356"/>
                  </a:lnTo>
                  <a:lnTo>
                    <a:pt x="2118423" y="105384"/>
                  </a:lnTo>
                  <a:lnTo>
                    <a:pt x="2164435" y="83883"/>
                  </a:lnTo>
                  <a:lnTo>
                    <a:pt x="2213317" y="75437"/>
                  </a:lnTo>
                  <a:lnTo>
                    <a:pt x="2227440" y="81089"/>
                  </a:lnTo>
                  <a:lnTo>
                    <a:pt x="2250122" y="76365"/>
                  </a:lnTo>
                  <a:lnTo>
                    <a:pt x="2250833" y="57035"/>
                  </a:lnTo>
                  <a:lnTo>
                    <a:pt x="2237054" y="54825"/>
                  </a:lnTo>
                  <a:lnTo>
                    <a:pt x="2225934" y="60811"/>
                  </a:lnTo>
                  <a:lnTo>
                    <a:pt x="2208707" y="62414"/>
                  </a:lnTo>
                  <a:lnTo>
                    <a:pt x="2189080" y="61644"/>
                  </a:lnTo>
                  <a:lnTo>
                    <a:pt x="2170760" y="60515"/>
                  </a:lnTo>
                  <a:lnTo>
                    <a:pt x="2153754" y="67144"/>
                  </a:lnTo>
                  <a:lnTo>
                    <a:pt x="2153450" y="64554"/>
                  </a:lnTo>
                  <a:lnTo>
                    <a:pt x="2049652" y="62064"/>
                  </a:lnTo>
                  <a:lnTo>
                    <a:pt x="2015693" y="71729"/>
                  </a:lnTo>
                  <a:lnTo>
                    <a:pt x="2010371" y="75857"/>
                  </a:lnTo>
                  <a:lnTo>
                    <a:pt x="2008200" y="77965"/>
                  </a:lnTo>
                  <a:lnTo>
                    <a:pt x="1995551" y="70243"/>
                  </a:lnTo>
                  <a:lnTo>
                    <a:pt x="1954783" y="70167"/>
                  </a:lnTo>
                  <a:lnTo>
                    <a:pt x="1941499" y="53606"/>
                  </a:lnTo>
                  <a:lnTo>
                    <a:pt x="1920791" y="51437"/>
                  </a:lnTo>
                  <a:lnTo>
                    <a:pt x="1900612" y="45732"/>
                  </a:lnTo>
                  <a:lnTo>
                    <a:pt x="1882671" y="38608"/>
                  </a:lnTo>
                  <a:lnTo>
                    <a:pt x="1868677" y="32181"/>
                  </a:lnTo>
                  <a:lnTo>
                    <a:pt x="1857077" y="33296"/>
                  </a:lnTo>
                  <a:lnTo>
                    <a:pt x="1850956" y="35867"/>
                  </a:lnTo>
                  <a:lnTo>
                    <a:pt x="1845734" y="38482"/>
                  </a:lnTo>
                  <a:lnTo>
                    <a:pt x="1836826" y="39725"/>
                  </a:lnTo>
                  <a:lnTo>
                    <a:pt x="1816709" y="39877"/>
                  </a:lnTo>
                  <a:lnTo>
                    <a:pt x="1816519" y="29578"/>
                  </a:lnTo>
                  <a:lnTo>
                    <a:pt x="1808619" y="30645"/>
                  </a:lnTo>
                  <a:lnTo>
                    <a:pt x="1799678" y="30581"/>
                  </a:lnTo>
                  <a:lnTo>
                    <a:pt x="1781467" y="21259"/>
                  </a:lnTo>
                  <a:lnTo>
                    <a:pt x="1765884" y="16128"/>
                  </a:lnTo>
                  <a:lnTo>
                    <a:pt x="1737512" y="8521"/>
                  </a:lnTo>
                  <a:lnTo>
                    <a:pt x="1712772" y="6743"/>
                  </a:lnTo>
                  <a:lnTo>
                    <a:pt x="1695170" y="9080"/>
                  </a:lnTo>
                  <a:lnTo>
                    <a:pt x="1695005" y="6616"/>
                  </a:lnTo>
                  <a:lnTo>
                    <a:pt x="1661261" y="7556"/>
                  </a:lnTo>
                  <a:lnTo>
                    <a:pt x="1657781" y="5346"/>
                  </a:lnTo>
                  <a:lnTo>
                    <a:pt x="1647939" y="0"/>
                  </a:lnTo>
                  <a:close/>
                </a:path>
              </a:pathLst>
            </a:custGeom>
            <a:solidFill>
              <a:srgbClr val="FFFFFF"/>
            </a:solidFill>
          </p:spPr>
          <p:txBody>
            <a:bodyPr wrap="square" lIns="0" tIns="0" rIns="0" bIns="0" rtlCol="0"/>
            <a:lstStyle/>
            <a:p>
              <a:pPr defTabSz="1613663"/>
              <a:endParaRPr sz="3176">
                <a:solidFill>
                  <a:prstClr val="black"/>
                </a:solidFill>
                <a:latin typeface="Calibri"/>
              </a:endParaRPr>
            </a:p>
          </p:txBody>
        </p:sp>
      </p:grpSp>
      <p:sp>
        <p:nvSpPr>
          <p:cNvPr id="278" name="object 5">
            <a:extLst>
              <a:ext uri="{FF2B5EF4-FFF2-40B4-BE49-F238E27FC236}">
                <a16:creationId xmlns:a16="http://schemas.microsoft.com/office/drawing/2014/main" id="{B7A29FA9-0024-439A-B6E2-7F2B44ED152D}"/>
              </a:ext>
            </a:extLst>
          </p:cNvPr>
          <p:cNvSpPr txBox="1">
            <a:spLocks/>
          </p:cNvSpPr>
          <p:nvPr/>
        </p:nvSpPr>
        <p:spPr>
          <a:xfrm>
            <a:off x="764145" y="1717692"/>
            <a:ext cx="7744357" cy="517334"/>
          </a:xfrm>
          <a:prstGeom prst="rect">
            <a:avLst/>
          </a:prstGeom>
        </p:spPr>
        <p:txBody>
          <a:bodyPr vert="horz" wrap="square" lIns="0" tIns="24651" rIns="0" bIns="0" rtlCol="0">
            <a:spAutoFit/>
          </a:bodyPr>
          <a:lstStyle>
            <a:lvl1pPr>
              <a:defRPr sz="2050" b="0" i="0">
                <a:solidFill>
                  <a:srgbClr val="B24020"/>
                </a:solidFill>
                <a:latin typeface="Verdana"/>
                <a:ea typeface="+mj-ea"/>
                <a:cs typeface="Verdana"/>
              </a:defRPr>
            </a:lvl1pPr>
          </a:lstStyle>
          <a:p>
            <a:pPr marL="22414" algn="ctr" defTabSz="1613663">
              <a:spcBef>
                <a:spcPts val="195"/>
              </a:spcBef>
            </a:pPr>
            <a:r>
              <a:rPr lang="en-US" sz="3200" b="1" i="1" dirty="0">
                <a:latin typeface="Community Light" panose="02000303040000020003" pitchFamily="50" charset="0"/>
              </a:rPr>
              <a:t>Required Skills</a:t>
            </a:r>
          </a:p>
        </p:txBody>
      </p:sp>
      <p:sp>
        <p:nvSpPr>
          <p:cNvPr id="282" name="object 5">
            <a:extLst>
              <a:ext uri="{FF2B5EF4-FFF2-40B4-BE49-F238E27FC236}">
                <a16:creationId xmlns:a16="http://schemas.microsoft.com/office/drawing/2014/main" id="{E23BD993-6AF6-4B3B-AA90-752D6747D527}"/>
              </a:ext>
            </a:extLst>
          </p:cNvPr>
          <p:cNvSpPr txBox="1">
            <a:spLocks/>
          </p:cNvSpPr>
          <p:nvPr/>
        </p:nvSpPr>
        <p:spPr>
          <a:xfrm>
            <a:off x="16444543" y="1717693"/>
            <a:ext cx="6445112" cy="578890"/>
          </a:xfrm>
          <a:prstGeom prst="rect">
            <a:avLst/>
          </a:prstGeom>
        </p:spPr>
        <p:txBody>
          <a:bodyPr vert="horz" wrap="square" lIns="0" tIns="24651" rIns="0" bIns="0" rtlCol="0">
            <a:spAutoFit/>
          </a:bodyPr>
          <a:lstStyle>
            <a:lvl1pPr>
              <a:defRPr sz="2050" b="0" i="0">
                <a:solidFill>
                  <a:srgbClr val="B24020"/>
                </a:solidFill>
                <a:latin typeface="Verdana"/>
                <a:ea typeface="+mj-ea"/>
                <a:cs typeface="Verdana"/>
              </a:defRPr>
            </a:lvl1pPr>
          </a:lstStyle>
          <a:p>
            <a:pPr marL="22414" algn="ctr" defTabSz="1613663">
              <a:spcBef>
                <a:spcPts val="195"/>
              </a:spcBef>
            </a:pPr>
            <a:r>
              <a:rPr lang="en-US" sz="3600" b="1" i="1" dirty="0">
                <a:latin typeface="Community Light" panose="02000303040000020003" pitchFamily="50" charset="0"/>
              </a:rPr>
              <a:t>Achieved Skills</a:t>
            </a:r>
          </a:p>
        </p:txBody>
      </p:sp>
      <p:grpSp>
        <p:nvGrpSpPr>
          <p:cNvPr id="284" name="Group 283">
            <a:extLst>
              <a:ext uri="{FF2B5EF4-FFF2-40B4-BE49-F238E27FC236}">
                <a16:creationId xmlns:a16="http://schemas.microsoft.com/office/drawing/2014/main" id="{015FC0A0-EFDD-4170-999E-C2CD08E5C265}"/>
              </a:ext>
            </a:extLst>
          </p:cNvPr>
          <p:cNvGrpSpPr/>
          <p:nvPr/>
        </p:nvGrpSpPr>
        <p:grpSpPr>
          <a:xfrm>
            <a:off x="7881538" y="2768387"/>
            <a:ext cx="1279485" cy="3455013"/>
            <a:chOff x="2565425" y="1585880"/>
            <a:chExt cx="1010063" cy="1958096"/>
          </a:xfrm>
        </p:grpSpPr>
        <p:sp>
          <p:nvSpPr>
            <p:cNvPr id="285" name="object 62">
              <a:extLst>
                <a:ext uri="{FF2B5EF4-FFF2-40B4-BE49-F238E27FC236}">
                  <a16:creationId xmlns:a16="http://schemas.microsoft.com/office/drawing/2014/main" id="{34F0CC23-5EDC-46B6-B9C3-FF0E04C108EC}"/>
                </a:ext>
              </a:extLst>
            </p:cNvPr>
            <p:cNvSpPr/>
            <p:nvPr/>
          </p:nvSpPr>
          <p:spPr>
            <a:xfrm>
              <a:off x="2757775" y="1630964"/>
              <a:ext cx="817713" cy="45719"/>
            </a:xfrm>
            <a:custGeom>
              <a:avLst/>
              <a:gdLst/>
              <a:ahLst/>
              <a:cxnLst/>
              <a:rect l="l" t="t" r="r" b="b"/>
              <a:pathLst>
                <a:path w="2040889">
                  <a:moveTo>
                    <a:pt x="0" y="0"/>
                  </a:moveTo>
                  <a:lnTo>
                    <a:pt x="2040508"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286" name="object 63">
              <a:extLst>
                <a:ext uri="{FF2B5EF4-FFF2-40B4-BE49-F238E27FC236}">
                  <a16:creationId xmlns:a16="http://schemas.microsoft.com/office/drawing/2014/main" id="{9ACA4A16-3D61-4F01-84AA-3B1C4FB4E4D4}"/>
                </a:ext>
              </a:extLst>
            </p:cNvPr>
            <p:cNvSpPr/>
            <p:nvPr/>
          </p:nvSpPr>
          <p:spPr>
            <a:xfrm>
              <a:off x="3526998" y="1585880"/>
              <a:ext cx="48260" cy="90170"/>
            </a:xfrm>
            <a:custGeom>
              <a:avLst/>
              <a:gdLst/>
              <a:ahLst/>
              <a:cxnLst/>
              <a:rect l="l" t="t" r="r" b="b"/>
              <a:pathLst>
                <a:path w="48260" h="90169">
                  <a:moveTo>
                    <a:pt x="0" y="0"/>
                  </a:moveTo>
                  <a:lnTo>
                    <a:pt x="48260" y="44869"/>
                  </a:lnTo>
                  <a:lnTo>
                    <a:pt x="0" y="89725"/>
                  </a:lnTo>
                </a:path>
              </a:pathLst>
            </a:custGeom>
            <a:ln w="12699">
              <a:solidFill>
                <a:srgbClr val="F4BA64"/>
              </a:solidFill>
            </a:ln>
          </p:spPr>
          <p:txBody>
            <a:bodyPr wrap="square" lIns="0" tIns="0" rIns="0" bIns="0" rtlCol="0"/>
            <a:lstStyle/>
            <a:p>
              <a:pPr defTabSz="1613663"/>
              <a:endParaRPr sz="3176">
                <a:solidFill>
                  <a:prstClr val="black"/>
                </a:solidFill>
                <a:latin typeface="Calibri"/>
              </a:endParaRPr>
            </a:p>
          </p:txBody>
        </p:sp>
        <p:sp>
          <p:nvSpPr>
            <p:cNvPr id="287" name="object 64">
              <a:extLst>
                <a:ext uri="{FF2B5EF4-FFF2-40B4-BE49-F238E27FC236}">
                  <a16:creationId xmlns:a16="http://schemas.microsoft.com/office/drawing/2014/main" id="{500D514E-8385-435A-A281-B236349FB6DE}"/>
                </a:ext>
              </a:extLst>
            </p:cNvPr>
            <p:cNvSpPr/>
            <p:nvPr/>
          </p:nvSpPr>
          <p:spPr>
            <a:xfrm flipV="1">
              <a:off x="2757775" y="2219420"/>
              <a:ext cx="817713" cy="45719"/>
            </a:xfrm>
            <a:custGeom>
              <a:avLst/>
              <a:gdLst/>
              <a:ahLst/>
              <a:cxnLst/>
              <a:rect l="l" t="t" r="r" b="b"/>
              <a:pathLst>
                <a:path w="2040889">
                  <a:moveTo>
                    <a:pt x="0" y="0"/>
                  </a:moveTo>
                  <a:lnTo>
                    <a:pt x="2040508"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288" name="object 65">
              <a:extLst>
                <a:ext uri="{FF2B5EF4-FFF2-40B4-BE49-F238E27FC236}">
                  <a16:creationId xmlns:a16="http://schemas.microsoft.com/office/drawing/2014/main" id="{1C11CAFB-79BE-420D-88E5-0FC7D9CE4A0B}"/>
                </a:ext>
              </a:extLst>
            </p:cNvPr>
            <p:cNvSpPr/>
            <p:nvPr/>
          </p:nvSpPr>
          <p:spPr>
            <a:xfrm>
              <a:off x="3526998" y="2220054"/>
              <a:ext cx="48260" cy="90170"/>
            </a:xfrm>
            <a:custGeom>
              <a:avLst/>
              <a:gdLst/>
              <a:ahLst/>
              <a:cxnLst/>
              <a:rect l="l" t="t" r="r" b="b"/>
              <a:pathLst>
                <a:path w="48260" h="90169">
                  <a:moveTo>
                    <a:pt x="0" y="0"/>
                  </a:moveTo>
                  <a:lnTo>
                    <a:pt x="48260" y="44869"/>
                  </a:lnTo>
                  <a:lnTo>
                    <a:pt x="0" y="89725"/>
                  </a:lnTo>
                </a:path>
              </a:pathLst>
            </a:custGeom>
            <a:ln w="12699">
              <a:solidFill>
                <a:srgbClr val="F4BA64"/>
              </a:solidFill>
            </a:ln>
          </p:spPr>
          <p:txBody>
            <a:bodyPr wrap="square" lIns="0" tIns="0" rIns="0" bIns="0" rtlCol="0"/>
            <a:lstStyle/>
            <a:p>
              <a:pPr defTabSz="1613663"/>
              <a:endParaRPr sz="3176">
                <a:solidFill>
                  <a:prstClr val="black"/>
                </a:solidFill>
                <a:latin typeface="Calibri"/>
              </a:endParaRPr>
            </a:p>
          </p:txBody>
        </p:sp>
        <p:sp>
          <p:nvSpPr>
            <p:cNvPr id="289" name="object 66">
              <a:extLst>
                <a:ext uri="{FF2B5EF4-FFF2-40B4-BE49-F238E27FC236}">
                  <a16:creationId xmlns:a16="http://schemas.microsoft.com/office/drawing/2014/main" id="{64727E5C-892F-4250-8FE5-8FD7874A27B6}"/>
                </a:ext>
              </a:extLst>
            </p:cNvPr>
            <p:cNvSpPr/>
            <p:nvPr/>
          </p:nvSpPr>
          <p:spPr>
            <a:xfrm>
              <a:off x="2565425" y="2886811"/>
              <a:ext cx="721194" cy="48214"/>
            </a:xfrm>
            <a:custGeom>
              <a:avLst/>
              <a:gdLst/>
              <a:ahLst/>
              <a:cxnLst/>
              <a:rect l="l" t="t" r="r" b="b"/>
              <a:pathLst>
                <a:path w="2522854">
                  <a:moveTo>
                    <a:pt x="0" y="0"/>
                  </a:moveTo>
                  <a:lnTo>
                    <a:pt x="2522486"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290" name="object 67">
              <a:extLst>
                <a:ext uri="{FF2B5EF4-FFF2-40B4-BE49-F238E27FC236}">
                  <a16:creationId xmlns:a16="http://schemas.microsoft.com/office/drawing/2014/main" id="{E940FB09-2C72-4E1E-8092-DFE2E0123075}"/>
                </a:ext>
              </a:extLst>
            </p:cNvPr>
            <p:cNvSpPr/>
            <p:nvPr/>
          </p:nvSpPr>
          <p:spPr>
            <a:xfrm>
              <a:off x="3250476" y="2839032"/>
              <a:ext cx="48260" cy="90170"/>
            </a:xfrm>
            <a:custGeom>
              <a:avLst/>
              <a:gdLst/>
              <a:ahLst/>
              <a:cxnLst/>
              <a:rect l="l" t="t" r="r" b="b"/>
              <a:pathLst>
                <a:path w="48260" h="90169">
                  <a:moveTo>
                    <a:pt x="0" y="0"/>
                  </a:moveTo>
                  <a:lnTo>
                    <a:pt x="48260" y="44881"/>
                  </a:lnTo>
                  <a:lnTo>
                    <a:pt x="0" y="89725"/>
                  </a:lnTo>
                </a:path>
              </a:pathLst>
            </a:custGeom>
            <a:ln w="12699">
              <a:solidFill>
                <a:srgbClr val="F4BA64"/>
              </a:solidFill>
            </a:ln>
          </p:spPr>
          <p:txBody>
            <a:bodyPr wrap="square" lIns="0" tIns="0" rIns="0" bIns="0" rtlCol="0"/>
            <a:lstStyle/>
            <a:p>
              <a:pPr defTabSz="1613663"/>
              <a:endParaRPr sz="3176">
                <a:solidFill>
                  <a:prstClr val="black"/>
                </a:solidFill>
                <a:latin typeface="Calibri"/>
              </a:endParaRPr>
            </a:p>
          </p:txBody>
        </p:sp>
        <p:sp>
          <p:nvSpPr>
            <p:cNvPr id="291" name="object 68">
              <a:extLst>
                <a:ext uri="{FF2B5EF4-FFF2-40B4-BE49-F238E27FC236}">
                  <a16:creationId xmlns:a16="http://schemas.microsoft.com/office/drawing/2014/main" id="{5607EF10-BB0D-48F0-A515-FA8828EC72E8}"/>
                </a:ext>
              </a:extLst>
            </p:cNvPr>
            <p:cNvSpPr/>
            <p:nvPr/>
          </p:nvSpPr>
          <p:spPr>
            <a:xfrm>
              <a:off x="2637290" y="3498257"/>
              <a:ext cx="866054" cy="45719"/>
            </a:xfrm>
            <a:custGeom>
              <a:avLst/>
              <a:gdLst/>
              <a:ahLst/>
              <a:cxnLst/>
              <a:rect l="l" t="t" r="r" b="b"/>
              <a:pathLst>
                <a:path w="2161540">
                  <a:moveTo>
                    <a:pt x="0" y="0"/>
                  </a:moveTo>
                  <a:lnTo>
                    <a:pt x="2160993" y="0"/>
                  </a:lnTo>
                </a:path>
              </a:pathLst>
            </a:custGeom>
            <a:ln w="12700">
              <a:solidFill>
                <a:srgbClr val="F4BA64"/>
              </a:solidFill>
            </a:ln>
          </p:spPr>
          <p:txBody>
            <a:bodyPr wrap="square" lIns="0" tIns="0" rIns="0" bIns="0" rtlCol="0"/>
            <a:lstStyle/>
            <a:p>
              <a:pPr defTabSz="1613663"/>
              <a:endParaRPr sz="3176">
                <a:solidFill>
                  <a:prstClr val="black"/>
                </a:solidFill>
                <a:latin typeface="Calibri"/>
              </a:endParaRPr>
            </a:p>
          </p:txBody>
        </p:sp>
        <p:sp>
          <p:nvSpPr>
            <p:cNvPr id="292" name="object 69">
              <a:extLst>
                <a:ext uri="{FF2B5EF4-FFF2-40B4-BE49-F238E27FC236}">
                  <a16:creationId xmlns:a16="http://schemas.microsoft.com/office/drawing/2014/main" id="{20D213CA-8EF2-489F-A651-71FF60D9123A}"/>
                </a:ext>
              </a:extLst>
            </p:cNvPr>
            <p:cNvSpPr/>
            <p:nvPr/>
          </p:nvSpPr>
          <p:spPr>
            <a:xfrm>
              <a:off x="3464774" y="3453034"/>
              <a:ext cx="48260" cy="90170"/>
            </a:xfrm>
            <a:custGeom>
              <a:avLst/>
              <a:gdLst/>
              <a:ahLst/>
              <a:cxnLst/>
              <a:rect l="l" t="t" r="r" b="b"/>
              <a:pathLst>
                <a:path w="48260" h="90170">
                  <a:moveTo>
                    <a:pt x="0" y="0"/>
                  </a:moveTo>
                  <a:lnTo>
                    <a:pt x="48260" y="44869"/>
                  </a:lnTo>
                  <a:lnTo>
                    <a:pt x="0" y="89725"/>
                  </a:lnTo>
                </a:path>
              </a:pathLst>
            </a:custGeom>
            <a:ln w="12699">
              <a:solidFill>
                <a:srgbClr val="F4BA64"/>
              </a:solidFill>
            </a:ln>
          </p:spPr>
          <p:txBody>
            <a:bodyPr wrap="square" lIns="0" tIns="0" rIns="0" bIns="0" rtlCol="0"/>
            <a:lstStyle/>
            <a:p>
              <a:pPr defTabSz="1613663"/>
              <a:endParaRPr sz="3176">
                <a:solidFill>
                  <a:prstClr val="black"/>
                </a:solidFill>
                <a:latin typeface="Calibri"/>
              </a:endParaRPr>
            </a:p>
          </p:txBody>
        </p:sp>
      </p:grpSp>
      <p:sp>
        <p:nvSpPr>
          <p:cNvPr id="297" name="object 81">
            <a:extLst>
              <a:ext uri="{FF2B5EF4-FFF2-40B4-BE49-F238E27FC236}">
                <a16:creationId xmlns:a16="http://schemas.microsoft.com/office/drawing/2014/main" id="{90A1F7C5-A984-482C-8B66-14B5349C4158}"/>
              </a:ext>
            </a:extLst>
          </p:cNvPr>
          <p:cNvSpPr txBox="1"/>
          <p:nvPr/>
        </p:nvSpPr>
        <p:spPr>
          <a:xfrm>
            <a:off x="17413931" y="2516681"/>
            <a:ext cx="5475728" cy="436453"/>
          </a:xfrm>
          <a:prstGeom prst="rect">
            <a:avLst/>
          </a:prstGeom>
        </p:spPr>
        <p:txBody>
          <a:bodyPr vert="horz" wrap="square" lIns="0" tIns="25768" rIns="0" bIns="0" rtlCol="0">
            <a:spAutoFit/>
          </a:bodyPr>
          <a:lstStyle/>
          <a:p>
            <a:pPr marL="22414" defTabSz="1613663">
              <a:spcBef>
                <a:spcPts val="200"/>
              </a:spcBef>
            </a:pPr>
            <a:r>
              <a:rPr lang="en-US" sz="2667" b="1" dirty="0">
                <a:solidFill>
                  <a:srgbClr val="F4BA64"/>
                </a:solidFill>
                <a:effectLst>
                  <a:outerShdw blurRad="38100" dist="38100" dir="2700000" algn="tl">
                    <a:srgbClr val="000000">
                      <a:alpha val="43137"/>
                    </a:srgbClr>
                  </a:outerShdw>
                </a:effectLst>
                <a:latin typeface="Community Light" panose="02000303040000020003" pitchFamily="50" charset="0"/>
                <a:cs typeface="Verdana"/>
              </a:rPr>
              <a:t>Course Completion</a:t>
            </a:r>
            <a:endParaRPr sz="2667" b="1" dirty="0">
              <a:solidFill>
                <a:prstClr val="black"/>
              </a:solidFill>
              <a:effectLst>
                <a:outerShdw blurRad="38100" dist="38100" dir="2700000" algn="tl">
                  <a:srgbClr val="000000">
                    <a:alpha val="43137"/>
                  </a:srgbClr>
                </a:outerShdw>
              </a:effectLst>
              <a:latin typeface="Community Light" panose="02000303040000020003" pitchFamily="50" charset="0"/>
              <a:cs typeface="Verdana"/>
            </a:endParaRPr>
          </a:p>
        </p:txBody>
      </p:sp>
      <p:sp>
        <p:nvSpPr>
          <p:cNvPr id="298" name="object 81">
            <a:extLst>
              <a:ext uri="{FF2B5EF4-FFF2-40B4-BE49-F238E27FC236}">
                <a16:creationId xmlns:a16="http://schemas.microsoft.com/office/drawing/2014/main" id="{4410D44C-3E73-4F40-8884-3C4E5041DD34}"/>
              </a:ext>
            </a:extLst>
          </p:cNvPr>
          <p:cNvSpPr txBox="1"/>
          <p:nvPr/>
        </p:nvSpPr>
        <p:spPr>
          <a:xfrm>
            <a:off x="17413926" y="3629401"/>
            <a:ext cx="5475728" cy="436453"/>
          </a:xfrm>
          <a:prstGeom prst="rect">
            <a:avLst/>
          </a:prstGeom>
        </p:spPr>
        <p:txBody>
          <a:bodyPr vert="horz" wrap="square" lIns="0" tIns="25768" rIns="0" bIns="0" rtlCol="0">
            <a:spAutoFit/>
          </a:bodyPr>
          <a:lstStyle/>
          <a:p>
            <a:pPr marL="22414" defTabSz="1613663">
              <a:spcBef>
                <a:spcPts val="200"/>
              </a:spcBef>
            </a:pPr>
            <a:r>
              <a:rPr lang="en-US" sz="2667" b="1" dirty="0">
                <a:solidFill>
                  <a:srgbClr val="F4BA64"/>
                </a:solidFill>
                <a:effectLst>
                  <a:outerShdw blurRad="38100" dist="38100" dir="2700000" algn="tl">
                    <a:srgbClr val="000000">
                      <a:alpha val="43137"/>
                    </a:srgbClr>
                  </a:outerShdw>
                </a:effectLst>
                <a:latin typeface="Community Light" panose="02000303040000020003" pitchFamily="50" charset="0"/>
                <a:cs typeface="Verdana"/>
              </a:rPr>
              <a:t>Project and topic retention</a:t>
            </a:r>
            <a:endParaRPr sz="2667" b="1" dirty="0">
              <a:solidFill>
                <a:prstClr val="black"/>
              </a:solidFill>
              <a:effectLst>
                <a:outerShdw blurRad="38100" dist="38100" dir="2700000" algn="tl">
                  <a:srgbClr val="000000">
                    <a:alpha val="43137"/>
                  </a:srgbClr>
                </a:outerShdw>
              </a:effectLst>
              <a:latin typeface="Community Light" panose="02000303040000020003" pitchFamily="50" charset="0"/>
              <a:cs typeface="Verdana"/>
            </a:endParaRPr>
          </a:p>
        </p:txBody>
      </p:sp>
      <p:sp>
        <p:nvSpPr>
          <p:cNvPr id="299" name="object 81">
            <a:extLst>
              <a:ext uri="{FF2B5EF4-FFF2-40B4-BE49-F238E27FC236}">
                <a16:creationId xmlns:a16="http://schemas.microsoft.com/office/drawing/2014/main" id="{021AF8FE-89F0-4ECA-8F2F-00FF1A94DA82}"/>
              </a:ext>
            </a:extLst>
          </p:cNvPr>
          <p:cNvSpPr txBox="1"/>
          <p:nvPr/>
        </p:nvSpPr>
        <p:spPr>
          <a:xfrm>
            <a:off x="17413928" y="4806935"/>
            <a:ext cx="5475728" cy="436453"/>
          </a:xfrm>
          <a:prstGeom prst="rect">
            <a:avLst/>
          </a:prstGeom>
        </p:spPr>
        <p:txBody>
          <a:bodyPr vert="horz" wrap="square" lIns="0" tIns="25768" rIns="0" bIns="0" rtlCol="0">
            <a:spAutoFit/>
          </a:bodyPr>
          <a:lstStyle/>
          <a:p>
            <a:pPr marL="22414" defTabSz="1613663">
              <a:spcBef>
                <a:spcPts val="200"/>
              </a:spcBef>
            </a:pPr>
            <a:r>
              <a:rPr lang="en-US" sz="2667" b="1" dirty="0">
                <a:solidFill>
                  <a:srgbClr val="F4BA64"/>
                </a:solidFill>
                <a:effectLst>
                  <a:outerShdw blurRad="38100" dist="38100" dir="2700000" algn="tl">
                    <a:srgbClr val="000000">
                      <a:alpha val="43137"/>
                    </a:srgbClr>
                  </a:outerShdw>
                </a:effectLst>
                <a:latin typeface="Community Light" panose="02000303040000020003" pitchFamily="50" charset="0"/>
                <a:cs typeface="Verdana"/>
              </a:rPr>
              <a:t>Online Project Portfolio</a:t>
            </a:r>
            <a:endParaRPr sz="2667" b="1" dirty="0">
              <a:solidFill>
                <a:prstClr val="black"/>
              </a:solidFill>
              <a:effectLst>
                <a:outerShdw blurRad="38100" dist="38100" dir="2700000" algn="tl">
                  <a:srgbClr val="000000">
                    <a:alpha val="43137"/>
                  </a:srgbClr>
                </a:outerShdw>
              </a:effectLst>
              <a:latin typeface="Community Light" panose="02000303040000020003" pitchFamily="50" charset="0"/>
              <a:cs typeface="Verdana"/>
            </a:endParaRPr>
          </a:p>
        </p:txBody>
      </p:sp>
      <p:sp>
        <p:nvSpPr>
          <p:cNvPr id="300" name="object 81">
            <a:extLst>
              <a:ext uri="{FF2B5EF4-FFF2-40B4-BE49-F238E27FC236}">
                <a16:creationId xmlns:a16="http://schemas.microsoft.com/office/drawing/2014/main" id="{8D3965EE-A815-4550-97BD-5C99C5A3FC89}"/>
              </a:ext>
            </a:extLst>
          </p:cNvPr>
          <p:cNvSpPr txBox="1"/>
          <p:nvPr/>
        </p:nvSpPr>
        <p:spPr>
          <a:xfrm>
            <a:off x="17413926" y="5825557"/>
            <a:ext cx="5475728" cy="436453"/>
          </a:xfrm>
          <a:prstGeom prst="rect">
            <a:avLst/>
          </a:prstGeom>
        </p:spPr>
        <p:txBody>
          <a:bodyPr vert="horz" wrap="square" lIns="0" tIns="25768" rIns="0" bIns="0" rtlCol="0">
            <a:spAutoFit/>
          </a:bodyPr>
          <a:lstStyle/>
          <a:p>
            <a:pPr marL="22414" defTabSz="1613663">
              <a:spcBef>
                <a:spcPts val="200"/>
              </a:spcBef>
            </a:pPr>
            <a:r>
              <a:rPr lang="en-US" sz="2667" b="1" dirty="0">
                <a:solidFill>
                  <a:srgbClr val="F4BA64"/>
                </a:solidFill>
                <a:effectLst>
                  <a:outerShdw blurRad="38100" dist="38100" dir="2700000" algn="tl">
                    <a:srgbClr val="000000">
                      <a:alpha val="43137"/>
                    </a:srgbClr>
                  </a:outerShdw>
                </a:effectLst>
                <a:latin typeface="Community Light" panose="02000303040000020003" pitchFamily="50" charset="0"/>
                <a:cs typeface="Verdana"/>
              </a:rPr>
              <a:t>Articulated transferable skills</a:t>
            </a:r>
            <a:endParaRPr sz="2667" b="1" dirty="0">
              <a:solidFill>
                <a:prstClr val="black"/>
              </a:solidFill>
              <a:effectLst>
                <a:outerShdw blurRad="38100" dist="38100" dir="2700000" algn="tl">
                  <a:srgbClr val="000000">
                    <a:alpha val="43137"/>
                  </a:srgbClr>
                </a:outerShdw>
              </a:effectLst>
              <a:latin typeface="Community Light" panose="02000303040000020003" pitchFamily="50" charset="0"/>
              <a:cs typeface="Verdana"/>
            </a:endParaRPr>
          </a:p>
        </p:txBody>
      </p:sp>
      <p:pic>
        <p:nvPicPr>
          <p:cNvPr id="301" name="Picture 300" descr="A picture containing drawing&#10;&#10;Description automatically generated">
            <a:extLst>
              <a:ext uri="{FF2B5EF4-FFF2-40B4-BE49-F238E27FC236}">
                <a16:creationId xmlns:a16="http://schemas.microsoft.com/office/drawing/2014/main" id="{3056E4A1-7B3F-466B-9743-19ABA6A7AC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543" y="12924991"/>
            <a:ext cx="2207085" cy="431309"/>
          </a:xfrm>
          <a:prstGeom prst="rect">
            <a:avLst/>
          </a:prstGeom>
        </p:spPr>
      </p:pic>
    </p:spTree>
    <p:extLst>
      <p:ext uri="{BB962C8B-B14F-4D97-AF65-F5344CB8AC3E}">
        <p14:creationId xmlns:p14="http://schemas.microsoft.com/office/powerpoint/2010/main" val="220677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2" name="Google Shape;6137;p9">
            <a:extLst>
              <a:ext uri="{FF2B5EF4-FFF2-40B4-BE49-F238E27FC236}">
                <a16:creationId xmlns:a16="http://schemas.microsoft.com/office/drawing/2014/main" id="{3C32F126-3405-6676-1A1D-9BBB600AA12B}"/>
              </a:ext>
            </a:extLst>
          </p:cNvPr>
          <p:cNvSpPr txBox="1"/>
          <p:nvPr/>
        </p:nvSpPr>
        <p:spPr>
          <a:xfrm>
            <a:off x="3170868" y="2034113"/>
            <a:ext cx="17927800" cy="1605539"/>
          </a:xfrm>
          <a:prstGeom prst="rect">
            <a:avLst/>
          </a:prstGeom>
          <a:noFill/>
          <a:ln>
            <a:noFill/>
          </a:ln>
        </p:spPr>
        <p:txBody>
          <a:bodyPr spcFirstLastPara="1" wrap="square" lIns="0" tIns="0" rIns="0" bIns="0" anchor="t" anchorCtr="0">
            <a:noAutofit/>
          </a:bodyPr>
          <a:lstStyle/>
          <a:p>
            <a:pPr defTabSz="1828823">
              <a:lnSpc>
                <a:spcPct val="87000"/>
              </a:lnSpc>
              <a:buClr>
                <a:srgbClr val="925806"/>
              </a:buClr>
              <a:buSzPts val="3950"/>
            </a:pPr>
            <a:r>
              <a:rPr lang="en-US" sz="2800">
                <a:latin typeface="Montserrat" panose="00000500000000000000" pitchFamily="2" charset="0"/>
              </a:rPr>
              <a:t>These mapping collections provide a great starting point for identifying supplemental courses. If you are looking for custom alignment, we do offer free services to map your curriculum 1:1 with LinkedIn Learning. Fill out the </a:t>
            </a:r>
            <a:r>
              <a:rPr lang="en-US" sz="2800">
                <a:latin typeface="Montserrat" panose="00000500000000000000" pitchFamily="2" charset="0"/>
                <a:hlinkClick r:id="rId3">
                  <a:extLst>
                    <a:ext uri="{A12FA001-AC4F-418D-AE19-62706E023703}">
                      <ahyp:hlinkClr xmlns:ahyp="http://schemas.microsoft.com/office/drawing/2018/hyperlinkcolor" val="tx"/>
                    </a:ext>
                  </a:extLst>
                </a:hlinkClick>
              </a:rPr>
              <a:t>Custom Mapping Template </a:t>
            </a:r>
            <a:r>
              <a:rPr lang="en-US" sz="2800">
                <a:latin typeface="Montserrat" panose="00000500000000000000" pitchFamily="2" charset="0"/>
              </a:rPr>
              <a:t>&amp; submit to your Customer Success Manager for support.</a:t>
            </a:r>
          </a:p>
        </p:txBody>
      </p:sp>
      <p:sp>
        <p:nvSpPr>
          <p:cNvPr id="8" name="Rectangle 7">
            <a:extLst>
              <a:ext uri="{FF2B5EF4-FFF2-40B4-BE49-F238E27FC236}">
                <a16:creationId xmlns:a16="http://schemas.microsoft.com/office/drawing/2014/main" id="{1D6DA1B6-7584-FA40-B7AF-791572A29FEE}"/>
              </a:ext>
            </a:extLst>
          </p:cNvPr>
          <p:cNvSpPr/>
          <p:nvPr/>
        </p:nvSpPr>
        <p:spPr>
          <a:xfrm>
            <a:off x="1587" y="3641572"/>
            <a:ext cx="24384000" cy="9652968"/>
          </a:xfrm>
          <a:prstGeom prst="rect">
            <a:avLst/>
          </a:prstGeom>
          <a:solidFill>
            <a:srgbClr val="D6E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1428">
              <a:defRPr/>
            </a:pPr>
            <a:endParaRPr lang="en-US" sz="1517">
              <a:solidFill>
                <a:srgbClr val="FDFAF5"/>
              </a:solidFill>
              <a:latin typeface="Arial"/>
              <a:cs typeface="Arial"/>
            </a:endParaRPr>
          </a:p>
        </p:txBody>
      </p:sp>
      <p:pic>
        <p:nvPicPr>
          <p:cNvPr id="6" name="Picture 5">
            <a:extLst>
              <a:ext uri="{FF2B5EF4-FFF2-40B4-BE49-F238E27FC236}">
                <a16:creationId xmlns:a16="http://schemas.microsoft.com/office/drawing/2014/main" id="{1F19BCD2-66B5-4A1A-8A49-645C5AEA8491}"/>
              </a:ext>
            </a:extLst>
          </p:cNvPr>
          <p:cNvPicPr>
            <a:picLocks noChangeAspect="1"/>
          </p:cNvPicPr>
          <p:nvPr/>
        </p:nvPicPr>
        <p:blipFill rotWithShape="1">
          <a:blip r:embed="rId4"/>
          <a:srcRect/>
          <a:stretch/>
        </p:blipFill>
        <p:spPr>
          <a:xfrm>
            <a:off x="15953690" y="4177207"/>
            <a:ext cx="5213480" cy="3109128"/>
          </a:xfrm>
          <a:prstGeom prst="rect">
            <a:avLst/>
          </a:prstGeom>
          <a:ln w="12700">
            <a:solidFill>
              <a:schemeClr val="tx1"/>
            </a:solidFill>
          </a:ln>
        </p:spPr>
      </p:pic>
      <p:pic>
        <p:nvPicPr>
          <p:cNvPr id="17" name="Picture 16">
            <a:extLst>
              <a:ext uri="{FF2B5EF4-FFF2-40B4-BE49-F238E27FC236}">
                <a16:creationId xmlns:a16="http://schemas.microsoft.com/office/drawing/2014/main" id="{3EB2806B-BA5E-4ED0-9F64-AEE38A06A239}"/>
              </a:ext>
            </a:extLst>
          </p:cNvPr>
          <p:cNvPicPr>
            <a:picLocks noChangeAspect="1"/>
          </p:cNvPicPr>
          <p:nvPr/>
        </p:nvPicPr>
        <p:blipFill>
          <a:blip r:embed="rId5"/>
          <a:stretch>
            <a:fillRect/>
          </a:stretch>
        </p:blipFill>
        <p:spPr>
          <a:xfrm>
            <a:off x="9644292" y="8661172"/>
            <a:ext cx="5165187" cy="3109128"/>
          </a:xfrm>
          <a:prstGeom prst="rect">
            <a:avLst/>
          </a:prstGeom>
          <a:ln w="12700">
            <a:solidFill>
              <a:schemeClr val="tx1"/>
            </a:solidFill>
          </a:ln>
        </p:spPr>
      </p:pic>
      <p:pic>
        <p:nvPicPr>
          <p:cNvPr id="46" name="Picture 45" descr="A picture containing text&#10;&#10;Description automatically generated">
            <a:extLst>
              <a:ext uri="{FF2B5EF4-FFF2-40B4-BE49-F238E27FC236}">
                <a16:creationId xmlns:a16="http://schemas.microsoft.com/office/drawing/2014/main" id="{7B23BBD5-8BC6-42A3-81B8-F2A279E8D84A}"/>
              </a:ext>
            </a:extLst>
          </p:cNvPr>
          <p:cNvPicPr>
            <a:picLocks noChangeAspect="1"/>
          </p:cNvPicPr>
          <p:nvPr/>
        </p:nvPicPr>
        <p:blipFill rotWithShape="1">
          <a:blip r:embed="rId6"/>
          <a:srcRect t="28216"/>
          <a:stretch/>
        </p:blipFill>
        <p:spPr>
          <a:xfrm>
            <a:off x="15953690" y="8661172"/>
            <a:ext cx="5213480" cy="3109128"/>
          </a:xfrm>
          <a:prstGeom prst="rect">
            <a:avLst/>
          </a:prstGeom>
          <a:ln w="12700">
            <a:solidFill>
              <a:schemeClr val="tx1"/>
            </a:solidFill>
          </a:ln>
        </p:spPr>
      </p:pic>
      <p:pic>
        <p:nvPicPr>
          <p:cNvPr id="48" name="Picture 47" descr="A group of people in a room&#10;&#10;Description automatically generated with low confidence">
            <a:extLst>
              <a:ext uri="{FF2B5EF4-FFF2-40B4-BE49-F238E27FC236}">
                <a16:creationId xmlns:a16="http://schemas.microsoft.com/office/drawing/2014/main" id="{914085D6-E5E3-4C25-9599-9BBF9BF6E6BC}"/>
              </a:ext>
            </a:extLst>
          </p:cNvPr>
          <p:cNvPicPr>
            <a:picLocks noChangeAspect="1"/>
          </p:cNvPicPr>
          <p:nvPr/>
        </p:nvPicPr>
        <p:blipFill rotWithShape="1">
          <a:blip r:embed="rId7"/>
          <a:srcRect l="10186" r="44226" b="50378"/>
          <a:stretch/>
        </p:blipFill>
        <p:spPr>
          <a:xfrm>
            <a:off x="9644291" y="4177207"/>
            <a:ext cx="5076475" cy="3109128"/>
          </a:xfrm>
          <a:prstGeom prst="rect">
            <a:avLst/>
          </a:prstGeom>
          <a:ln w="12700">
            <a:solidFill>
              <a:schemeClr val="tx1"/>
            </a:solidFill>
          </a:ln>
        </p:spPr>
      </p:pic>
      <p:sp>
        <p:nvSpPr>
          <p:cNvPr id="53" name="Google Shape;249;p43">
            <a:extLst>
              <a:ext uri="{FF2B5EF4-FFF2-40B4-BE49-F238E27FC236}">
                <a16:creationId xmlns:a16="http://schemas.microsoft.com/office/drawing/2014/main" id="{778A4A4D-BB76-4F70-9A6F-89333B549EF8}"/>
              </a:ext>
            </a:extLst>
          </p:cNvPr>
          <p:cNvSpPr txBox="1">
            <a:spLocks/>
          </p:cNvSpPr>
          <p:nvPr/>
        </p:nvSpPr>
        <p:spPr>
          <a:xfrm>
            <a:off x="9630728" y="7366935"/>
            <a:ext cx="5076475" cy="756685"/>
          </a:xfrm>
          <a:prstGeom prst="rect">
            <a:avLst/>
          </a:prstGeom>
          <a:noFill/>
          <a:ln>
            <a:noFill/>
          </a:ln>
        </p:spPr>
        <p:txBody>
          <a:bodyPr spcFirstLastPara="1" wrap="square" lIns="39424" tIns="19699" rIns="39424" bIns="19699" anchor="t" anchorCtr="0">
            <a:noAutofit/>
          </a:bodyPr>
          <a:lstStyle>
            <a:defPPr marR="0" lvl="0" algn="l" rtl="0">
              <a:lnSpc>
                <a:spcPct val="100000"/>
              </a:lnSpc>
              <a:spcBef>
                <a:spcPts val="0"/>
              </a:spcBef>
              <a:spcAft>
                <a:spcPts val="0"/>
              </a:spcAft>
            </a:defPPr>
            <a:lvl1pPr marL="457200" marR="0" lvl="0" indent="-361950" algn="ctr" rtl="0">
              <a:lnSpc>
                <a:spcPct val="100000"/>
              </a:lnSpc>
              <a:spcBef>
                <a:spcPts val="95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1pPr>
            <a:lvl2pPr marL="914400" marR="0" lvl="1" indent="-34290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2pPr>
            <a:lvl3pPr marL="1371600" marR="0" lvl="2" indent="-32385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3pPr>
            <a:lvl4pPr marL="1828800" marR="0" lvl="3" indent="-31115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4pPr>
            <a:lvl5pPr marL="2286000" marR="0" lvl="4" indent="-31115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5pPr>
            <a:lvl6pPr marL="2743200" marR="0" lvl="5"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6pPr>
            <a:lvl7pPr marL="3200400" marR="0" lvl="6"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7pPr>
            <a:lvl8pPr marL="3657600" marR="0" lvl="7"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8pPr>
            <a:lvl9pPr marL="4114800" marR="0" lvl="8"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9pPr>
          </a:lstStyle>
          <a:p>
            <a:pPr marL="0" indent="0" defTabSz="771428">
              <a:spcBef>
                <a:spcPts val="803"/>
              </a:spcBef>
              <a:buClr>
                <a:srgbClr val="3C4345"/>
              </a:buClr>
              <a:buSzPts val="1100"/>
              <a:defRPr/>
            </a:pPr>
            <a:r>
              <a:rPr lang="en-US" sz="2027" b="1">
                <a:solidFill>
                  <a:srgbClr val="5B696B"/>
                </a:solidFill>
                <a:latin typeface="Community Slab" panose="02000503040000020003" pitchFamily="2" charset="0"/>
                <a:ea typeface="Century Gothic"/>
                <a:cs typeface="Century Gothic"/>
                <a:sym typeface="Century Gothic"/>
              </a:rPr>
              <a:t>Leadership &amp; Manager Development</a:t>
            </a:r>
            <a:br>
              <a:rPr lang="en-US" sz="2027">
                <a:solidFill>
                  <a:srgbClr val="5B696B"/>
                </a:solidFill>
                <a:latin typeface="Community Slab" panose="02000503040000020003" pitchFamily="2" charset="0"/>
                <a:ea typeface="Century Gothic"/>
                <a:cs typeface="Century Gothic"/>
                <a:sym typeface="Century Gothic"/>
              </a:rPr>
            </a:br>
            <a:r>
              <a:rPr lang="en-US" sz="2027">
                <a:solidFill>
                  <a:srgbClr val="5B696B"/>
                </a:solidFill>
                <a:latin typeface="Community Slab" panose="02000503040000020003" pitchFamily="2" charset="0"/>
                <a:ea typeface="Century Gothic"/>
                <a:cs typeface="Century Gothic"/>
                <a:sym typeface="Century Gothic"/>
                <a:hlinkClick r:id="rId8"/>
              </a:rPr>
              <a:t>Content</a:t>
            </a:r>
            <a:r>
              <a:rPr lang="en-US" sz="2027">
                <a:solidFill>
                  <a:srgbClr val="5B696B"/>
                </a:solidFill>
                <a:latin typeface="Community Slab" panose="02000503040000020003" pitchFamily="2" charset="0"/>
                <a:ea typeface="Century Gothic"/>
                <a:cs typeface="Century Gothic"/>
                <a:sym typeface="Century Gothic"/>
              </a:rPr>
              <a:t> | </a:t>
            </a:r>
            <a:r>
              <a:rPr lang="en-US" sz="2027">
                <a:solidFill>
                  <a:srgbClr val="5B696B"/>
                </a:solidFill>
                <a:latin typeface="Community Slab" panose="02000503040000020003" pitchFamily="2" charset="0"/>
                <a:ea typeface="Century Gothic"/>
                <a:cs typeface="Century Gothic"/>
                <a:sym typeface="Century Gothic"/>
                <a:hlinkClick r:id="rId9"/>
              </a:rPr>
              <a:t>Learning Paths</a:t>
            </a:r>
            <a:endParaRPr lang="en-US" sz="2027">
              <a:solidFill>
                <a:srgbClr val="5B696B"/>
              </a:solidFill>
              <a:latin typeface="Community Slab" panose="02000503040000020003" pitchFamily="2" charset="0"/>
              <a:ea typeface="Century Gothic"/>
              <a:cs typeface="Century Gothic"/>
              <a:sym typeface="Century Gothic"/>
            </a:endParaRPr>
          </a:p>
        </p:txBody>
      </p:sp>
      <p:sp>
        <p:nvSpPr>
          <p:cNvPr id="49" name="Google Shape;249;p43">
            <a:extLst>
              <a:ext uri="{FF2B5EF4-FFF2-40B4-BE49-F238E27FC236}">
                <a16:creationId xmlns:a16="http://schemas.microsoft.com/office/drawing/2014/main" id="{90B6BF46-BA2E-438B-B1CF-C4C6F80E9022}"/>
              </a:ext>
            </a:extLst>
          </p:cNvPr>
          <p:cNvSpPr txBox="1">
            <a:spLocks/>
          </p:cNvSpPr>
          <p:nvPr/>
        </p:nvSpPr>
        <p:spPr>
          <a:xfrm>
            <a:off x="16022190" y="7366935"/>
            <a:ext cx="5076475" cy="756685"/>
          </a:xfrm>
          <a:prstGeom prst="rect">
            <a:avLst/>
          </a:prstGeom>
          <a:noFill/>
          <a:ln>
            <a:noFill/>
          </a:ln>
        </p:spPr>
        <p:txBody>
          <a:bodyPr spcFirstLastPara="1" wrap="square" lIns="39424" tIns="19699" rIns="39424" bIns="19699" anchor="t" anchorCtr="0">
            <a:noAutofit/>
          </a:bodyPr>
          <a:lstStyle>
            <a:defPPr marR="0" lvl="0" algn="l" rtl="0">
              <a:lnSpc>
                <a:spcPct val="100000"/>
              </a:lnSpc>
              <a:spcBef>
                <a:spcPts val="0"/>
              </a:spcBef>
              <a:spcAft>
                <a:spcPts val="0"/>
              </a:spcAft>
            </a:defPPr>
            <a:lvl1pPr marL="457200" marR="0" lvl="0" indent="-361950" algn="ctr" rtl="0">
              <a:lnSpc>
                <a:spcPct val="100000"/>
              </a:lnSpc>
              <a:spcBef>
                <a:spcPts val="95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1pPr>
            <a:lvl2pPr marL="914400" marR="0" lvl="1" indent="-34290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2pPr>
            <a:lvl3pPr marL="1371600" marR="0" lvl="2" indent="-32385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3pPr>
            <a:lvl4pPr marL="1828800" marR="0" lvl="3" indent="-31115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4pPr>
            <a:lvl5pPr marL="2286000" marR="0" lvl="4" indent="-31115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5pPr>
            <a:lvl6pPr marL="2743200" marR="0" lvl="5"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6pPr>
            <a:lvl7pPr marL="3200400" marR="0" lvl="6"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7pPr>
            <a:lvl8pPr marL="3657600" marR="0" lvl="7"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8pPr>
            <a:lvl9pPr marL="4114800" marR="0" lvl="8"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9pPr>
          </a:lstStyle>
          <a:p>
            <a:pPr marL="0" indent="0" defTabSz="771428">
              <a:spcBef>
                <a:spcPts val="803"/>
              </a:spcBef>
              <a:buClr>
                <a:srgbClr val="3C4345"/>
              </a:buClr>
              <a:buSzPts val="1100"/>
              <a:defRPr/>
            </a:pPr>
            <a:r>
              <a:rPr lang="en-US" sz="2027" b="1">
                <a:solidFill>
                  <a:srgbClr val="5B696B"/>
                </a:solidFill>
                <a:latin typeface="Community Slab" panose="02000503040000020003" pitchFamily="2" charset="0"/>
                <a:ea typeface="Century Gothic"/>
                <a:cs typeface="Century Gothic"/>
                <a:sym typeface="Century Gothic"/>
              </a:rPr>
              <a:t>Diversity. Equity &amp; Inclusion</a:t>
            </a:r>
            <a:br>
              <a:rPr lang="en-US" sz="2027">
                <a:solidFill>
                  <a:srgbClr val="5B696B"/>
                </a:solidFill>
                <a:latin typeface="Community Slab" panose="02000503040000020003" pitchFamily="2" charset="0"/>
                <a:ea typeface="Century Gothic"/>
                <a:cs typeface="Century Gothic"/>
                <a:sym typeface="Century Gothic"/>
              </a:rPr>
            </a:br>
            <a:r>
              <a:rPr lang="en-US" sz="2027">
                <a:solidFill>
                  <a:srgbClr val="5B696B"/>
                </a:solidFill>
                <a:latin typeface="Community Slab" panose="02000503040000020003" pitchFamily="2" charset="0"/>
                <a:ea typeface="Century Gothic"/>
                <a:cs typeface="Century Gothic"/>
                <a:sym typeface="Century Gothic"/>
                <a:hlinkClick r:id="rId10"/>
              </a:rPr>
              <a:t>Content</a:t>
            </a:r>
            <a:r>
              <a:rPr lang="en-US" sz="2027">
                <a:solidFill>
                  <a:srgbClr val="5B696B"/>
                </a:solidFill>
                <a:latin typeface="Community Slab" panose="02000503040000020003" pitchFamily="2" charset="0"/>
                <a:ea typeface="Century Gothic"/>
                <a:cs typeface="Century Gothic"/>
                <a:sym typeface="Century Gothic"/>
              </a:rPr>
              <a:t> | </a:t>
            </a:r>
            <a:r>
              <a:rPr lang="en-US" sz="2027">
                <a:solidFill>
                  <a:srgbClr val="5B696B"/>
                </a:solidFill>
                <a:latin typeface="Community Slab" panose="02000503040000020003" pitchFamily="2" charset="0"/>
                <a:ea typeface="Century Gothic"/>
                <a:cs typeface="Century Gothic"/>
                <a:sym typeface="Century Gothic"/>
                <a:hlinkClick r:id="rId11"/>
              </a:rPr>
              <a:t>Learning Paths</a:t>
            </a:r>
            <a:endParaRPr lang="en-US" sz="2027">
              <a:solidFill>
                <a:srgbClr val="5B696B"/>
              </a:solidFill>
              <a:latin typeface="Community Slab" panose="02000503040000020003" pitchFamily="2" charset="0"/>
              <a:ea typeface="Century Gothic"/>
              <a:cs typeface="Century Gothic"/>
              <a:sym typeface="Century Gothic"/>
            </a:endParaRPr>
          </a:p>
        </p:txBody>
      </p:sp>
      <p:sp>
        <p:nvSpPr>
          <p:cNvPr id="50" name="Google Shape;249;p43">
            <a:extLst>
              <a:ext uri="{FF2B5EF4-FFF2-40B4-BE49-F238E27FC236}">
                <a16:creationId xmlns:a16="http://schemas.microsoft.com/office/drawing/2014/main" id="{809232CC-0E8F-4C88-82FE-830E40306005}"/>
              </a:ext>
            </a:extLst>
          </p:cNvPr>
          <p:cNvSpPr txBox="1">
            <a:spLocks/>
          </p:cNvSpPr>
          <p:nvPr/>
        </p:nvSpPr>
        <p:spPr>
          <a:xfrm>
            <a:off x="9733000" y="11873004"/>
            <a:ext cx="5076475" cy="756685"/>
          </a:xfrm>
          <a:prstGeom prst="rect">
            <a:avLst/>
          </a:prstGeom>
          <a:noFill/>
          <a:ln>
            <a:noFill/>
          </a:ln>
        </p:spPr>
        <p:txBody>
          <a:bodyPr spcFirstLastPara="1" wrap="square" lIns="39424" tIns="19699" rIns="39424" bIns="19699" anchor="t" anchorCtr="0">
            <a:noAutofit/>
          </a:bodyPr>
          <a:lstStyle>
            <a:defPPr marR="0" lvl="0" algn="l" rtl="0">
              <a:lnSpc>
                <a:spcPct val="100000"/>
              </a:lnSpc>
              <a:spcBef>
                <a:spcPts val="0"/>
              </a:spcBef>
              <a:spcAft>
                <a:spcPts val="0"/>
              </a:spcAft>
            </a:defPPr>
            <a:lvl1pPr marL="457200" marR="0" lvl="0" indent="-361950" algn="ctr" rtl="0">
              <a:lnSpc>
                <a:spcPct val="100000"/>
              </a:lnSpc>
              <a:spcBef>
                <a:spcPts val="95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1pPr>
            <a:lvl2pPr marL="914400" marR="0" lvl="1" indent="-34290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2pPr>
            <a:lvl3pPr marL="1371600" marR="0" lvl="2" indent="-32385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3pPr>
            <a:lvl4pPr marL="1828800" marR="0" lvl="3" indent="-31115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4pPr>
            <a:lvl5pPr marL="2286000" marR="0" lvl="4" indent="-31115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5pPr>
            <a:lvl6pPr marL="2743200" marR="0" lvl="5"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6pPr>
            <a:lvl7pPr marL="3200400" marR="0" lvl="6"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7pPr>
            <a:lvl8pPr marL="3657600" marR="0" lvl="7"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8pPr>
            <a:lvl9pPr marL="4114800" marR="0" lvl="8"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9pPr>
          </a:lstStyle>
          <a:p>
            <a:pPr marL="0" indent="0" defTabSz="771428">
              <a:spcBef>
                <a:spcPts val="803"/>
              </a:spcBef>
              <a:buClr>
                <a:srgbClr val="3C4345"/>
              </a:buClr>
              <a:buSzPts val="1100"/>
              <a:defRPr/>
            </a:pPr>
            <a:r>
              <a:rPr lang="en-US" sz="2027" b="1">
                <a:solidFill>
                  <a:srgbClr val="5B696B"/>
                </a:solidFill>
                <a:latin typeface="Community Slab" panose="02000503040000020003" pitchFamily="2" charset="0"/>
                <a:ea typeface="Century Gothic"/>
                <a:cs typeface="Century Gothic"/>
                <a:sym typeface="Century Gothic"/>
              </a:rPr>
              <a:t>Upskilling with Digital Transformation</a:t>
            </a:r>
            <a:br>
              <a:rPr lang="en-US" sz="2027">
                <a:solidFill>
                  <a:srgbClr val="5B696B"/>
                </a:solidFill>
                <a:latin typeface="Community Slab" panose="02000503040000020003" pitchFamily="2" charset="0"/>
                <a:ea typeface="Century Gothic"/>
                <a:cs typeface="Century Gothic"/>
                <a:sym typeface="Century Gothic"/>
              </a:rPr>
            </a:br>
            <a:r>
              <a:rPr lang="en-US" sz="2027">
                <a:solidFill>
                  <a:srgbClr val="5B696B"/>
                </a:solidFill>
                <a:latin typeface="Community Slab" panose="02000503040000020003" pitchFamily="2" charset="0"/>
                <a:ea typeface="Century Gothic"/>
                <a:cs typeface="Century Gothic"/>
                <a:sym typeface="Century Gothic"/>
                <a:hlinkClick r:id="rId12"/>
              </a:rPr>
              <a:t>Content</a:t>
            </a:r>
            <a:r>
              <a:rPr lang="en-US" sz="2027">
                <a:solidFill>
                  <a:srgbClr val="5B696B"/>
                </a:solidFill>
                <a:latin typeface="Community Slab" panose="02000503040000020003" pitchFamily="2" charset="0"/>
                <a:ea typeface="Century Gothic"/>
                <a:cs typeface="Century Gothic"/>
                <a:sym typeface="Century Gothic"/>
              </a:rPr>
              <a:t> | </a:t>
            </a:r>
            <a:r>
              <a:rPr lang="en-US" sz="2027">
                <a:solidFill>
                  <a:srgbClr val="5B696B"/>
                </a:solidFill>
                <a:latin typeface="Community Slab" panose="02000503040000020003" pitchFamily="2" charset="0"/>
                <a:ea typeface="Century Gothic"/>
                <a:cs typeface="Century Gothic"/>
                <a:sym typeface="Century Gothic"/>
                <a:hlinkClick r:id="rId13"/>
              </a:rPr>
              <a:t>Learning Paths</a:t>
            </a:r>
            <a:endParaRPr lang="en-US" sz="2027">
              <a:solidFill>
                <a:srgbClr val="5B696B"/>
              </a:solidFill>
              <a:latin typeface="Community Slab" panose="02000503040000020003" pitchFamily="2" charset="0"/>
              <a:ea typeface="Century Gothic"/>
              <a:cs typeface="Century Gothic"/>
              <a:sym typeface="Century Gothic"/>
            </a:endParaRPr>
          </a:p>
        </p:txBody>
      </p:sp>
      <p:sp>
        <p:nvSpPr>
          <p:cNvPr id="51" name="Google Shape;249;p43">
            <a:extLst>
              <a:ext uri="{FF2B5EF4-FFF2-40B4-BE49-F238E27FC236}">
                <a16:creationId xmlns:a16="http://schemas.microsoft.com/office/drawing/2014/main" id="{7EEFC46D-B352-480B-A092-E3838D78F595}"/>
              </a:ext>
            </a:extLst>
          </p:cNvPr>
          <p:cNvSpPr txBox="1">
            <a:spLocks/>
          </p:cNvSpPr>
          <p:nvPr/>
        </p:nvSpPr>
        <p:spPr>
          <a:xfrm>
            <a:off x="15987460" y="11873004"/>
            <a:ext cx="5213480" cy="756685"/>
          </a:xfrm>
          <a:prstGeom prst="rect">
            <a:avLst/>
          </a:prstGeom>
          <a:noFill/>
          <a:ln>
            <a:noFill/>
          </a:ln>
        </p:spPr>
        <p:txBody>
          <a:bodyPr spcFirstLastPara="1" wrap="square" lIns="39424" tIns="19699" rIns="39424" bIns="19699" anchor="t" anchorCtr="0">
            <a:noAutofit/>
          </a:bodyPr>
          <a:lstStyle>
            <a:defPPr marR="0" lvl="0" algn="l" rtl="0">
              <a:lnSpc>
                <a:spcPct val="100000"/>
              </a:lnSpc>
              <a:spcBef>
                <a:spcPts val="0"/>
              </a:spcBef>
              <a:spcAft>
                <a:spcPts val="0"/>
              </a:spcAft>
            </a:defPPr>
            <a:lvl1pPr marL="457200" marR="0" lvl="0" indent="-361950" algn="ctr" rtl="0">
              <a:lnSpc>
                <a:spcPct val="100000"/>
              </a:lnSpc>
              <a:spcBef>
                <a:spcPts val="95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1pPr>
            <a:lvl2pPr marL="914400" marR="0" lvl="1" indent="-34290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2pPr>
            <a:lvl3pPr marL="1371600" marR="0" lvl="2" indent="-32385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3pPr>
            <a:lvl4pPr marL="1828800" marR="0" lvl="3" indent="-31115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4pPr>
            <a:lvl5pPr marL="2286000" marR="0" lvl="4" indent="-31115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5pPr>
            <a:lvl6pPr marL="2743200" marR="0" lvl="5"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6pPr>
            <a:lvl7pPr marL="3200400" marR="0" lvl="6"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7pPr>
            <a:lvl8pPr marL="3657600" marR="0" lvl="7"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8pPr>
            <a:lvl9pPr marL="4114800" marR="0" lvl="8"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9pPr>
          </a:lstStyle>
          <a:p>
            <a:pPr marL="0" indent="0" defTabSz="771428">
              <a:spcBef>
                <a:spcPts val="803"/>
              </a:spcBef>
              <a:buClr>
                <a:srgbClr val="3C4345"/>
              </a:buClr>
              <a:buSzPts val="1100"/>
              <a:defRPr/>
            </a:pPr>
            <a:r>
              <a:rPr lang="en-US" sz="2027" b="1">
                <a:solidFill>
                  <a:srgbClr val="5B696B"/>
                </a:solidFill>
                <a:latin typeface="Community Slab" panose="02000503040000020003" pitchFamily="2" charset="0"/>
                <a:ea typeface="Century Gothic"/>
                <a:cs typeface="Century Gothic"/>
                <a:sym typeface="Century Gothic"/>
              </a:rPr>
              <a:t>Employee Performance Reviews &amp; Support</a:t>
            </a:r>
            <a:br>
              <a:rPr lang="en-US" sz="2027">
                <a:solidFill>
                  <a:srgbClr val="5B696B"/>
                </a:solidFill>
                <a:latin typeface="Community Slab" panose="02000503040000020003" pitchFamily="2" charset="0"/>
                <a:ea typeface="Century Gothic"/>
                <a:cs typeface="Century Gothic"/>
                <a:sym typeface="Century Gothic"/>
              </a:rPr>
            </a:br>
            <a:r>
              <a:rPr lang="en-US" sz="2027">
                <a:solidFill>
                  <a:srgbClr val="5B696B"/>
                </a:solidFill>
                <a:latin typeface="Community Slab" panose="02000503040000020003" pitchFamily="2" charset="0"/>
                <a:ea typeface="Century Gothic"/>
                <a:cs typeface="Century Gothic"/>
                <a:sym typeface="Century Gothic"/>
                <a:hlinkClick r:id="rId14"/>
              </a:rPr>
              <a:t>Content</a:t>
            </a:r>
            <a:r>
              <a:rPr lang="en-US" sz="2027">
                <a:solidFill>
                  <a:srgbClr val="5B696B"/>
                </a:solidFill>
                <a:latin typeface="Community Slab" panose="02000503040000020003" pitchFamily="2" charset="0"/>
                <a:ea typeface="Century Gothic"/>
                <a:cs typeface="Century Gothic"/>
                <a:sym typeface="Century Gothic"/>
              </a:rPr>
              <a:t> | </a:t>
            </a:r>
            <a:r>
              <a:rPr lang="en-US" sz="2027">
                <a:solidFill>
                  <a:srgbClr val="5B696B"/>
                </a:solidFill>
                <a:latin typeface="Community Slab" panose="02000503040000020003" pitchFamily="2" charset="0"/>
                <a:ea typeface="Century Gothic"/>
                <a:cs typeface="Century Gothic"/>
                <a:sym typeface="Century Gothic"/>
                <a:hlinkClick r:id="rId15"/>
              </a:rPr>
              <a:t>Learning Paths</a:t>
            </a:r>
            <a:endParaRPr lang="en-US" sz="2027">
              <a:solidFill>
                <a:srgbClr val="5B696B"/>
              </a:solidFill>
              <a:latin typeface="Community Slab" panose="02000503040000020003" pitchFamily="2" charset="0"/>
              <a:ea typeface="Century Gothic"/>
              <a:cs typeface="Century Gothic"/>
              <a:sym typeface="Century Gothic"/>
            </a:endParaRPr>
          </a:p>
        </p:txBody>
      </p:sp>
      <p:sp>
        <p:nvSpPr>
          <p:cNvPr id="3" name="Rectangle 2">
            <a:extLst>
              <a:ext uri="{FF2B5EF4-FFF2-40B4-BE49-F238E27FC236}">
                <a16:creationId xmlns:a16="http://schemas.microsoft.com/office/drawing/2014/main" id="{B1BE0726-9DA6-E3CB-B88E-F126CFF7D0A1}"/>
              </a:ext>
            </a:extLst>
          </p:cNvPr>
          <p:cNvSpPr/>
          <p:nvPr/>
        </p:nvSpPr>
        <p:spPr>
          <a:xfrm>
            <a:off x="1907930" y="1072316"/>
            <a:ext cx="5842675" cy="757667"/>
          </a:xfrm>
          <a:prstGeom prst="rect">
            <a:avLst/>
          </a:prstGeom>
          <a:solidFill>
            <a:srgbClr val="44712E"/>
          </a:solidFill>
          <a:ln>
            <a:noFill/>
          </a:ln>
        </p:spPr>
        <p:style>
          <a:lnRef idx="2">
            <a:schemeClr val="accent1">
              <a:shade val="50000"/>
            </a:schemeClr>
          </a:lnRef>
          <a:fillRef idx="1">
            <a:schemeClr val="accent1"/>
          </a:fillRef>
          <a:effectRef idx="0">
            <a:schemeClr val="accent1"/>
          </a:effectRef>
          <a:fontRef idx="minor">
            <a:schemeClr val="lt1"/>
          </a:fontRef>
        </p:style>
        <p:txBody>
          <a:bodyPr lIns="231397" tIns="38571" rIns="77141" bIns="38571" rtlCol="0" anchor="ctr"/>
          <a:lstStyle/>
          <a:p>
            <a:pPr marL="1061995" defTabSz="1543238" hangingPunct="0"/>
            <a:r>
              <a:rPr lang="en-US" sz="3037">
                <a:solidFill>
                  <a:srgbClr val="FDFAF5"/>
                </a:solidFill>
                <a:latin typeface="Montserrat" panose="00000500000000000000" pitchFamily="2" charset="0"/>
                <a:cs typeface="Arial"/>
              </a:rPr>
              <a:t>Content Mapping</a:t>
            </a:r>
          </a:p>
        </p:txBody>
      </p:sp>
      <p:pic>
        <p:nvPicPr>
          <p:cNvPr id="13" name="Picture 12">
            <a:extLst>
              <a:ext uri="{FF2B5EF4-FFF2-40B4-BE49-F238E27FC236}">
                <a16:creationId xmlns:a16="http://schemas.microsoft.com/office/drawing/2014/main" id="{2BAB0181-0177-164F-8D70-DE73F3367BBE}"/>
              </a:ext>
            </a:extLst>
          </p:cNvPr>
          <p:cNvPicPr>
            <a:picLocks noChangeAspect="1"/>
          </p:cNvPicPr>
          <p:nvPr/>
        </p:nvPicPr>
        <p:blipFill rotWithShape="1">
          <a:blip r:embed="rId7">
            <a:extLst>
              <a:ext uri="{28A0092B-C50C-407E-A947-70E740481C1C}">
                <a14:useLocalDpi xmlns:a14="http://schemas.microsoft.com/office/drawing/2010/main" val="0"/>
              </a:ext>
            </a:extLst>
          </a:blip>
          <a:srcRect l="8783" t="47916" r="47829" b="8696"/>
          <a:stretch/>
        </p:blipFill>
        <p:spPr>
          <a:xfrm>
            <a:off x="3357010" y="8762595"/>
            <a:ext cx="5165187" cy="2906277"/>
          </a:xfrm>
          <a:prstGeom prst="rect">
            <a:avLst/>
          </a:prstGeom>
          <a:ln w="12700">
            <a:solidFill>
              <a:schemeClr val="tx1"/>
            </a:solidFill>
          </a:ln>
        </p:spPr>
      </p:pic>
      <p:pic>
        <p:nvPicPr>
          <p:cNvPr id="15" name="Picture 14">
            <a:extLst>
              <a:ext uri="{FF2B5EF4-FFF2-40B4-BE49-F238E27FC236}">
                <a16:creationId xmlns:a16="http://schemas.microsoft.com/office/drawing/2014/main" id="{58362B2D-F19B-BC7F-54F9-0AC81E7DE0C7}"/>
              </a:ext>
            </a:extLst>
          </p:cNvPr>
          <p:cNvPicPr>
            <a:picLocks noChangeAspect="1"/>
          </p:cNvPicPr>
          <p:nvPr/>
        </p:nvPicPr>
        <p:blipFill rotWithShape="1">
          <a:blip r:embed="rId7">
            <a:extLst>
              <a:ext uri="{28A0092B-C50C-407E-A947-70E740481C1C}">
                <a14:useLocalDpi xmlns:a14="http://schemas.microsoft.com/office/drawing/2010/main" val="0"/>
              </a:ext>
            </a:extLst>
          </a:blip>
          <a:srcRect l="51159" t="25923" r="5895" b="27331"/>
          <a:stretch/>
        </p:blipFill>
        <p:spPr>
          <a:xfrm>
            <a:off x="3357008" y="4177207"/>
            <a:ext cx="5076475" cy="3109128"/>
          </a:xfrm>
          <a:prstGeom prst="rect">
            <a:avLst/>
          </a:prstGeom>
          <a:ln w="12700">
            <a:solidFill>
              <a:schemeClr val="tx1"/>
            </a:solidFill>
          </a:ln>
        </p:spPr>
      </p:pic>
      <p:sp>
        <p:nvSpPr>
          <p:cNvPr id="18" name="Google Shape;249;p43">
            <a:extLst>
              <a:ext uri="{FF2B5EF4-FFF2-40B4-BE49-F238E27FC236}">
                <a16:creationId xmlns:a16="http://schemas.microsoft.com/office/drawing/2014/main" id="{F77D1040-E8F6-6E0C-2CAC-D29BDF1C13AA}"/>
              </a:ext>
            </a:extLst>
          </p:cNvPr>
          <p:cNvSpPr txBox="1">
            <a:spLocks/>
          </p:cNvSpPr>
          <p:nvPr/>
        </p:nvSpPr>
        <p:spPr>
          <a:xfrm>
            <a:off x="3343446" y="7366935"/>
            <a:ext cx="5076475" cy="756685"/>
          </a:xfrm>
          <a:prstGeom prst="rect">
            <a:avLst/>
          </a:prstGeom>
          <a:noFill/>
          <a:ln>
            <a:noFill/>
          </a:ln>
        </p:spPr>
        <p:txBody>
          <a:bodyPr spcFirstLastPara="1" wrap="square" lIns="39424" tIns="19699" rIns="39424" bIns="19699" anchor="t" anchorCtr="0">
            <a:noAutofit/>
          </a:bodyPr>
          <a:lstStyle>
            <a:defPPr marR="0" lvl="0" algn="l" rtl="0">
              <a:lnSpc>
                <a:spcPct val="100000"/>
              </a:lnSpc>
              <a:spcBef>
                <a:spcPts val="0"/>
              </a:spcBef>
              <a:spcAft>
                <a:spcPts val="0"/>
              </a:spcAft>
            </a:defPPr>
            <a:lvl1pPr marL="457200" marR="0" lvl="0" indent="-361950" algn="ctr" rtl="0">
              <a:lnSpc>
                <a:spcPct val="100000"/>
              </a:lnSpc>
              <a:spcBef>
                <a:spcPts val="95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1pPr>
            <a:lvl2pPr marL="914400" marR="0" lvl="1" indent="-34290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2pPr>
            <a:lvl3pPr marL="1371600" marR="0" lvl="2" indent="-32385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3pPr>
            <a:lvl4pPr marL="1828800" marR="0" lvl="3" indent="-31115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4pPr>
            <a:lvl5pPr marL="2286000" marR="0" lvl="4" indent="-31115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5pPr>
            <a:lvl6pPr marL="2743200" marR="0" lvl="5"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6pPr>
            <a:lvl7pPr marL="3200400" marR="0" lvl="6"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7pPr>
            <a:lvl8pPr marL="3657600" marR="0" lvl="7"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8pPr>
            <a:lvl9pPr marL="4114800" marR="0" lvl="8"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9pPr>
          </a:lstStyle>
          <a:p>
            <a:pPr marL="0" indent="0" defTabSz="771428">
              <a:spcBef>
                <a:spcPts val="803"/>
              </a:spcBef>
              <a:buClr>
                <a:srgbClr val="3C4345"/>
              </a:buClr>
              <a:buSzPts val="1100"/>
              <a:defRPr/>
            </a:pPr>
            <a:r>
              <a:rPr lang="en-US" sz="2027" b="1">
                <a:solidFill>
                  <a:srgbClr val="5B696B"/>
                </a:solidFill>
                <a:latin typeface="Community Slab" panose="02000503040000020003" pitchFamily="2" charset="0"/>
                <a:ea typeface="Century Gothic"/>
                <a:cs typeface="Century Gothic"/>
                <a:sym typeface="Century Gothic"/>
              </a:rPr>
              <a:t>All Academic Subjects</a:t>
            </a:r>
            <a:br>
              <a:rPr lang="en-US" sz="2027">
                <a:solidFill>
                  <a:srgbClr val="5B696B"/>
                </a:solidFill>
                <a:latin typeface="Community Slab" panose="02000503040000020003" pitchFamily="2" charset="0"/>
                <a:ea typeface="Century Gothic"/>
                <a:cs typeface="Century Gothic"/>
                <a:sym typeface="Century Gothic"/>
              </a:rPr>
            </a:br>
            <a:r>
              <a:rPr lang="en-US" sz="2027">
                <a:solidFill>
                  <a:srgbClr val="5B696B"/>
                </a:solidFill>
                <a:latin typeface="Community Slab" panose="02000503040000020003" pitchFamily="2" charset="0"/>
                <a:ea typeface="Century Gothic"/>
                <a:cs typeface="Century Gothic"/>
                <a:sym typeface="Century Gothic"/>
                <a:hlinkClick r:id="rId3"/>
              </a:rPr>
              <a:t>Mapping Links</a:t>
            </a:r>
            <a:endParaRPr lang="en-US" sz="2027">
              <a:solidFill>
                <a:srgbClr val="5B696B"/>
              </a:solidFill>
              <a:latin typeface="Community Slab" panose="02000503040000020003" pitchFamily="2" charset="0"/>
              <a:ea typeface="Century Gothic"/>
              <a:cs typeface="Century Gothic"/>
              <a:sym typeface="Century Gothic"/>
            </a:endParaRPr>
          </a:p>
        </p:txBody>
      </p:sp>
      <p:sp>
        <p:nvSpPr>
          <p:cNvPr id="20" name="Google Shape;249;p43">
            <a:extLst>
              <a:ext uri="{FF2B5EF4-FFF2-40B4-BE49-F238E27FC236}">
                <a16:creationId xmlns:a16="http://schemas.microsoft.com/office/drawing/2014/main" id="{3BE611A4-E86A-2E5B-1D98-6E4522416C6C}"/>
              </a:ext>
            </a:extLst>
          </p:cNvPr>
          <p:cNvSpPr txBox="1">
            <a:spLocks/>
          </p:cNvSpPr>
          <p:nvPr/>
        </p:nvSpPr>
        <p:spPr>
          <a:xfrm>
            <a:off x="3445718" y="11873004"/>
            <a:ext cx="5076475" cy="756685"/>
          </a:xfrm>
          <a:prstGeom prst="rect">
            <a:avLst/>
          </a:prstGeom>
          <a:noFill/>
          <a:ln>
            <a:noFill/>
          </a:ln>
        </p:spPr>
        <p:txBody>
          <a:bodyPr spcFirstLastPara="1" wrap="square" lIns="39424" tIns="19699" rIns="39424" bIns="19699" anchor="t" anchorCtr="0">
            <a:noAutofit/>
          </a:bodyPr>
          <a:lstStyle>
            <a:defPPr marR="0" lvl="0" algn="l" rtl="0">
              <a:lnSpc>
                <a:spcPct val="100000"/>
              </a:lnSpc>
              <a:spcBef>
                <a:spcPts val="0"/>
              </a:spcBef>
              <a:spcAft>
                <a:spcPts val="0"/>
              </a:spcAft>
            </a:defPPr>
            <a:lvl1pPr marL="457200" marR="0" lvl="0" indent="-361950" algn="ctr" rtl="0">
              <a:lnSpc>
                <a:spcPct val="100000"/>
              </a:lnSpc>
              <a:spcBef>
                <a:spcPts val="95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1pPr>
            <a:lvl2pPr marL="914400" marR="0" lvl="1" indent="-34290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2pPr>
            <a:lvl3pPr marL="1371600" marR="0" lvl="2" indent="-32385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3pPr>
            <a:lvl4pPr marL="1828800" marR="0" lvl="3" indent="-31115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4pPr>
            <a:lvl5pPr marL="2286000" marR="0" lvl="4" indent="-311150" algn="ctr" rtl="0">
              <a:lnSpc>
                <a:spcPct val="100000"/>
              </a:lnSpc>
              <a:spcBef>
                <a:spcPts val="545"/>
              </a:spcBef>
              <a:spcAft>
                <a:spcPts val="0"/>
              </a:spcAft>
              <a:buClr>
                <a:schemeClr val="accent6"/>
              </a:buClr>
              <a:buSzPts val="2800"/>
              <a:buFont typeface="Montserrat"/>
              <a:buNone/>
              <a:defRPr sz="3818" b="0" i="0" u="none" strike="noStrike" cap="none">
                <a:solidFill>
                  <a:schemeClr val="accent6"/>
                </a:solidFill>
                <a:latin typeface="Montserrat"/>
                <a:ea typeface="Montserrat"/>
                <a:cs typeface="Montserrat"/>
                <a:sym typeface="Montserrat"/>
              </a:defRPr>
            </a:lvl5pPr>
            <a:lvl6pPr marL="2743200" marR="0" lvl="5"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6pPr>
            <a:lvl7pPr marL="3200400" marR="0" lvl="6"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7pPr>
            <a:lvl8pPr marL="3657600" marR="0" lvl="7"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8pPr>
            <a:lvl9pPr marL="4114800" marR="0" lvl="8" indent="-311150" algn="ctr" rtl="0">
              <a:lnSpc>
                <a:spcPct val="100000"/>
              </a:lnSpc>
              <a:spcBef>
                <a:spcPts val="545"/>
              </a:spcBef>
              <a:spcAft>
                <a:spcPts val="0"/>
              </a:spcAft>
              <a:buClr>
                <a:schemeClr val="dk1"/>
              </a:buClr>
              <a:buSzPts val="2800"/>
              <a:buFont typeface="Montserrat"/>
              <a:buNone/>
              <a:defRPr sz="3818" b="0" i="0" u="none" strike="noStrike" cap="none">
                <a:solidFill>
                  <a:schemeClr val="dk1"/>
                </a:solidFill>
                <a:latin typeface="Montserrat"/>
                <a:ea typeface="Montserrat"/>
                <a:cs typeface="Montserrat"/>
                <a:sym typeface="Montserrat"/>
              </a:defRPr>
            </a:lvl9pPr>
          </a:lstStyle>
          <a:p>
            <a:pPr marL="0" indent="0" defTabSz="771428">
              <a:spcBef>
                <a:spcPts val="803"/>
              </a:spcBef>
              <a:buClr>
                <a:srgbClr val="3C4345"/>
              </a:buClr>
              <a:buSzPts val="1100"/>
              <a:defRPr/>
            </a:pPr>
            <a:r>
              <a:rPr lang="en-US" sz="2027" b="1">
                <a:solidFill>
                  <a:srgbClr val="5B696B"/>
                </a:solidFill>
                <a:latin typeface="Community Slab" panose="02000503040000020003" pitchFamily="2" charset="0"/>
                <a:ea typeface="Century Gothic"/>
                <a:cs typeface="Century Gothic"/>
                <a:sym typeface="Century Gothic"/>
              </a:rPr>
              <a:t>Student Career Preparedness</a:t>
            </a:r>
            <a:br>
              <a:rPr lang="en-US" sz="2027">
                <a:solidFill>
                  <a:srgbClr val="5B696B"/>
                </a:solidFill>
                <a:latin typeface="Community Slab" panose="02000503040000020003" pitchFamily="2" charset="0"/>
                <a:ea typeface="Century Gothic"/>
                <a:cs typeface="Century Gothic"/>
                <a:sym typeface="Century Gothic"/>
              </a:rPr>
            </a:br>
            <a:r>
              <a:rPr lang="en-US" sz="2027">
                <a:solidFill>
                  <a:srgbClr val="5B696B"/>
                </a:solidFill>
                <a:latin typeface="Community Slab" panose="02000503040000020003" pitchFamily="2" charset="0"/>
                <a:ea typeface="Century Gothic"/>
                <a:cs typeface="Century Gothic"/>
                <a:sym typeface="Century Gothic"/>
                <a:hlinkClick r:id="rId3"/>
              </a:rPr>
              <a:t>Journeys &amp; NACE Competencies</a:t>
            </a:r>
            <a:endParaRPr lang="en-US" sz="2027">
              <a:solidFill>
                <a:srgbClr val="5B696B"/>
              </a:solidFill>
              <a:latin typeface="Community Slab" panose="02000503040000020003" pitchFamily="2" charset="0"/>
              <a:ea typeface="Century Gothic"/>
              <a:cs typeface="Century Gothic"/>
              <a:sym typeface="Century Gothic"/>
            </a:endParaRPr>
          </a:p>
        </p:txBody>
      </p:sp>
    </p:spTree>
    <p:extLst>
      <p:ext uri="{BB962C8B-B14F-4D97-AF65-F5344CB8AC3E}">
        <p14:creationId xmlns:p14="http://schemas.microsoft.com/office/powerpoint/2010/main" val="352811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CD9291-5A51-B364-9BD9-6E240B866A67}"/>
              </a:ext>
            </a:extLst>
          </p:cNvPr>
          <p:cNvSpPr/>
          <p:nvPr/>
        </p:nvSpPr>
        <p:spPr>
          <a:xfrm>
            <a:off x="1587" y="-37707"/>
            <a:ext cx="24384000" cy="13791414"/>
          </a:xfrm>
          <a:prstGeom prst="rect">
            <a:avLst/>
          </a:prstGeom>
          <a:solidFill>
            <a:srgbClr val="0A2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MX">
              <a:solidFill>
                <a:prstClr val="white"/>
              </a:solidFill>
              <a:latin typeface="Community" panose="02000303040000020003" pitchFamily="2" charset="0"/>
            </a:endParaRPr>
          </a:p>
        </p:txBody>
      </p:sp>
      <p:pic>
        <p:nvPicPr>
          <p:cNvPr id="6" name="Google Shape;800;p55">
            <a:extLst>
              <a:ext uri="{FF2B5EF4-FFF2-40B4-BE49-F238E27FC236}">
                <a16:creationId xmlns:a16="http://schemas.microsoft.com/office/drawing/2014/main" id="{F1275DBE-4097-D018-871E-03197F0EF5C7}"/>
              </a:ext>
            </a:extLst>
          </p:cNvPr>
          <p:cNvPicPr preferRelativeResize="0"/>
          <p:nvPr/>
        </p:nvPicPr>
        <p:blipFill rotWithShape="1">
          <a:blip r:embed="rId2">
            <a:alphaModFix/>
          </a:blip>
          <a:srcRect/>
          <a:stretch/>
        </p:blipFill>
        <p:spPr>
          <a:xfrm>
            <a:off x="13637253" y="6336757"/>
            <a:ext cx="4775536" cy="1208782"/>
          </a:xfrm>
          <a:prstGeom prst="rect">
            <a:avLst/>
          </a:prstGeom>
          <a:noFill/>
          <a:ln>
            <a:noFill/>
          </a:ln>
        </p:spPr>
      </p:pic>
      <p:grpSp>
        <p:nvGrpSpPr>
          <p:cNvPr id="8" name="Group 7">
            <a:extLst>
              <a:ext uri="{FF2B5EF4-FFF2-40B4-BE49-F238E27FC236}">
                <a16:creationId xmlns:a16="http://schemas.microsoft.com/office/drawing/2014/main" id="{00709579-0ED2-A81E-B707-AF32F742257F}"/>
              </a:ext>
            </a:extLst>
          </p:cNvPr>
          <p:cNvGrpSpPr/>
          <p:nvPr/>
        </p:nvGrpSpPr>
        <p:grpSpPr>
          <a:xfrm>
            <a:off x="-6995" y="-75417"/>
            <a:ext cx="8923732" cy="13869534"/>
            <a:chOff x="7760129" y="-18854"/>
            <a:chExt cx="4444081" cy="6907125"/>
          </a:xfrm>
        </p:grpSpPr>
        <p:sp>
          <p:nvSpPr>
            <p:cNvPr id="9" name="Rectangle 8">
              <a:extLst>
                <a:ext uri="{FF2B5EF4-FFF2-40B4-BE49-F238E27FC236}">
                  <a16:creationId xmlns:a16="http://schemas.microsoft.com/office/drawing/2014/main" id="{A51BC20F-4D62-6D75-3B47-FB666E7B8251}"/>
                </a:ext>
              </a:extLst>
            </p:cNvPr>
            <p:cNvSpPr/>
            <p:nvPr/>
          </p:nvSpPr>
          <p:spPr>
            <a:xfrm>
              <a:off x="7764401" y="2639029"/>
              <a:ext cx="1401805" cy="2511706"/>
            </a:xfrm>
            <a:prstGeom prst="rect">
              <a:avLst/>
            </a:prstGeom>
            <a:solidFill>
              <a:srgbClr val="FDE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prstClr val="white"/>
                </a:solidFill>
                <a:latin typeface="Community" panose="02000303040000020003" pitchFamily="2" charset="0"/>
              </a:endParaRPr>
            </a:p>
          </p:txBody>
        </p:sp>
        <p:sp>
          <p:nvSpPr>
            <p:cNvPr id="10" name="Rectangle 9">
              <a:extLst>
                <a:ext uri="{FF2B5EF4-FFF2-40B4-BE49-F238E27FC236}">
                  <a16:creationId xmlns:a16="http://schemas.microsoft.com/office/drawing/2014/main" id="{1C89929D-FFFB-C7C3-8B44-F6750B9C0675}"/>
                </a:ext>
              </a:extLst>
            </p:cNvPr>
            <p:cNvSpPr/>
            <p:nvPr/>
          </p:nvSpPr>
          <p:spPr>
            <a:xfrm>
              <a:off x="9282615" y="4567279"/>
              <a:ext cx="1401805" cy="2309573"/>
            </a:xfrm>
            <a:prstGeom prst="rect">
              <a:avLst/>
            </a:prstGeom>
            <a:solidFill>
              <a:srgbClr val="E8A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prstClr val="white"/>
                </a:solidFill>
                <a:latin typeface="Community" panose="02000303040000020003" pitchFamily="2" charset="0"/>
              </a:endParaRPr>
            </a:p>
          </p:txBody>
        </p:sp>
        <p:sp>
          <p:nvSpPr>
            <p:cNvPr id="11" name="Rectangle 10">
              <a:extLst>
                <a:ext uri="{FF2B5EF4-FFF2-40B4-BE49-F238E27FC236}">
                  <a16:creationId xmlns:a16="http://schemas.microsoft.com/office/drawing/2014/main" id="{DDCB488E-C900-5F46-C8DD-077CC59A3B88}"/>
                </a:ext>
              </a:extLst>
            </p:cNvPr>
            <p:cNvSpPr/>
            <p:nvPr/>
          </p:nvSpPr>
          <p:spPr>
            <a:xfrm>
              <a:off x="9282615" y="-18854"/>
              <a:ext cx="1401805" cy="1800481"/>
            </a:xfrm>
            <a:prstGeom prst="rect">
              <a:avLst/>
            </a:prstGeom>
            <a:solidFill>
              <a:srgbClr val="9DB3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prstClr val="white"/>
                </a:solidFill>
                <a:latin typeface="Community" panose="02000303040000020003" pitchFamily="2" charset="0"/>
              </a:endParaRPr>
            </a:p>
          </p:txBody>
        </p:sp>
        <p:sp>
          <p:nvSpPr>
            <p:cNvPr id="12" name="Rectangle 11">
              <a:extLst>
                <a:ext uri="{FF2B5EF4-FFF2-40B4-BE49-F238E27FC236}">
                  <a16:creationId xmlns:a16="http://schemas.microsoft.com/office/drawing/2014/main" id="{97944092-7ACA-3C2D-7A1C-948D81DBE60B}"/>
                </a:ext>
              </a:extLst>
            </p:cNvPr>
            <p:cNvSpPr/>
            <p:nvPr/>
          </p:nvSpPr>
          <p:spPr>
            <a:xfrm>
              <a:off x="10800828" y="2618971"/>
              <a:ext cx="1401805" cy="2511706"/>
            </a:xfrm>
            <a:prstGeom prst="rect">
              <a:avLst/>
            </a:prstGeom>
            <a:solidFill>
              <a:srgbClr val="C2EE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prstClr val="white"/>
                </a:solidFill>
                <a:latin typeface="Community" panose="02000303040000020003" pitchFamily="2" charset="0"/>
              </a:endParaRPr>
            </a:p>
          </p:txBody>
        </p:sp>
        <p:pic>
          <p:nvPicPr>
            <p:cNvPr id="13" name="Picture 12">
              <a:extLst>
                <a:ext uri="{FF2B5EF4-FFF2-40B4-BE49-F238E27FC236}">
                  <a16:creationId xmlns:a16="http://schemas.microsoft.com/office/drawing/2014/main" id="{5614F4A8-A934-2197-00A6-E4BD577842BD}"/>
                </a:ext>
              </a:extLst>
            </p:cNvPr>
            <p:cNvPicPr/>
            <p:nvPr/>
          </p:nvPicPr>
          <p:blipFill rotWithShape="1">
            <a:blip r:embed="rId3"/>
            <a:srcRect l="41007" t="20990" r="38193" b="22407"/>
            <a:stretch/>
          </p:blipFill>
          <p:spPr>
            <a:xfrm>
              <a:off x="9278343" y="1899979"/>
              <a:ext cx="1406077" cy="2548949"/>
            </a:xfrm>
            <a:prstGeom prst="rect">
              <a:avLst/>
            </a:prstGeom>
          </p:spPr>
        </p:pic>
        <p:pic>
          <p:nvPicPr>
            <p:cNvPr id="14" name="Picture 13" descr="A person in a yellow shirt&#10;&#10;Description automatically generated">
              <a:extLst>
                <a:ext uri="{FF2B5EF4-FFF2-40B4-BE49-F238E27FC236}">
                  <a16:creationId xmlns:a16="http://schemas.microsoft.com/office/drawing/2014/main" id="{4DAABC92-8449-B44E-65D5-B66E35018ABE}"/>
                </a:ext>
              </a:extLst>
            </p:cNvPr>
            <p:cNvPicPr/>
            <p:nvPr/>
          </p:nvPicPr>
          <p:blipFill>
            <a:blip r:embed="rId4"/>
            <a:stretch>
              <a:fillRect/>
            </a:stretch>
          </p:blipFill>
          <p:spPr>
            <a:xfrm>
              <a:off x="10810237" y="0"/>
              <a:ext cx="1390409" cy="2511706"/>
            </a:xfrm>
            <a:prstGeom prst="rect">
              <a:avLst/>
            </a:prstGeom>
            <a:solidFill>
              <a:srgbClr val="E9A33E"/>
            </a:solidFill>
          </p:spPr>
        </p:pic>
        <p:pic>
          <p:nvPicPr>
            <p:cNvPr id="15" name="Picture 14">
              <a:extLst>
                <a:ext uri="{FF2B5EF4-FFF2-40B4-BE49-F238E27FC236}">
                  <a16:creationId xmlns:a16="http://schemas.microsoft.com/office/drawing/2014/main" id="{75672E13-AB3D-DEA0-8E2C-FE59BEDF3126}"/>
                </a:ext>
              </a:extLst>
            </p:cNvPr>
            <p:cNvPicPr/>
            <p:nvPr/>
          </p:nvPicPr>
          <p:blipFill rotWithShape="1">
            <a:blip r:embed="rId5"/>
            <a:srcRect l="32880" t="12469" r="23128" b="11220"/>
            <a:stretch/>
          </p:blipFill>
          <p:spPr>
            <a:xfrm>
              <a:off x="10794979" y="5264733"/>
              <a:ext cx="1409231" cy="1623538"/>
            </a:xfrm>
            <a:prstGeom prst="rect">
              <a:avLst/>
            </a:prstGeom>
          </p:spPr>
        </p:pic>
        <p:pic>
          <p:nvPicPr>
            <p:cNvPr id="16" name="Picture 15" descr="A person looking to the side&#10;&#10;Description automatically generated">
              <a:extLst>
                <a:ext uri="{FF2B5EF4-FFF2-40B4-BE49-F238E27FC236}">
                  <a16:creationId xmlns:a16="http://schemas.microsoft.com/office/drawing/2014/main" id="{42FDF6A5-400A-1C56-F093-DD35339AD1BD}"/>
                </a:ext>
              </a:extLst>
            </p:cNvPr>
            <p:cNvPicPr/>
            <p:nvPr/>
          </p:nvPicPr>
          <p:blipFill>
            <a:blip r:embed="rId6"/>
            <a:stretch>
              <a:fillRect/>
            </a:stretch>
          </p:blipFill>
          <p:spPr>
            <a:xfrm>
              <a:off x="7764402" y="5269086"/>
              <a:ext cx="1401805" cy="1588284"/>
            </a:xfrm>
            <a:prstGeom prst="rect">
              <a:avLst/>
            </a:prstGeom>
            <a:solidFill>
              <a:srgbClr val="70CEDF"/>
            </a:solidFill>
          </p:spPr>
        </p:pic>
        <p:pic>
          <p:nvPicPr>
            <p:cNvPr id="17" name="Picture 16">
              <a:extLst>
                <a:ext uri="{FF2B5EF4-FFF2-40B4-BE49-F238E27FC236}">
                  <a16:creationId xmlns:a16="http://schemas.microsoft.com/office/drawing/2014/main" id="{D20E7234-CF8C-B538-618A-B7D1A152829D}"/>
                </a:ext>
              </a:extLst>
            </p:cNvPr>
            <p:cNvPicPr/>
            <p:nvPr/>
          </p:nvPicPr>
          <p:blipFill rotWithShape="1">
            <a:blip r:embed="rId7"/>
            <a:srcRect l="40298" t="804" r="23362"/>
            <a:stretch/>
          </p:blipFill>
          <p:spPr>
            <a:xfrm>
              <a:off x="7760129" y="-18854"/>
              <a:ext cx="1401806" cy="2548949"/>
            </a:xfrm>
            <a:prstGeom prst="rect">
              <a:avLst/>
            </a:prstGeom>
          </p:spPr>
        </p:pic>
      </p:grpSp>
      <p:sp>
        <p:nvSpPr>
          <p:cNvPr id="4" name="Rectangle 3">
            <a:extLst>
              <a:ext uri="{FF2B5EF4-FFF2-40B4-BE49-F238E27FC236}">
                <a16:creationId xmlns:a16="http://schemas.microsoft.com/office/drawing/2014/main" id="{830B3477-5E0A-8C80-DE77-961705DE0117}"/>
              </a:ext>
            </a:extLst>
          </p:cNvPr>
          <p:cNvSpPr/>
          <p:nvPr/>
        </p:nvSpPr>
        <p:spPr>
          <a:xfrm>
            <a:off x="6117638" y="-55195"/>
            <a:ext cx="2791946" cy="5061150"/>
          </a:xfrm>
          <a:prstGeom prst="rect">
            <a:avLst/>
          </a:prstGeom>
          <a:solidFill>
            <a:srgbClr val="E9A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MX">
              <a:solidFill>
                <a:prstClr val="white"/>
              </a:solidFill>
              <a:latin typeface="Community" panose="02000303040000020003" pitchFamily="2" charset="0"/>
            </a:endParaRPr>
          </a:p>
        </p:txBody>
      </p:sp>
      <p:sp>
        <p:nvSpPr>
          <p:cNvPr id="5" name="Rectangle 4">
            <a:extLst>
              <a:ext uri="{FF2B5EF4-FFF2-40B4-BE49-F238E27FC236}">
                <a16:creationId xmlns:a16="http://schemas.microsoft.com/office/drawing/2014/main" id="{2D6BF7AE-7628-CB6C-E210-4C16FFC4848A}"/>
              </a:ext>
            </a:extLst>
          </p:cNvPr>
          <p:cNvSpPr/>
          <p:nvPr/>
        </p:nvSpPr>
        <p:spPr>
          <a:xfrm>
            <a:off x="1587" y="10511122"/>
            <a:ext cx="2806252" cy="3260068"/>
          </a:xfrm>
          <a:prstGeom prst="rect">
            <a:avLst/>
          </a:prstGeom>
          <a:solidFill>
            <a:srgbClr val="70CE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MX">
              <a:solidFill>
                <a:prstClr val="white"/>
              </a:solidFill>
              <a:latin typeface="Community" panose="02000303040000020003" pitchFamily="2" charset="0"/>
            </a:endParaRPr>
          </a:p>
        </p:txBody>
      </p:sp>
    </p:spTree>
    <p:extLst>
      <p:ext uri="{BB962C8B-B14F-4D97-AF65-F5344CB8AC3E}">
        <p14:creationId xmlns:p14="http://schemas.microsoft.com/office/powerpoint/2010/main" val="2599625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A2C3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82AF83-53E4-9C4D-6100-DFB8CE8C6431}"/>
              </a:ext>
            </a:extLst>
          </p:cNvPr>
          <p:cNvSpPr/>
          <p:nvPr/>
        </p:nvSpPr>
        <p:spPr>
          <a:xfrm>
            <a:off x="9308874" y="-2"/>
            <a:ext cx="15076714" cy="13713364"/>
          </a:xfrm>
          <a:prstGeom prst="rect">
            <a:avLst/>
          </a:prstGeom>
          <a:solidFill>
            <a:srgbClr val="DDE7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prstClr val="white"/>
              </a:solidFill>
              <a:latin typeface="Community" panose="02000303040000020003" pitchFamily="2" charset="0"/>
            </a:endParaRPr>
          </a:p>
        </p:txBody>
      </p:sp>
      <p:sp>
        <p:nvSpPr>
          <p:cNvPr id="3" name="Google Shape;62;p14">
            <a:extLst>
              <a:ext uri="{FF2B5EF4-FFF2-40B4-BE49-F238E27FC236}">
                <a16:creationId xmlns:a16="http://schemas.microsoft.com/office/drawing/2014/main" id="{66E36DD9-32C9-FB58-8378-F4357BE2C969}"/>
              </a:ext>
            </a:extLst>
          </p:cNvPr>
          <p:cNvSpPr txBox="1"/>
          <p:nvPr/>
        </p:nvSpPr>
        <p:spPr>
          <a:xfrm>
            <a:off x="14973996" y="4526628"/>
            <a:ext cx="8712222" cy="3659444"/>
          </a:xfrm>
          <a:prstGeom prst="rect">
            <a:avLst/>
          </a:prstGeom>
          <a:noFill/>
          <a:ln>
            <a:noFill/>
          </a:ln>
        </p:spPr>
        <p:txBody>
          <a:bodyPr spcFirstLastPara="1" wrap="square" lIns="182850" tIns="182850" rIns="182850" bIns="182850" anchor="t" anchorCtr="0">
            <a:noAutofit/>
          </a:bodyPr>
          <a:lstStyle/>
          <a:p>
            <a:pPr defTabSz="1828800">
              <a:defRPr/>
            </a:pPr>
            <a:r>
              <a:rPr lang="en-CA" sz="4800">
                <a:solidFill>
                  <a:srgbClr val="0A2C31"/>
                </a:solidFill>
                <a:latin typeface="Community" panose="02000303040000020003" pitchFamily="2" charset="0"/>
              </a:rPr>
              <a:t>of US executives agree that they are planning to increase their use of AI at their organization in the next year.</a:t>
            </a:r>
          </a:p>
          <a:p>
            <a:pPr defTabSz="1828800">
              <a:defRPr/>
            </a:pPr>
            <a:r>
              <a:rPr lang="en-CA" sz="4800">
                <a:solidFill>
                  <a:srgbClr val="0A2C31"/>
                </a:solidFill>
                <a:latin typeface="Community" panose="02000303040000020003" pitchFamily="2" charset="0"/>
              </a:rPr>
              <a:t> </a:t>
            </a:r>
          </a:p>
          <a:p>
            <a:pPr defTabSz="1828800">
              <a:defRPr/>
            </a:pPr>
            <a:r>
              <a:rPr lang="en-CA" sz="3200">
                <a:solidFill>
                  <a:srgbClr val="0A2C31"/>
                </a:solidFill>
                <a:latin typeface="Community" panose="02000303040000020003" pitchFamily="2" charset="0"/>
              </a:rPr>
              <a:t>Source: </a:t>
            </a:r>
            <a:r>
              <a:rPr lang="en-CA" sz="3200">
                <a:solidFill>
                  <a:srgbClr val="156082"/>
                </a:solidFill>
                <a:latin typeface="Community" panose="02000303040000020003" pitchFamily="2" charset="0"/>
                <a:hlinkClick r:id="rId3">
                  <a:extLst>
                    <a:ext uri="{A12FA001-AC4F-418D-AE19-62706E023703}">
                      <ahyp:hlinkClr xmlns:ahyp="http://schemas.microsoft.com/office/drawing/2018/hyperlinkcolor" val="tx"/>
                    </a:ext>
                  </a:extLst>
                </a:hlinkClick>
              </a:rPr>
              <a:t>Future of Work Report November 2023</a:t>
            </a:r>
            <a:endParaRPr lang="en-CA" sz="3200">
              <a:solidFill>
                <a:srgbClr val="156082"/>
              </a:solidFill>
              <a:latin typeface="Community" panose="02000303040000020003" pitchFamily="2" charset="0"/>
            </a:endParaRPr>
          </a:p>
        </p:txBody>
      </p:sp>
      <p:sp>
        <p:nvSpPr>
          <p:cNvPr id="7" name="Google Shape;62;p14">
            <a:extLst>
              <a:ext uri="{FF2B5EF4-FFF2-40B4-BE49-F238E27FC236}">
                <a16:creationId xmlns:a16="http://schemas.microsoft.com/office/drawing/2014/main" id="{927E1AA7-21A9-FF9A-DF9E-5B8E5FBE1826}"/>
              </a:ext>
            </a:extLst>
          </p:cNvPr>
          <p:cNvSpPr txBox="1"/>
          <p:nvPr/>
        </p:nvSpPr>
        <p:spPr>
          <a:xfrm>
            <a:off x="1751014" y="4298926"/>
            <a:ext cx="8037126" cy="5115508"/>
          </a:xfrm>
          <a:prstGeom prst="rect">
            <a:avLst/>
          </a:prstGeom>
          <a:noFill/>
          <a:ln>
            <a:noFill/>
          </a:ln>
        </p:spPr>
        <p:txBody>
          <a:bodyPr spcFirstLastPara="1" wrap="square" lIns="182850" tIns="182850" rIns="182850" bIns="182850" anchor="t" anchorCtr="0">
            <a:noAutofit/>
          </a:bodyPr>
          <a:lstStyle/>
          <a:p>
            <a:pPr defTabSz="1828800">
              <a:defRPr/>
            </a:pPr>
            <a:r>
              <a:rPr lang="en-CA" sz="10000">
                <a:solidFill>
                  <a:srgbClr val="FEE2BC"/>
                </a:solidFill>
                <a:latin typeface="Community Light" panose="02000303040000020003" pitchFamily="2" charset="0"/>
              </a:rPr>
              <a:t>Your AI moment is now. </a:t>
            </a:r>
          </a:p>
        </p:txBody>
      </p:sp>
      <p:sp>
        <p:nvSpPr>
          <p:cNvPr id="9" name="Rectangle 8">
            <a:extLst>
              <a:ext uri="{FF2B5EF4-FFF2-40B4-BE49-F238E27FC236}">
                <a16:creationId xmlns:a16="http://schemas.microsoft.com/office/drawing/2014/main" id="{C0B59371-CAD2-D7FD-7377-BF389B002A93}"/>
              </a:ext>
            </a:extLst>
          </p:cNvPr>
          <p:cNvSpPr/>
          <p:nvPr/>
        </p:nvSpPr>
        <p:spPr>
          <a:xfrm>
            <a:off x="-176919" y="0"/>
            <a:ext cx="921456" cy="6539348"/>
          </a:xfrm>
          <a:prstGeom prst="rect">
            <a:avLst/>
          </a:prstGeom>
          <a:solidFill>
            <a:srgbClr val="FDE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prstClr val="white"/>
              </a:solidFill>
              <a:latin typeface="Community" panose="02000303040000020003" pitchFamily="2" charset="0"/>
            </a:endParaRPr>
          </a:p>
        </p:txBody>
      </p:sp>
      <p:sp>
        <p:nvSpPr>
          <p:cNvPr id="10" name="Rectangle 9">
            <a:extLst>
              <a:ext uri="{FF2B5EF4-FFF2-40B4-BE49-F238E27FC236}">
                <a16:creationId xmlns:a16="http://schemas.microsoft.com/office/drawing/2014/main" id="{FF006FE0-AD7E-A731-7BCB-EC851C695DF0}"/>
              </a:ext>
            </a:extLst>
          </p:cNvPr>
          <p:cNvSpPr/>
          <p:nvPr/>
        </p:nvSpPr>
        <p:spPr>
          <a:xfrm>
            <a:off x="-176919" y="7176655"/>
            <a:ext cx="921456" cy="6553202"/>
          </a:xfrm>
          <a:prstGeom prst="rect">
            <a:avLst/>
          </a:prstGeom>
          <a:solidFill>
            <a:srgbClr val="E9A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prstClr val="white"/>
              </a:solidFill>
              <a:latin typeface="Community" panose="02000303040000020003" pitchFamily="2" charset="0"/>
            </a:endParaRPr>
          </a:p>
        </p:txBody>
      </p:sp>
      <p:sp>
        <p:nvSpPr>
          <p:cNvPr id="11" name="Slide Number Placeholder 10">
            <a:extLst>
              <a:ext uri="{FF2B5EF4-FFF2-40B4-BE49-F238E27FC236}">
                <a16:creationId xmlns:a16="http://schemas.microsoft.com/office/drawing/2014/main" id="{BE0BB2C7-CA95-2E75-60C1-FDDBBA630D1F}"/>
              </a:ext>
            </a:extLst>
          </p:cNvPr>
          <p:cNvSpPr>
            <a:spLocks noGrp="1"/>
          </p:cNvSpPr>
          <p:nvPr>
            <p:ph type="sldNum" sz="quarter" idx="12"/>
          </p:nvPr>
        </p:nvSpPr>
        <p:spPr/>
        <p:txBody>
          <a:bodyPr/>
          <a:lstStyle/>
          <a:p>
            <a:pPr defTabSz="1828800">
              <a:defRPr/>
            </a:pPr>
            <a:fld id="{F1A26963-DEA0-8F40-99D9-7EFBC01ECAE4}" type="slidenum">
              <a:rPr lang="en-US">
                <a:solidFill>
                  <a:prstClr val="black">
                    <a:tint val="82000"/>
                  </a:prstClr>
                </a:solidFill>
              </a:rPr>
              <a:pPr defTabSz="1828800">
                <a:defRPr/>
              </a:pPr>
              <a:t>3</a:t>
            </a:fld>
            <a:endParaRPr lang="en-US">
              <a:solidFill>
                <a:prstClr val="black">
                  <a:tint val="82000"/>
                </a:prstClr>
              </a:solidFill>
            </a:endParaRPr>
          </a:p>
        </p:txBody>
      </p:sp>
      <p:graphicFrame>
        <p:nvGraphicFramePr>
          <p:cNvPr id="12" name="Chart 11">
            <a:extLst>
              <a:ext uri="{FF2B5EF4-FFF2-40B4-BE49-F238E27FC236}">
                <a16:creationId xmlns:a16="http://schemas.microsoft.com/office/drawing/2014/main" id="{E8367BBA-6EBD-E62F-9F54-2413B848A327}"/>
              </a:ext>
            </a:extLst>
          </p:cNvPr>
          <p:cNvGraphicFramePr/>
          <p:nvPr>
            <p:extLst>
              <p:ext uri="{D42A27DB-BD31-4B8C-83A1-F6EECF244321}">
                <p14:modId xmlns:p14="http://schemas.microsoft.com/office/powerpoint/2010/main" val="2369334595"/>
              </p:ext>
            </p:extLst>
          </p:nvPr>
        </p:nvGraphicFramePr>
        <p:xfrm>
          <a:off x="9585232" y="4298926"/>
          <a:ext cx="5591674" cy="51539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76365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2;p14">
            <a:extLst>
              <a:ext uri="{FF2B5EF4-FFF2-40B4-BE49-F238E27FC236}">
                <a16:creationId xmlns:a16="http://schemas.microsoft.com/office/drawing/2014/main" id="{CC91E6B5-762A-2594-9F6E-C7DD8C62B273}"/>
              </a:ext>
            </a:extLst>
          </p:cNvPr>
          <p:cNvSpPr txBox="1"/>
          <p:nvPr/>
        </p:nvSpPr>
        <p:spPr>
          <a:xfrm>
            <a:off x="1714828" y="3526105"/>
            <a:ext cx="7862198" cy="1580490"/>
          </a:xfrm>
          <a:prstGeom prst="rect">
            <a:avLst/>
          </a:prstGeom>
          <a:noFill/>
          <a:ln>
            <a:noFill/>
          </a:ln>
        </p:spPr>
        <p:txBody>
          <a:bodyPr spcFirstLastPara="1" wrap="square" lIns="0" tIns="182850" rIns="0" bIns="182850" anchor="t" anchorCtr="0">
            <a:noAutofit/>
          </a:bodyPr>
          <a:lstStyle/>
          <a:p>
            <a:pPr defTabSz="1828800">
              <a:defRPr/>
            </a:pPr>
            <a:r>
              <a:rPr lang="es-ES">
                <a:solidFill>
                  <a:prstClr val="black"/>
                </a:solidFill>
                <a:latin typeface="Community Light" panose="02000303040000020003" pitchFamily="2" charset="0"/>
                <a:sym typeface="Century Gothic"/>
              </a:rPr>
              <a:t>Content </a:t>
            </a:r>
            <a:r>
              <a:rPr lang="es-ES" err="1">
                <a:solidFill>
                  <a:prstClr val="black"/>
                </a:solidFill>
                <a:latin typeface="Community Light" panose="02000303040000020003" pitchFamily="2" charset="0"/>
                <a:sym typeface="Century Gothic"/>
              </a:rPr>
              <a:t>to</a:t>
            </a:r>
            <a:r>
              <a:rPr lang="es-ES">
                <a:solidFill>
                  <a:prstClr val="black"/>
                </a:solidFill>
                <a:latin typeface="Community Light" panose="02000303040000020003" pitchFamily="2" charset="0"/>
                <a:sym typeface="Century Gothic"/>
              </a:rPr>
              <a:t> serve </a:t>
            </a:r>
            <a:r>
              <a:rPr lang="es-ES" err="1">
                <a:solidFill>
                  <a:prstClr val="black"/>
                </a:solidFill>
                <a:latin typeface="Community Light" panose="02000303040000020003" pitchFamily="2" charset="0"/>
                <a:sym typeface="Century Gothic"/>
              </a:rPr>
              <a:t>every</a:t>
            </a:r>
            <a:r>
              <a:rPr lang="es-ES">
                <a:solidFill>
                  <a:prstClr val="black"/>
                </a:solidFill>
                <a:latin typeface="Community Light" panose="02000303040000020003" pitchFamily="2" charset="0"/>
                <a:sym typeface="Century Gothic"/>
              </a:rPr>
              <a:t> </a:t>
            </a:r>
            <a:r>
              <a:rPr lang="es-ES" err="1">
                <a:solidFill>
                  <a:prstClr val="black"/>
                </a:solidFill>
                <a:latin typeface="Community Light" panose="02000303040000020003" pitchFamily="2" charset="0"/>
                <a:sym typeface="Century Gothic"/>
              </a:rPr>
              <a:t>level</a:t>
            </a:r>
            <a:r>
              <a:rPr lang="es-ES">
                <a:solidFill>
                  <a:prstClr val="black"/>
                </a:solidFill>
                <a:latin typeface="Community Light" panose="02000303040000020003" pitchFamily="2" charset="0"/>
                <a:sym typeface="Century Gothic"/>
              </a:rPr>
              <a:t> and </a:t>
            </a:r>
            <a:r>
              <a:rPr lang="es-ES" err="1">
                <a:solidFill>
                  <a:prstClr val="black"/>
                </a:solidFill>
                <a:latin typeface="Community Light" panose="02000303040000020003" pitchFamily="2" charset="0"/>
                <a:sym typeface="Century Gothic"/>
              </a:rPr>
              <a:t>layer</a:t>
            </a:r>
            <a:r>
              <a:rPr lang="es-ES">
                <a:solidFill>
                  <a:prstClr val="black"/>
                </a:solidFill>
                <a:latin typeface="Community Light" panose="02000303040000020003" pitchFamily="2" charset="0"/>
                <a:sym typeface="Century Gothic"/>
              </a:rPr>
              <a:t> </a:t>
            </a:r>
            <a:r>
              <a:rPr lang="es-ES" err="1">
                <a:solidFill>
                  <a:prstClr val="black"/>
                </a:solidFill>
                <a:latin typeface="Community Light" panose="02000303040000020003" pitchFamily="2" charset="0"/>
                <a:sym typeface="Century Gothic"/>
              </a:rPr>
              <a:t>of</a:t>
            </a:r>
            <a:r>
              <a:rPr lang="es-ES">
                <a:solidFill>
                  <a:prstClr val="black"/>
                </a:solidFill>
                <a:latin typeface="Community Light" panose="02000303040000020003" pitchFamily="2" charset="0"/>
                <a:sym typeface="Century Gothic"/>
              </a:rPr>
              <a:t> </a:t>
            </a:r>
            <a:r>
              <a:rPr lang="es-ES" err="1">
                <a:solidFill>
                  <a:prstClr val="black"/>
                </a:solidFill>
                <a:latin typeface="Community Light" panose="02000303040000020003" pitchFamily="2" charset="0"/>
                <a:sym typeface="Century Gothic"/>
              </a:rPr>
              <a:t>your</a:t>
            </a:r>
            <a:r>
              <a:rPr lang="es-ES">
                <a:solidFill>
                  <a:prstClr val="black"/>
                </a:solidFill>
                <a:latin typeface="Community Light" panose="02000303040000020003" pitchFamily="2" charset="0"/>
                <a:sym typeface="Century Gothic"/>
              </a:rPr>
              <a:t> </a:t>
            </a:r>
            <a:r>
              <a:rPr lang="es-ES" err="1">
                <a:solidFill>
                  <a:prstClr val="black"/>
                </a:solidFill>
                <a:latin typeface="Community Light" panose="02000303040000020003" pitchFamily="2" charset="0"/>
                <a:sym typeface="Century Gothic"/>
              </a:rPr>
              <a:t>organization´s</a:t>
            </a:r>
            <a:r>
              <a:rPr lang="es-ES">
                <a:solidFill>
                  <a:prstClr val="black"/>
                </a:solidFill>
                <a:latin typeface="Community Light" panose="02000303040000020003" pitchFamily="2" charset="0"/>
                <a:sym typeface="Century Gothic"/>
              </a:rPr>
              <a:t> AI </a:t>
            </a:r>
            <a:r>
              <a:rPr lang="es-ES" err="1">
                <a:solidFill>
                  <a:prstClr val="black"/>
                </a:solidFill>
                <a:latin typeface="Community Light" panose="02000303040000020003" pitchFamily="2" charset="0"/>
                <a:sym typeface="Century Gothic"/>
              </a:rPr>
              <a:t>journey</a:t>
            </a:r>
            <a:endParaRPr lang="en-CA">
              <a:solidFill>
                <a:prstClr val="black"/>
              </a:solidFill>
              <a:latin typeface="Community Light" panose="02000303040000020003" pitchFamily="2" charset="0"/>
            </a:endParaRPr>
          </a:p>
        </p:txBody>
      </p:sp>
      <p:sp>
        <p:nvSpPr>
          <p:cNvPr id="5" name="Rectangle 4">
            <a:extLst>
              <a:ext uri="{FF2B5EF4-FFF2-40B4-BE49-F238E27FC236}">
                <a16:creationId xmlns:a16="http://schemas.microsoft.com/office/drawing/2014/main" id="{EDCD766D-7417-24E6-6551-BCEC10D976AA}"/>
              </a:ext>
            </a:extLst>
          </p:cNvPr>
          <p:cNvSpPr/>
          <p:nvPr/>
        </p:nvSpPr>
        <p:spPr>
          <a:xfrm>
            <a:off x="20228804" y="-91643"/>
            <a:ext cx="4156782" cy="1020786"/>
          </a:xfrm>
          <a:prstGeom prst="rect">
            <a:avLst/>
          </a:prstGeom>
          <a:solidFill>
            <a:srgbClr val="FEE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srgbClr val="E9A33E"/>
              </a:solidFill>
              <a:latin typeface="Community" panose="02000303040000020003" pitchFamily="2" charset="0"/>
            </a:endParaRPr>
          </a:p>
        </p:txBody>
      </p:sp>
      <p:sp>
        <p:nvSpPr>
          <p:cNvPr id="6" name="Rectangle 5">
            <a:extLst>
              <a:ext uri="{FF2B5EF4-FFF2-40B4-BE49-F238E27FC236}">
                <a16:creationId xmlns:a16="http://schemas.microsoft.com/office/drawing/2014/main" id="{4CD663E9-8C47-F56A-C329-1845870FD32D}"/>
              </a:ext>
            </a:extLst>
          </p:cNvPr>
          <p:cNvSpPr/>
          <p:nvPr/>
        </p:nvSpPr>
        <p:spPr>
          <a:xfrm>
            <a:off x="1587" y="-91641"/>
            <a:ext cx="19812000" cy="1020786"/>
          </a:xfrm>
          <a:prstGeom prst="rect">
            <a:avLst/>
          </a:prstGeom>
          <a:solidFill>
            <a:srgbClr val="DD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prstClr val="white"/>
              </a:solidFill>
              <a:latin typeface="Community" panose="02000303040000020003" pitchFamily="2" charset="0"/>
            </a:endParaRPr>
          </a:p>
        </p:txBody>
      </p:sp>
      <p:sp>
        <p:nvSpPr>
          <p:cNvPr id="2" name="Google Shape;62;p14">
            <a:extLst>
              <a:ext uri="{FF2B5EF4-FFF2-40B4-BE49-F238E27FC236}">
                <a16:creationId xmlns:a16="http://schemas.microsoft.com/office/drawing/2014/main" id="{D9AC87F9-49FA-7265-D338-32452009158C}"/>
              </a:ext>
            </a:extLst>
          </p:cNvPr>
          <p:cNvSpPr txBox="1"/>
          <p:nvPr/>
        </p:nvSpPr>
        <p:spPr>
          <a:xfrm>
            <a:off x="1737609" y="2273538"/>
            <a:ext cx="9129908" cy="1336168"/>
          </a:xfrm>
          <a:prstGeom prst="rect">
            <a:avLst/>
          </a:prstGeom>
          <a:noFill/>
          <a:ln>
            <a:noFill/>
          </a:ln>
        </p:spPr>
        <p:txBody>
          <a:bodyPr spcFirstLastPara="1" wrap="square" lIns="0" tIns="182850" rIns="0" bIns="182850" anchor="t" anchorCtr="0">
            <a:noAutofit/>
          </a:bodyPr>
          <a:lstStyle/>
          <a:p>
            <a:pPr defTabSz="1828800">
              <a:defRPr/>
            </a:pPr>
            <a:r>
              <a:rPr lang="en-US" sz="7200">
                <a:solidFill>
                  <a:srgbClr val="0A2C31"/>
                </a:solidFill>
                <a:latin typeface="Community"/>
              </a:rPr>
              <a:t>AI Content Framework</a:t>
            </a:r>
          </a:p>
        </p:txBody>
      </p:sp>
      <p:grpSp>
        <p:nvGrpSpPr>
          <p:cNvPr id="51" name="Google Shape;320;p50">
            <a:extLst>
              <a:ext uri="{FF2B5EF4-FFF2-40B4-BE49-F238E27FC236}">
                <a16:creationId xmlns:a16="http://schemas.microsoft.com/office/drawing/2014/main" id="{DF287DEC-B511-E665-B8A2-E57E0163EB8C}"/>
              </a:ext>
            </a:extLst>
          </p:cNvPr>
          <p:cNvGrpSpPr/>
          <p:nvPr/>
        </p:nvGrpSpPr>
        <p:grpSpPr>
          <a:xfrm>
            <a:off x="12992442" y="2196083"/>
            <a:ext cx="10455970" cy="2239706"/>
            <a:chOff x="4530625" y="1206561"/>
            <a:chExt cx="3488735" cy="747300"/>
          </a:xfrm>
        </p:grpSpPr>
        <p:cxnSp>
          <p:nvCxnSpPr>
            <p:cNvPr id="52" name="Google Shape;321;p50">
              <a:extLst>
                <a:ext uri="{FF2B5EF4-FFF2-40B4-BE49-F238E27FC236}">
                  <a16:creationId xmlns:a16="http://schemas.microsoft.com/office/drawing/2014/main" id="{5244E7E0-92A8-A5AD-6655-C823F7C088CD}"/>
                </a:ext>
              </a:extLst>
            </p:cNvPr>
            <p:cNvCxnSpPr/>
            <p:nvPr/>
          </p:nvCxnSpPr>
          <p:spPr>
            <a:xfrm>
              <a:off x="4530625" y="1582195"/>
              <a:ext cx="1652700" cy="0"/>
            </a:xfrm>
            <a:prstGeom prst="straightConnector1">
              <a:avLst/>
            </a:prstGeom>
            <a:noFill/>
            <a:ln w="9525" cap="flat" cmpd="sng">
              <a:solidFill>
                <a:srgbClr val="70CEDF"/>
              </a:solidFill>
              <a:prstDash val="solid"/>
              <a:round/>
              <a:headEnd type="none" w="sm" len="sm"/>
              <a:tailEnd type="none" w="sm" len="sm"/>
            </a:ln>
          </p:spPr>
        </p:cxnSp>
        <p:sp>
          <p:nvSpPr>
            <p:cNvPr id="53" name="Google Shape;322;p50">
              <a:extLst>
                <a:ext uri="{FF2B5EF4-FFF2-40B4-BE49-F238E27FC236}">
                  <a16:creationId xmlns:a16="http://schemas.microsoft.com/office/drawing/2014/main" id="{06FC15D8-B211-45B6-C393-29331AF2E982}"/>
                </a:ext>
              </a:extLst>
            </p:cNvPr>
            <p:cNvSpPr/>
            <p:nvPr/>
          </p:nvSpPr>
          <p:spPr>
            <a:xfrm>
              <a:off x="6014671" y="1481782"/>
              <a:ext cx="198600" cy="198300"/>
            </a:xfrm>
            <a:prstGeom prst="ellipse">
              <a:avLst/>
            </a:prstGeom>
            <a:solidFill>
              <a:srgbClr val="0A2C31"/>
            </a:solidFill>
            <a:ln>
              <a:noFill/>
            </a:ln>
          </p:spPr>
          <p:txBody>
            <a:bodyPr spcFirstLastPara="1" wrap="square" lIns="243800" tIns="243800" rIns="243800" bIns="2438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sz="4978"/>
            </a:p>
          </p:txBody>
        </p:sp>
        <p:sp>
          <p:nvSpPr>
            <p:cNvPr id="54" name="Google Shape;323;p50">
              <a:extLst>
                <a:ext uri="{FF2B5EF4-FFF2-40B4-BE49-F238E27FC236}">
                  <a16:creationId xmlns:a16="http://schemas.microsoft.com/office/drawing/2014/main" id="{0E9129E3-9447-C678-B13C-29ED5AD93AFC}"/>
                </a:ext>
              </a:extLst>
            </p:cNvPr>
            <p:cNvSpPr txBox="1"/>
            <p:nvPr/>
          </p:nvSpPr>
          <p:spPr>
            <a:xfrm>
              <a:off x="5988626" y="1440290"/>
              <a:ext cx="247500" cy="312900"/>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828800">
                <a:spcAft>
                  <a:spcPts val="4266"/>
                </a:spcAft>
                <a:defRPr/>
              </a:pPr>
              <a:r>
                <a:rPr lang="en" sz="2134">
                  <a:solidFill>
                    <a:srgbClr val="FFFFFF"/>
                  </a:solidFill>
                  <a:latin typeface="Roboto"/>
                  <a:ea typeface="Roboto"/>
                  <a:cs typeface="Roboto"/>
                  <a:sym typeface="Roboto"/>
                </a:rPr>
                <a:t>5</a:t>
              </a:r>
              <a:endParaRPr sz="4978">
                <a:solidFill>
                  <a:srgbClr val="FFFFFF"/>
                </a:solidFill>
              </a:endParaRPr>
            </a:p>
          </p:txBody>
        </p:sp>
        <p:sp>
          <p:nvSpPr>
            <p:cNvPr id="55" name="Google Shape;324;p50">
              <a:extLst>
                <a:ext uri="{FF2B5EF4-FFF2-40B4-BE49-F238E27FC236}">
                  <a16:creationId xmlns:a16="http://schemas.microsoft.com/office/drawing/2014/main" id="{27A490AC-A41A-745F-4AA8-2E0CB5C403FF}"/>
                </a:ext>
              </a:extLst>
            </p:cNvPr>
            <p:cNvSpPr txBox="1"/>
            <p:nvPr/>
          </p:nvSpPr>
          <p:spPr>
            <a:xfrm>
              <a:off x="6223860" y="1206561"/>
              <a:ext cx="1795500" cy="747300"/>
            </a:xfrm>
            <a:prstGeom prst="rect">
              <a:avLst/>
            </a:prstGeom>
            <a:noFill/>
            <a:ln>
              <a:noFill/>
            </a:ln>
          </p:spPr>
          <p:txBody>
            <a:bodyPr spcFirstLastPara="1" wrap="square" lIns="243800" tIns="243800" rIns="243800" bIns="2438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lnSpc>
                  <a:spcPct val="115000"/>
                </a:lnSpc>
                <a:defRPr/>
              </a:pPr>
              <a:r>
                <a:rPr lang="en" sz="2800">
                  <a:latin typeface="Community Semibold" panose="02000303040000020003" pitchFamily="2" charset="0"/>
                  <a:ea typeface="Century Gothic"/>
                  <a:cs typeface="Century Gothic"/>
                  <a:sym typeface="Century Gothic"/>
                </a:rPr>
                <a:t>Training</a:t>
              </a:r>
              <a:endParaRPr sz="2800">
                <a:latin typeface="Community Semibold" panose="02000303040000020003" pitchFamily="2" charset="0"/>
                <a:ea typeface="Century Gothic"/>
                <a:cs typeface="Century Gothic"/>
                <a:sym typeface="Century Gothic"/>
              </a:endParaRPr>
            </a:p>
            <a:p>
              <a:pPr defTabSz="1828800">
                <a:lnSpc>
                  <a:spcPct val="115000"/>
                </a:lnSpc>
                <a:spcAft>
                  <a:spcPts val="4266"/>
                </a:spcAft>
                <a:defRPr/>
              </a:pPr>
              <a:r>
                <a:rPr lang="en" sz="2000">
                  <a:latin typeface="Community" panose="02000303040000020003" pitchFamily="2" charset="0"/>
                  <a:ea typeface="Century Gothic"/>
                  <a:cs typeface="Century Gothic"/>
                  <a:sym typeface="Century Gothic"/>
                </a:rPr>
                <a:t>Appropriate for AI/ML Engineers and Data Scientists only. Includes training neural networks, fine tuning, and model optimization.  </a:t>
              </a:r>
              <a:endParaRPr sz="2000">
                <a:latin typeface="Community" panose="02000303040000020003" pitchFamily="2" charset="0"/>
                <a:ea typeface="Century Gothic"/>
                <a:cs typeface="Century Gothic"/>
                <a:sym typeface="Century Gothic"/>
              </a:endParaRPr>
            </a:p>
          </p:txBody>
        </p:sp>
      </p:grpSp>
      <p:grpSp>
        <p:nvGrpSpPr>
          <p:cNvPr id="56" name="Google Shape;325;p50">
            <a:extLst>
              <a:ext uri="{FF2B5EF4-FFF2-40B4-BE49-F238E27FC236}">
                <a16:creationId xmlns:a16="http://schemas.microsoft.com/office/drawing/2014/main" id="{55E0E580-B534-7133-72D2-8AE490F51A89}"/>
              </a:ext>
            </a:extLst>
          </p:cNvPr>
          <p:cNvGrpSpPr/>
          <p:nvPr/>
        </p:nvGrpSpPr>
        <p:grpSpPr>
          <a:xfrm>
            <a:off x="14941308" y="5291197"/>
            <a:ext cx="8672646" cy="2239706"/>
            <a:chOff x="5064450" y="2086430"/>
            <a:chExt cx="2893712" cy="747300"/>
          </a:xfrm>
        </p:grpSpPr>
        <p:cxnSp>
          <p:nvCxnSpPr>
            <p:cNvPr id="57" name="Google Shape;326;p50">
              <a:extLst>
                <a:ext uri="{FF2B5EF4-FFF2-40B4-BE49-F238E27FC236}">
                  <a16:creationId xmlns:a16="http://schemas.microsoft.com/office/drawing/2014/main" id="{3E03AB81-1430-1C6C-CDDF-D78EB006AF0F}"/>
                </a:ext>
              </a:extLst>
            </p:cNvPr>
            <p:cNvCxnSpPr/>
            <p:nvPr/>
          </p:nvCxnSpPr>
          <p:spPr>
            <a:xfrm>
              <a:off x="5064450" y="2460069"/>
              <a:ext cx="1119000" cy="0"/>
            </a:xfrm>
            <a:prstGeom prst="straightConnector1">
              <a:avLst/>
            </a:prstGeom>
            <a:noFill/>
            <a:ln w="9525" cap="flat" cmpd="sng">
              <a:solidFill>
                <a:srgbClr val="70CEDF"/>
              </a:solidFill>
              <a:prstDash val="solid"/>
              <a:round/>
              <a:headEnd type="none" w="sm" len="sm"/>
              <a:tailEnd type="none" w="sm" len="sm"/>
            </a:ln>
          </p:spPr>
        </p:cxnSp>
        <p:sp>
          <p:nvSpPr>
            <p:cNvPr id="58" name="Google Shape;327;p50">
              <a:extLst>
                <a:ext uri="{FF2B5EF4-FFF2-40B4-BE49-F238E27FC236}">
                  <a16:creationId xmlns:a16="http://schemas.microsoft.com/office/drawing/2014/main" id="{2BC39ED6-AAB2-1ACE-6812-270ED34EEC29}"/>
                </a:ext>
              </a:extLst>
            </p:cNvPr>
            <p:cNvSpPr/>
            <p:nvPr/>
          </p:nvSpPr>
          <p:spPr>
            <a:xfrm>
              <a:off x="6014671" y="2353882"/>
              <a:ext cx="198600" cy="198300"/>
            </a:xfrm>
            <a:prstGeom prst="ellipse">
              <a:avLst/>
            </a:prstGeom>
            <a:solidFill>
              <a:srgbClr val="0A2C31"/>
            </a:solidFill>
            <a:ln>
              <a:noFill/>
            </a:ln>
          </p:spPr>
          <p:txBody>
            <a:bodyPr spcFirstLastPara="1" wrap="square" lIns="243800" tIns="243800" rIns="243800" bIns="2438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sz="4978"/>
            </a:p>
          </p:txBody>
        </p:sp>
        <p:sp>
          <p:nvSpPr>
            <p:cNvPr id="59" name="Google Shape;328;p50">
              <a:extLst>
                <a:ext uri="{FF2B5EF4-FFF2-40B4-BE49-F238E27FC236}">
                  <a16:creationId xmlns:a16="http://schemas.microsoft.com/office/drawing/2014/main" id="{7F655339-0C98-F028-9376-4823F32E67AF}"/>
                </a:ext>
              </a:extLst>
            </p:cNvPr>
            <p:cNvSpPr txBox="1"/>
            <p:nvPr/>
          </p:nvSpPr>
          <p:spPr>
            <a:xfrm>
              <a:off x="5990215" y="2322047"/>
              <a:ext cx="247500" cy="312900"/>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828800">
                <a:spcAft>
                  <a:spcPts val="4266"/>
                </a:spcAft>
                <a:defRPr/>
              </a:pPr>
              <a:r>
                <a:rPr lang="en" sz="2134">
                  <a:solidFill>
                    <a:srgbClr val="FFFFFF"/>
                  </a:solidFill>
                  <a:latin typeface="Roboto"/>
                  <a:ea typeface="Roboto"/>
                  <a:cs typeface="Roboto"/>
                  <a:sym typeface="Roboto"/>
                </a:rPr>
                <a:t>3</a:t>
              </a:r>
              <a:endParaRPr sz="4978">
                <a:solidFill>
                  <a:srgbClr val="FFFFFF"/>
                </a:solidFill>
              </a:endParaRPr>
            </a:p>
          </p:txBody>
        </p:sp>
        <p:sp>
          <p:nvSpPr>
            <p:cNvPr id="60" name="Google Shape;329;p50">
              <a:extLst>
                <a:ext uri="{FF2B5EF4-FFF2-40B4-BE49-F238E27FC236}">
                  <a16:creationId xmlns:a16="http://schemas.microsoft.com/office/drawing/2014/main" id="{661AFE4E-DECF-BC86-77EA-9D8A3272F699}"/>
                </a:ext>
              </a:extLst>
            </p:cNvPr>
            <p:cNvSpPr txBox="1"/>
            <p:nvPr/>
          </p:nvSpPr>
          <p:spPr>
            <a:xfrm>
              <a:off x="6223862" y="2086430"/>
              <a:ext cx="1734300" cy="747300"/>
            </a:xfrm>
            <a:prstGeom prst="rect">
              <a:avLst/>
            </a:prstGeom>
            <a:noFill/>
            <a:ln>
              <a:noFill/>
            </a:ln>
          </p:spPr>
          <p:txBody>
            <a:bodyPr spcFirstLastPara="1" wrap="square" lIns="243800" tIns="243800" rIns="243800" bIns="2438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lnSpc>
                  <a:spcPct val="115000"/>
                </a:lnSpc>
                <a:defRPr/>
              </a:pPr>
              <a:r>
                <a:rPr lang="en" sz="2800">
                  <a:latin typeface="Community Semibold" panose="02000303040000020003" pitchFamily="2" charset="0"/>
                  <a:ea typeface="Century Gothic"/>
                  <a:cs typeface="Century Gothic"/>
                  <a:sym typeface="Century Gothic"/>
                </a:rPr>
                <a:t>Building</a:t>
              </a:r>
              <a:endParaRPr sz="2800">
                <a:latin typeface="Community Semibold" panose="02000303040000020003" pitchFamily="2" charset="0"/>
                <a:ea typeface="Century Gothic"/>
                <a:cs typeface="Century Gothic"/>
                <a:sym typeface="Century Gothic"/>
              </a:endParaRPr>
            </a:p>
            <a:p>
              <a:pPr defTabSz="1828800">
                <a:lnSpc>
                  <a:spcPct val="115000"/>
                </a:lnSpc>
                <a:spcAft>
                  <a:spcPts val="4266"/>
                </a:spcAft>
                <a:defRPr/>
              </a:pPr>
              <a:r>
                <a:rPr lang="en" sz="2000">
                  <a:latin typeface="Community" panose="02000303040000020003" pitchFamily="2" charset="0"/>
                  <a:ea typeface="Century Gothic"/>
                  <a:cs typeface="Century Gothic"/>
                  <a:sym typeface="Century Gothic"/>
                </a:rPr>
                <a:t>Hands-on content for working with LLMs from low-code methodologies to in-depth content for developers. </a:t>
              </a:r>
              <a:endParaRPr sz="2000">
                <a:latin typeface="Community" panose="02000303040000020003" pitchFamily="2" charset="0"/>
                <a:ea typeface="Century Gothic"/>
                <a:cs typeface="Century Gothic"/>
                <a:sym typeface="Century Gothic"/>
              </a:endParaRPr>
            </a:p>
          </p:txBody>
        </p:sp>
      </p:grpSp>
      <p:grpSp>
        <p:nvGrpSpPr>
          <p:cNvPr id="61" name="Google Shape;330;p50">
            <a:extLst>
              <a:ext uri="{FF2B5EF4-FFF2-40B4-BE49-F238E27FC236}">
                <a16:creationId xmlns:a16="http://schemas.microsoft.com/office/drawing/2014/main" id="{96E6433E-E44E-3F37-6CD2-7C4FF09CFB5E}"/>
              </a:ext>
            </a:extLst>
          </p:cNvPr>
          <p:cNvGrpSpPr/>
          <p:nvPr/>
        </p:nvGrpSpPr>
        <p:grpSpPr>
          <a:xfrm>
            <a:off x="16659227" y="8947487"/>
            <a:ext cx="7145040" cy="2239706"/>
            <a:chOff x="5574150" y="3083464"/>
            <a:chExt cx="2384011" cy="747300"/>
          </a:xfrm>
        </p:grpSpPr>
        <p:cxnSp>
          <p:nvCxnSpPr>
            <p:cNvPr id="62" name="Google Shape;331;p50">
              <a:extLst>
                <a:ext uri="{FF2B5EF4-FFF2-40B4-BE49-F238E27FC236}">
                  <a16:creationId xmlns:a16="http://schemas.microsoft.com/office/drawing/2014/main" id="{BEB2AB2B-40CA-E576-72BE-CDD4BADDEF6B}"/>
                </a:ext>
              </a:extLst>
            </p:cNvPr>
            <p:cNvCxnSpPr/>
            <p:nvPr/>
          </p:nvCxnSpPr>
          <p:spPr>
            <a:xfrm>
              <a:off x="5574150" y="3449448"/>
              <a:ext cx="609300" cy="0"/>
            </a:xfrm>
            <a:prstGeom prst="straightConnector1">
              <a:avLst/>
            </a:prstGeom>
            <a:noFill/>
            <a:ln w="9525" cap="flat" cmpd="sng">
              <a:solidFill>
                <a:srgbClr val="70CEDF"/>
              </a:solidFill>
              <a:prstDash val="solid"/>
              <a:round/>
              <a:headEnd type="none" w="sm" len="sm"/>
              <a:tailEnd type="none" w="sm" len="sm"/>
            </a:ln>
          </p:spPr>
        </p:cxnSp>
        <p:sp>
          <p:nvSpPr>
            <p:cNvPr id="63" name="Google Shape;332;p50">
              <a:extLst>
                <a:ext uri="{FF2B5EF4-FFF2-40B4-BE49-F238E27FC236}">
                  <a16:creationId xmlns:a16="http://schemas.microsoft.com/office/drawing/2014/main" id="{65AB85FE-5F90-A63A-FF06-CA454CA5DFC2}"/>
                </a:ext>
              </a:extLst>
            </p:cNvPr>
            <p:cNvSpPr/>
            <p:nvPr/>
          </p:nvSpPr>
          <p:spPr>
            <a:xfrm>
              <a:off x="6003446" y="3350147"/>
              <a:ext cx="198600" cy="198300"/>
            </a:xfrm>
            <a:prstGeom prst="ellipse">
              <a:avLst/>
            </a:prstGeom>
            <a:solidFill>
              <a:srgbClr val="0A2C31"/>
            </a:solidFill>
            <a:ln>
              <a:noFill/>
            </a:ln>
          </p:spPr>
          <p:txBody>
            <a:bodyPr spcFirstLastPara="1" wrap="square" lIns="243800" tIns="243800" rIns="243800" bIns="2438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sz="4978"/>
            </a:p>
          </p:txBody>
        </p:sp>
        <p:sp>
          <p:nvSpPr>
            <p:cNvPr id="64" name="Google Shape;333;p50">
              <a:extLst>
                <a:ext uri="{FF2B5EF4-FFF2-40B4-BE49-F238E27FC236}">
                  <a16:creationId xmlns:a16="http://schemas.microsoft.com/office/drawing/2014/main" id="{6D3284A0-9818-6676-0E9A-6358BCCBFBF1}"/>
                </a:ext>
              </a:extLst>
            </p:cNvPr>
            <p:cNvSpPr txBox="1"/>
            <p:nvPr/>
          </p:nvSpPr>
          <p:spPr>
            <a:xfrm>
              <a:off x="5978058" y="3308705"/>
              <a:ext cx="247500" cy="312900"/>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828800">
                <a:spcAft>
                  <a:spcPts val="4266"/>
                </a:spcAft>
                <a:defRPr/>
              </a:pPr>
              <a:r>
                <a:rPr lang="en" sz="2134">
                  <a:solidFill>
                    <a:srgbClr val="FFFFFF"/>
                  </a:solidFill>
                  <a:latin typeface="Roboto"/>
                  <a:ea typeface="Roboto"/>
                  <a:cs typeface="Roboto"/>
                  <a:sym typeface="Roboto"/>
                </a:rPr>
                <a:t>1</a:t>
              </a:r>
              <a:endParaRPr sz="4978">
                <a:solidFill>
                  <a:srgbClr val="FFFFFF"/>
                </a:solidFill>
              </a:endParaRPr>
            </a:p>
          </p:txBody>
        </p:sp>
        <p:sp>
          <p:nvSpPr>
            <p:cNvPr id="65" name="Google Shape;334;p50">
              <a:extLst>
                <a:ext uri="{FF2B5EF4-FFF2-40B4-BE49-F238E27FC236}">
                  <a16:creationId xmlns:a16="http://schemas.microsoft.com/office/drawing/2014/main" id="{E266621F-8C72-3318-67E1-BA74717497F9}"/>
                </a:ext>
              </a:extLst>
            </p:cNvPr>
            <p:cNvSpPr txBox="1"/>
            <p:nvPr/>
          </p:nvSpPr>
          <p:spPr>
            <a:xfrm>
              <a:off x="6223861" y="3083464"/>
              <a:ext cx="1734300" cy="747300"/>
            </a:xfrm>
            <a:prstGeom prst="rect">
              <a:avLst/>
            </a:prstGeom>
            <a:noFill/>
            <a:ln>
              <a:noFill/>
            </a:ln>
          </p:spPr>
          <p:txBody>
            <a:bodyPr spcFirstLastPara="1" wrap="square" lIns="243800" tIns="243800" rIns="243800" bIns="2438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lnSpc>
                  <a:spcPct val="115000"/>
                </a:lnSpc>
                <a:defRPr/>
              </a:pPr>
              <a:r>
                <a:rPr lang="en" sz="2800">
                  <a:latin typeface="Community Semibold" panose="02000303040000020003" pitchFamily="2" charset="0"/>
                  <a:ea typeface="Century Gothic"/>
                  <a:cs typeface="Century Gothic"/>
                  <a:sym typeface="Century Gothic"/>
                </a:rPr>
                <a:t>Understanding</a:t>
              </a:r>
              <a:endParaRPr sz="2800">
                <a:latin typeface="Community Semibold" panose="02000303040000020003" pitchFamily="2" charset="0"/>
                <a:ea typeface="Century Gothic"/>
                <a:cs typeface="Century Gothic"/>
                <a:sym typeface="Century Gothic"/>
              </a:endParaRPr>
            </a:p>
            <a:p>
              <a:pPr defTabSz="1828800">
                <a:lnSpc>
                  <a:spcPct val="115000"/>
                </a:lnSpc>
                <a:defRPr/>
              </a:pPr>
              <a:r>
                <a:rPr lang="en" sz="2400">
                  <a:latin typeface="Community" panose="02000303040000020003" pitchFamily="2" charset="0"/>
                  <a:ea typeface="Century Gothic"/>
                  <a:cs typeface="Century Gothic"/>
                  <a:sym typeface="Century Gothic"/>
                </a:rPr>
                <a:t>Fluency. Awareness.</a:t>
              </a:r>
              <a:endParaRPr sz="2400">
                <a:latin typeface="Community" panose="02000303040000020003" pitchFamily="2" charset="0"/>
                <a:ea typeface="Century Gothic"/>
                <a:cs typeface="Century Gothic"/>
                <a:sym typeface="Century Gothic"/>
              </a:endParaRPr>
            </a:p>
            <a:p>
              <a:pPr defTabSz="1828800">
                <a:lnSpc>
                  <a:spcPct val="115000"/>
                </a:lnSpc>
                <a:spcAft>
                  <a:spcPts val="4266"/>
                </a:spcAft>
                <a:defRPr/>
              </a:pPr>
              <a:r>
                <a:rPr lang="en" sz="2000">
                  <a:latin typeface="Community" panose="02000303040000020003" pitchFamily="2" charset="0"/>
                  <a:ea typeface="Century Gothic"/>
                  <a:cs typeface="Century Gothic"/>
                  <a:sym typeface="Century Gothic"/>
                </a:rPr>
                <a:t>Appropriate for all professionals. Includes </a:t>
              </a:r>
              <a:r>
                <a:rPr lang="en" sz="2000" err="1">
                  <a:latin typeface="Community" panose="02000303040000020003" pitchFamily="2" charset="0"/>
                  <a:ea typeface="Century Gothic"/>
                  <a:cs typeface="Century Gothic"/>
                  <a:sym typeface="Century Gothic"/>
                </a:rPr>
                <a:t>GenAI</a:t>
              </a:r>
              <a:r>
                <a:rPr lang="en" sz="2000">
                  <a:latin typeface="Community" panose="02000303040000020003" pitchFamily="2" charset="0"/>
                  <a:ea typeface="Century Gothic"/>
                  <a:cs typeface="Century Gothic"/>
                  <a:sym typeface="Century Gothic"/>
                </a:rPr>
                <a:t> fluency and Responsible AI.</a:t>
              </a:r>
              <a:endParaRPr sz="2000">
                <a:latin typeface="Community" panose="02000303040000020003" pitchFamily="2" charset="0"/>
                <a:ea typeface="Century Gothic"/>
                <a:cs typeface="Century Gothic"/>
                <a:sym typeface="Century Gothic"/>
              </a:endParaRPr>
            </a:p>
          </p:txBody>
        </p:sp>
      </p:grpSp>
      <p:grpSp>
        <p:nvGrpSpPr>
          <p:cNvPr id="66" name="Google Shape;335;p50">
            <a:extLst>
              <a:ext uri="{FF2B5EF4-FFF2-40B4-BE49-F238E27FC236}">
                <a16:creationId xmlns:a16="http://schemas.microsoft.com/office/drawing/2014/main" id="{5F84F507-3171-16F1-F59C-84286297D1DC}"/>
              </a:ext>
            </a:extLst>
          </p:cNvPr>
          <p:cNvGrpSpPr/>
          <p:nvPr/>
        </p:nvGrpSpPr>
        <p:grpSpPr>
          <a:xfrm>
            <a:off x="1975539" y="5509212"/>
            <a:ext cx="10004984" cy="2298280"/>
            <a:chOff x="752691" y="2036299"/>
            <a:chExt cx="3613349" cy="766845"/>
          </a:xfrm>
        </p:grpSpPr>
        <p:cxnSp>
          <p:nvCxnSpPr>
            <p:cNvPr id="67" name="Google Shape;336;p50">
              <a:extLst>
                <a:ext uri="{FF2B5EF4-FFF2-40B4-BE49-F238E27FC236}">
                  <a16:creationId xmlns:a16="http://schemas.microsoft.com/office/drawing/2014/main" id="{30FF6738-7A28-443B-7AC1-4A6E7B220A53}"/>
                </a:ext>
              </a:extLst>
            </p:cNvPr>
            <p:cNvCxnSpPr/>
            <p:nvPr/>
          </p:nvCxnSpPr>
          <p:spPr>
            <a:xfrm rot="10800000">
              <a:off x="3074540" y="2173977"/>
              <a:ext cx="1291500" cy="0"/>
            </a:xfrm>
            <a:prstGeom prst="straightConnector1">
              <a:avLst/>
            </a:prstGeom>
            <a:noFill/>
            <a:ln w="9525" cap="flat" cmpd="sng">
              <a:solidFill>
                <a:srgbClr val="70CEDF"/>
              </a:solidFill>
              <a:prstDash val="solid"/>
              <a:round/>
              <a:headEnd type="none" w="sm" len="sm"/>
              <a:tailEnd type="none" w="sm" len="sm"/>
            </a:ln>
          </p:spPr>
        </p:cxnSp>
        <p:sp>
          <p:nvSpPr>
            <p:cNvPr id="68" name="Google Shape;337;p50">
              <a:extLst>
                <a:ext uri="{FF2B5EF4-FFF2-40B4-BE49-F238E27FC236}">
                  <a16:creationId xmlns:a16="http://schemas.microsoft.com/office/drawing/2014/main" id="{2879F263-168F-052A-0D77-2F06A4E09A99}"/>
                </a:ext>
              </a:extLst>
            </p:cNvPr>
            <p:cNvSpPr/>
            <p:nvPr/>
          </p:nvSpPr>
          <p:spPr>
            <a:xfrm>
              <a:off x="2928749" y="2071969"/>
              <a:ext cx="205425" cy="191806"/>
            </a:xfrm>
            <a:prstGeom prst="ellipse">
              <a:avLst/>
            </a:prstGeom>
            <a:solidFill>
              <a:srgbClr val="0A2C31"/>
            </a:solidFill>
            <a:ln>
              <a:noFill/>
            </a:ln>
          </p:spPr>
          <p:txBody>
            <a:bodyPr spcFirstLastPara="1" wrap="square" lIns="243800" tIns="243800" rIns="243800" bIns="2438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sz="4978"/>
            </a:p>
          </p:txBody>
        </p:sp>
        <p:sp>
          <p:nvSpPr>
            <p:cNvPr id="69" name="Google Shape;338;p50">
              <a:extLst>
                <a:ext uri="{FF2B5EF4-FFF2-40B4-BE49-F238E27FC236}">
                  <a16:creationId xmlns:a16="http://schemas.microsoft.com/office/drawing/2014/main" id="{01ACFEB5-1D15-E236-EA28-551EE47D731B}"/>
                </a:ext>
              </a:extLst>
            </p:cNvPr>
            <p:cNvSpPr txBox="1"/>
            <p:nvPr/>
          </p:nvSpPr>
          <p:spPr>
            <a:xfrm>
              <a:off x="2905312" y="2036299"/>
              <a:ext cx="247500" cy="271280"/>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828800">
                <a:spcAft>
                  <a:spcPts val="4266"/>
                </a:spcAft>
                <a:defRPr/>
              </a:pPr>
              <a:r>
                <a:rPr lang="en" sz="2134">
                  <a:solidFill>
                    <a:srgbClr val="FFFFFF"/>
                  </a:solidFill>
                  <a:latin typeface="Roboto"/>
                  <a:ea typeface="Roboto"/>
                  <a:cs typeface="Roboto"/>
                  <a:sym typeface="Roboto"/>
                </a:rPr>
                <a:t>4</a:t>
              </a:r>
              <a:endParaRPr sz="4978">
                <a:solidFill>
                  <a:srgbClr val="FFFFFF"/>
                </a:solidFill>
              </a:endParaRPr>
            </a:p>
          </p:txBody>
        </p:sp>
        <p:sp>
          <p:nvSpPr>
            <p:cNvPr id="70" name="Google Shape;339;p50">
              <a:extLst>
                <a:ext uri="{FF2B5EF4-FFF2-40B4-BE49-F238E27FC236}">
                  <a16:creationId xmlns:a16="http://schemas.microsoft.com/office/drawing/2014/main" id="{581462E4-87FD-2B4B-54A8-A4B451E7CEBE}"/>
                </a:ext>
              </a:extLst>
            </p:cNvPr>
            <p:cNvSpPr txBox="1"/>
            <p:nvPr/>
          </p:nvSpPr>
          <p:spPr>
            <a:xfrm>
              <a:off x="752691" y="2055844"/>
              <a:ext cx="2127300" cy="747300"/>
            </a:xfrm>
            <a:prstGeom prst="rect">
              <a:avLst/>
            </a:prstGeom>
            <a:noFill/>
            <a:ln>
              <a:noFill/>
            </a:ln>
          </p:spPr>
          <p:txBody>
            <a:bodyPr spcFirstLastPara="1" wrap="square" lIns="243800" tIns="243800" rIns="243800" bIns="2438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defTabSz="1828800">
                <a:lnSpc>
                  <a:spcPct val="115000"/>
                </a:lnSpc>
                <a:defRPr/>
              </a:pPr>
              <a:r>
                <a:rPr lang="en" sz="2800">
                  <a:latin typeface="Community Semibold" panose="02000303040000020003" pitchFamily="2" charset="0"/>
                  <a:ea typeface="Century Gothic"/>
                  <a:cs typeface="Century Gothic"/>
                  <a:sym typeface="Century Gothic"/>
                </a:rPr>
                <a:t>Maintaining</a:t>
              </a:r>
              <a:endParaRPr sz="2800">
                <a:latin typeface="Community Semibold" panose="02000303040000020003" pitchFamily="2" charset="0"/>
                <a:ea typeface="Century Gothic"/>
                <a:cs typeface="Century Gothic"/>
                <a:sym typeface="Century Gothic"/>
              </a:endParaRPr>
            </a:p>
            <a:p>
              <a:pPr algn="r" defTabSz="1828800">
                <a:lnSpc>
                  <a:spcPct val="115000"/>
                </a:lnSpc>
                <a:spcAft>
                  <a:spcPts val="4266"/>
                </a:spcAft>
                <a:defRPr/>
              </a:pPr>
              <a:r>
                <a:rPr lang="en" sz="2134">
                  <a:latin typeface="Community" panose="02000303040000020003" pitchFamily="2" charset="0"/>
                  <a:ea typeface="Century Gothic"/>
                  <a:cs typeface="Century Gothic"/>
                  <a:sym typeface="Century Gothic"/>
                </a:rPr>
                <a:t>Appropriate for roles implementing AI.</a:t>
              </a:r>
              <a:br>
                <a:rPr lang="en" sz="2134">
                  <a:latin typeface="Community" panose="02000303040000020003" pitchFamily="2" charset="0"/>
                  <a:ea typeface="Century Gothic"/>
                  <a:cs typeface="Century Gothic"/>
                  <a:sym typeface="Century Gothic"/>
                </a:rPr>
              </a:br>
              <a:r>
                <a:rPr lang="en" sz="2134">
                  <a:latin typeface="Community" panose="02000303040000020003" pitchFamily="2" charset="0"/>
                  <a:ea typeface="Century Gothic"/>
                  <a:cs typeface="Century Gothic"/>
                  <a:sym typeface="Century Gothic"/>
                </a:rPr>
                <a:t> Includes </a:t>
              </a:r>
              <a:r>
                <a:rPr lang="en" sz="2134" err="1">
                  <a:latin typeface="Community" panose="02000303040000020003" pitchFamily="2" charset="0"/>
                  <a:ea typeface="Century Gothic"/>
                  <a:cs typeface="Century Gothic"/>
                  <a:sym typeface="Century Gothic"/>
                </a:rPr>
                <a:t>MLOps</a:t>
              </a:r>
              <a:r>
                <a:rPr lang="en" sz="2134">
                  <a:latin typeface="Community" panose="02000303040000020003" pitchFamily="2" charset="0"/>
                  <a:ea typeface="Century Gothic"/>
                  <a:cs typeface="Century Gothic"/>
                  <a:sym typeface="Century Gothic"/>
                </a:rPr>
                <a:t>, Cloud, Security, Certification Prep, and Orchestration and Frameworks. </a:t>
              </a:r>
              <a:endParaRPr sz="2134">
                <a:latin typeface="Community" panose="02000303040000020003" pitchFamily="2" charset="0"/>
                <a:ea typeface="Century Gothic"/>
                <a:cs typeface="Century Gothic"/>
                <a:sym typeface="Century Gothic"/>
              </a:endParaRPr>
            </a:p>
          </p:txBody>
        </p:sp>
      </p:grpSp>
      <p:grpSp>
        <p:nvGrpSpPr>
          <p:cNvPr id="71" name="Google Shape;340;p50">
            <a:extLst>
              <a:ext uri="{FF2B5EF4-FFF2-40B4-BE49-F238E27FC236}">
                <a16:creationId xmlns:a16="http://schemas.microsoft.com/office/drawing/2014/main" id="{2FF52518-E9B9-870F-6013-F15381670108}"/>
              </a:ext>
            </a:extLst>
          </p:cNvPr>
          <p:cNvGrpSpPr/>
          <p:nvPr/>
        </p:nvGrpSpPr>
        <p:grpSpPr>
          <a:xfrm>
            <a:off x="1893682" y="8402454"/>
            <a:ext cx="7940642" cy="2311788"/>
            <a:chOff x="1116324" y="2738790"/>
            <a:chExt cx="2649471" cy="771350"/>
          </a:xfrm>
        </p:grpSpPr>
        <p:cxnSp>
          <p:nvCxnSpPr>
            <p:cNvPr id="72" name="Google Shape;341;p50">
              <a:extLst>
                <a:ext uri="{FF2B5EF4-FFF2-40B4-BE49-F238E27FC236}">
                  <a16:creationId xmlns:a16="http://schemas.microsoft.com/office/drawing/2014/main" id="{EEA9492E-4249-3715-F66C-2DF177610238}"/>
                </a:ext>
              </a:extLst>
            </p:cNvPr>
            <p:cNvCxnSpPr/>
            <p:nvPr/>
          </p:nvCxnSpPr>
          <p:spPr>
            <a:xfrm rot="10800000">
              <a:off x="2915895" y="2881250"/>
              <a:ext cx="849900" cy="0"/>
            </a:xfrm>
            <a:prstGeom prst="straightConnector1">
              <a:avLst/>
            </a:prstGeom>
            <a:noFill/>
            <a:ln w="9525" cap="flat" cmpd="sng">
              <a:solidFill>
                <a:srgbClr val="70CEDF"/>
              </a:solidFill>
              <a:prstDash val="solid"/>
              <a:round/>
              <a:headEnd type="none" w="sm" len="sm"/>
              <a:tailEnd type="none" w="sm" len="sm"/>
            </a:ln>
          </p:spPr>
        </p:cxnSp>
        <p:sp>
          <p:nvSpPr>
            <p:cNvPr id="73" name="Google Shape;342;p50">
              <a:extLst>
                <a:ext uri="{FF2B5EF4-FFF2-40B4-BE49-F238E27FC236}">
                  <a16:creationId xmlns:a16="http://schemas.microsoft.com/office/drawing/2014/main" id="{1151D946-74EA-3E5B-358B-9D873B32B1B9}"/>
                </a:ext>
              </a:extLst>
            </p:cNvPr>
            <p:cNvSpPr/>
            <p:nvPr/>
          </p:nvSpPr>
          <p:spPr>
            <a:xfrm>
              <a:off x="2874851" y="2780836"/>
              <a:ext cx="198600" cy="198300"/>
            </a:xfrm>
            <a:prstGeom prst="ellipse">
              <a:avLst/>
            </a:prstGeom>
            <a:solidFill>
              <a:srgbClr val="0A2C31"/>
            </a:solidFill>
            <a:ln>
              <a:noFill/>
            </a:ln>
          </p:spPr>
          <p:txBody>
            <a:bodyPr spcFirstLastPara="1" wrap="square" lIns="243800" tIns="243800" rIns="243800" bIns="2438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sz="4978"/>
            </a:p>
          </p:txBody>
        </p:sp>
        <p:sp>
          <p:nvSpPr>
            <p:cNvPr id="74" name="Google Shape;343;p50">
              <a:extLst>
                <a:ext uri="{FF2B5EF4-FFF2-40B4-BE49-F238E27FC236}">
                  <a16:creationId xmlns:a16="http://schemas.microsoft.com/office/drawing/2014/main" id="{C6CC8823-196C-E375-556B-83467E923A5D}"/>
                </a:ext>
              </a:extLst>
            </p:cNvPr>
            <p:cNvSpPr txBox="1"/>
            <p:nvPr/>
          </p:nvSpPr>
          <p:spPr>
            <a:xfrm>
              <a:off x="2854586" y="2738790"/>
              <a:ext cx="247500" cy="312900"/>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828800">
                <a:spcAft>
                  <a:spcPts val="4266"/>
                </a:spcAft>
                <a:defRPr/>
              </a:pPr>
              <a:r>
                <a:rPr lang="en" sz="2134">
                  <a:solidFill>
                    <a:srgbClr val="FFFFFF"/>
                  </a:solidFill>
                  <a:latin typeface="Roboto"/>
                  <a:ea typeface="Roboto"/>
                  <a:cs typeface="Roboto"/>
                  <a:sym typeface="Roboto"/>
                </a:rPr>
                <a:t>2</a:t>
              </a:r>
              <a:endParaRPr sz="4978">
                <a:solidFill>
                  <a:srgbClr val="FFFFFF"/>
                </a:solidFill>
              </a:endParaRPr>
            </a:p>
          </p:txBody>
        </p:sp>
        <p:sp>
          <p:nvSpPr>
            <p:cNvPr id="75" name="Google Shape;344;p50">
              <a:extLst>
                <a:ext uri="{FF2B5EF4-FFF2-40B4-BE49-F238E27FC236}">
                  <a16:creationId xmlns:a16="http://schemas.microsoft.com/office/drawing/2014/main" id="{ADB64F92-B5FC-C26D-9DFE-BDFD2E9C62B7}"/>
                </a:ext>
              </a:extLst>
            </p:cNvPr>
            <p:cNvSpPr txBox="1"/>
            <p:nvPr/>
          </p:nvSpPr>
          <p:spPr>
            <a:xfrm>
              <a:off x="1116324" y="2762840"/>
              <a:ext cx="1713722" cy="747300"/>
            </a:xfrm>
            <a:prstGeom prst="rect">
              <a:avLst/>
            </a:prstGeom>
            <a:noFill/>
            <a:ln>
              <a:noFill/>
            </a:ln>
          </p:spPr>
          <p:txBody>
            <a:bodyPr spcFirstLastPara="1" wrap="square" lIns="243800" tIns="243800" rIns="243800" bIns="2438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defTabSz="1828800">
                <a:lnSpc>
                  <a:spcPct val="115000"/>
                </a:lnSpc>
                <a:defRPr/>
              </a:pPr>
              <a:r>
                <a:rPr lang="en" sz="2800">
                  <a:latin typeface="Community Semibold" panose="02000303040000020003" pitchFamily="2" charset="0"/>
                  <a:ea typeface="Century Gothic"/>
                  <a:cs typeface="Century Gothic"/>
                  <a:sym typeface="Century Gothic"/>
                </a:rPr>
                <a:t>Applying </a:t>
              </a:r>
              <a:endParaRPr sz="2800">
                <a:latin typeface="Community Semibold" panose="02000303040000020003" pitchFamily="2" charset="0"/>
                <a:ea typeface="Century Gothic"/>
                <a:cs typeface="Century Gothic"/>
                <a:sym typeface="Century Gothic"/>
              </a:endParaRPr>
            </a:p>
            <a:p>
              <a:pPr algn="r" defTabSz="1828800">
                <a:lnSpc>
                  <a:spcPct val="115000"/>
                </a:lnSpc>
                <a:defRPr/>
              </a:pPr>
              <a:r>
                <a:rPr lang="en" sz="2400">
                  <a:latin typeface="Community" panose="02000303040000020003" pitchFamily="2" charset="0"/>
                  <a:ea typeface="Century Gothic"/>
                  <a:cs typeface="Century Gothic"/>
                  <a:sym typeface="Century Gothic"/>
                </a:rPr>
                <a:t>Prompting. Productivity. Strategy.</a:t>
              </a:r>
              <a:endParaRPr sz="2400">
                <a:latin typeface="Community" panose="02000303040000020003" pitchFamily="2" charset="0"/>
                <a:ea typeface="Century Gothic"/>
                <a:cs typeface="Century Gothic"/>
                <a:sym typeface="Century Gothic"/>
              </a:endParaRPr>
            </a:p>
            <a:p>
              <a:pPr algn="r" defTabSz="1828800">
                <a:lnSpc>
                  <a:spcPct val="115000"/>
                </a:lnSpc>
                <a:spcAft>
                  <a:spcPts val="4266"/>
                </a:spcAft>
                <a:defRPr/>
              </a:pPr>
              <a:r>
                <a:rPr lang="en" sz="2100">
                  <a:latin typeface="Community" panose="02000303040000020003" pitchFamily="2" charset="0"/>
                  <a:ea typeface="Century Gothic"/>
                  <a:cs typeface="Century Gothic"/>
                  <a:sym typeface="Century Gothic"/>
                </a:rPr>
                <a:t>Appropriate for all professionals. Includes prompt engineering and copilots.</a:t>
              </a:r>
              <a:endParaRPr sz="2100">
                <a:latin typeface="Community" panose="02000303040000020003" pitchFamily="2" charset="0"/>
                <a:ea typeface="Century Gothic"/>
                <a:cs typeface="Century Gothic"/>
                <a:sym typeface="Century Gothic"/>
              </a:endParaRPr>
            </a:p>
          </p:txBody>
        </p:sp>
      </p:grpSp>
      <p:grpSp>
        <p:nvGrpSpPr>
          <p:cNvPr id="76" name="Google Shape;345;p50">
            <a:extLst>
              <a:ext uri="{FF2B5EF4-FFF2-40B4-BE49-F238E27FC236}">
                <a16:creationId xmlns:a16="http://schemas.microsoft.com/office/drawing/2014/main" id="{4ED25A04-698D-9802-F626-90703EA85226}"/>
              </a:ext>
            </a:extLst>
          </p:cNvPr>
          <p:cNvGrpSpPr/>
          <p:nvPr/>
        </p:nvGrpSpPr>
        <p:grpSpPr>
          <a:xfrm>
            <a:off x="7794458" y="3290754"/>
            <a:ext cx="10516858" cy="9761944"/>
            <a:chOff x="3318063" y="1368287"/>
            <a:chExt cx="2408000" cy="2993482"/>
          </a:xfrm>
        </p:grpSpPr>
        <p:sp>
          <p:nvSpPr>
            <p:cNvPr id="77" name="Google Shape;346;p50">
              <a:extLst>
                <a:ext uri="{FF2B5EF4-FFF2-40B4-BE49-F238E27FC236}">
                  <a16:creationId xmlns:a16="http://schemas.microsoft.com/office/drawing/2014/main" id="{97C957CF-4735-FBA7-9877-DA2D7E6A46BF}"/>
                </a:ext>
              </a:extLst>
            </p:cNvPr>
            <p:cNvSpPr/>
            <p:nvPr/>
          </p:nvSpPr>
          <p:spPr>
            <a:xfrm>
              <a:off x="3595785" y="2775241"/>
              <a:ext cx="1853168" cy="919151"/>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lang="en-US" sz="4978"/>
            </a:p>
          </p:txBody>
        </p:sp>
        <p:sp>
          <p:nvSpPr>
            <p:cNvPr id="78" name="Google Shape;347;p50">
              <a:extLst>
                <a:ext uri="{FF2B5EF4-FFF2-40B4-BE49-F238E27FC236}">
                  <a16:creationId xmlns:a16="http://schemas.microsoft.com/office/drawing/2014/main" id="{19F75F63-B38A-4CDE-0FC9-9BA7533BB2BC}"/>
                </a:ext>
              </a:extLst>
            </p:cNvPr>
            <p:cNvSpPr/>
            <p:nvPr/>
          </p:nvSpPr>
          <p:spPr>
            <a:xfrm>
              <a:off x="3318063" y="3194383"/>
              <a:ext cx="1203867" cy="1167385"/>
            </a:xfrm>
            <a:custGeom>
              <a:avLst/>
              <a:gdLst/>
              <a:ahLst/>
              <a:cxnLst/>
              <a:rect l="l" t="t" r="r" b="b"/>
              <a:pathLst>
                <a:path w="31954" h="20822" extrusionOk="0">
                  <a:moveTo>
                    <a:pt x="7355" y="0"/>
                  </a:moveTo>
                  <a:lnTo>
                    <a:pt x="31954" y="8796"/>
                  </a:lnTo>
                  <a:lnTo>
                    <a:pt x="31954" y="20822"/>
                  </a:lnTo>
                  <a:lnTo>
                    <a:pt x="0" y="8895"/>
                  </a:lnTo>
                  <a:close/>
                </a:path>
              </a:pathLst>
            </a:custGeom>
            <a:solidFill>
              <a:srgbClr val="9DB3C9"/>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lang="en-US" sz="4978"/>
            </a:p>
          </p:txBody>
        </p:sp>
        <p:sp>
          <p:nvSpPr>
            <p:cNvPr id="79" name="Google Shape;348;p50">
              <a:extLst>
                <a:ext uri="{FF2B5EF4-FFF2-40B4-BE49-F238E27FC236}">
                  <a16:creationId xmlns:a16="http://schemas.microsoft.com/office/drawing/2014/main" id="{2A566F9E-BA7B-3A44-F829-D609CF73ACDF}"/>
                </a:ext>
              </a:extLst>
            </p:cNvPr>
            <p:cNvSpPr/>
            <p:nvPr/>
          </p:nvSpPr>
          <p:spPr>
            <a:xfrm flipH="1">
              <a:off x="4522196" y="3194383"/>
              <a:ext cx="1203867" cy="1167385"/>
            </a:xfrm>
            <a:custGeom>
              <a:avLst/>
              <a:gdLst/>
              <a:ahLst/>
              <a:cxnLst/>
              <a:rect l="l" t="t" r="r" b="b"/>
              <a:pathLst>
                <a:path w="31954" h="20822" extrusionOk="0">
                  <a:moveTo>
                    <a:pt x="7355" y="0"/>
                  </a:moveTo>
                  <a:lnTo>
                    <a:pt x="31954" y="8796"/>
                  </a:lnTo>
                  <a:lnTo>
                    <a:pt x="31954" y="20822"/>
                  </a:lnTo>
                  <a:lnTo>
                    <a:pt x="0" y="8895"/>
                  </a:lnTo>
                  <a:close/>
                </a:path>
              </a:pathLst>
            </a:custGeom>
            <a:solidFill>
              <a:srgbClr val="C0D1E2"/>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lang="en-US" sz="4978"/>
            </a:p>
          </p:txBody>
        </p:sp>
        <p:sp>
          <p:nvSpPr>
            <p:cNvPr id="80" name="Google Shape;349;p50">
              <a:extLst>
                <a:ext uri="{FF2B5EF4-FFF2-40B4-BE49-F238E27FC236}">
                  <a16:creationId xmlns:a16="http://schemas.microsoft.com/office/drawing/2014/main" id="{C9B83885-C7C3-10DF-93A1-4E8E7CBA7F2F}"/>
                </a:ext>
              </a:extLst>
            </p:cNvPr>
            <p:cNvSpPr/>
            <p:nvPr/>
          </p:nvSpPr>
          <p:spPr>
            <a:xfrm>
              <a:off x="3844034" y="2401368"/>
              <a:ext cx="1356545" cy="672851"/>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lang="en-US" sz="4978"/>
            </a:p>
          </p:txBody>
        </p:sp>
        <p:sp>
          <p:nvSpPr>
            <p:cNvPr id="81" name="Google Shape;350;p50">
              <a:extLst>
                <a:ext uri="{FF2B5EF4-FFF2-40B4-BE49-F238E27FC236}">
                  <a16:creationId xmlns:a16="http://schemas.microsoft.com/office/drawing/2014/main" id="{2393065D-9578-F2C9-D895-63A0676F9C09}"/>
                </a:ext>
              </a:extLst>
            </p:cNvPr>
            <p:cNvSpPr/>
            <p:nvPr/>
          </p:nvSpPr>
          <p:spPr>
            <a:xfrm>
              <a:off x="3930892" y="2272397"/>
              <a:ext cx="1175304" cy="581421"/>
            </a:xfrm>
            <a:custGeom>
              <a:avLst/>
              <a:gdLst/>
              <a:ahLst/>
              <a:cxnLst/>
              <a:rect l="l" t="t" r="r" b="b"/>
              <a:pathLst>
                <a:path w="49248" h="16300" extrusionOk="0">
                  <a:moveTo>
                    <a:pt x="0" y="7554"/>
                  </a:moveTo>
                  <a:lnTo>
                    <a:pt x="24649" y="16300"/>
                  </a:lnTo>
                  <a:lnTo>
                    <a:pt x="49248" y="7604"/>
                  </a:lnTo>
                  <a:lnTo>
                    <a:pt x="24599" y="0"/>
                  </a:lnTo>
                  <a:close/>
                </a:path>
              </a:pathLst>
            </a:custGeom>
            <a:solidFill>
              <a:srgbClr val="D9D9D9"/>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lang="en-US" sz="4978"/>
            </a:p>
          </p:txBody>
        </p:sp>
        <p:sp>
          <p:nvSpPr>
            <p:cNvPr id="82" name="Google Shape;351;p50">
              <a:extLst>
                <a:ext uri="{FF2B5EF4-FFF2-40B4-BE49-F238E27FC236}">
                  <a16:creationId xmlns:a16="http://schemas.microsoft.com/office/drawing/2014/main" id="{B2924AAD-F438-1B57-C636-F774CC36C31F}"/>
                </a:ext>
              </a:extLst>
            </p:cNvPr>
            <p:cNvSpPr/>
            <p:nvPr/>
          </p:nvSpPr>
          <p:spPr>
            <a:xfrm>
              <a:off x="4052837" y="2081437"/>
              <a:ext cx="931314" cy="460727"/>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lang="en-US" sz="4978"/>
            </a:p>
          </p:txBody>
        </p:sp>
        <p:sp>
          <p:nvSpPr>
            <p:cNvPr id="83" name="Google Shape;352;p50">
              <a:extLst>
                <a:ext uri="{FF2B5EF4-FFF2-40B4-BE49-F238E27FC236}">
                  <a16:creationId xmlns:a16="http://schemas.microsoft.com/office/drawing/2014/main" id="{E7626D1B-8394-9CC5-8783-B92A89384974}"/>
                </a:ext>
              </a:extLst>
            </p:cNvPr>
            <p:cNvSpPr/>
            <p:nvPr/>
          </p:nvSpPr>
          <p:spPr>
            <a:xfrm>
              <a:off x="4233144" y="1787006"/>
              <a:ext cx="573183" cy="289305"/>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lang="en-US" sz="4978"/>
            </a:p>
          </p:txBody>
        </p:sp>
        <p:sp>
          <p:nvSpPr>
            <p:cNvPr id="84" name="Google Shape;353;p50">
              <a:extLst>
                <a:ext uri="{FF2B5EF4-FFF2-40B4-BE49-F238E27FC236}">
                  <a16:creationId xmlns:a16="http://schemas.microsoft.com/office/drawing/2014/main" id="{E2812E85-F1E9-A74D-4E7A-9B23110F7674}"/>
                </a:ext>
              </a:extLst>
            </p:cNvPr>
            <p:cNvSpPr/>
            <p:nvPr/>
          </p:nvSpPr>
          <p:spPr>
            <a:xfrm>
              <a:off x="3640743" y="2708179"/>
              <a:ext cx="881371" cy="854431"/>
            </a:xfrm>
            <a:custGeom>
              <a:avLst/>
              <a:gdLst/>
              <a:ahLst/>
              <a:cxnLst/>
              <a:rect l="l" t="t" r="r" b="b"/>
              <a:pathLst>
                <a:path w="31954" h="20822" extrusionOk="0">
                  <a:moveTo>
                    <a:pt x="7355" y="0"/>
                  </a:moveTo>
                  <a:lnTo>
                    <a:pt x="31954" y="8796"/>
                  </a:lnTo>
                  <a:lnTo>
                    <a:pt x="31954" y="20822"/>
                  </a:lnTo>
                  <a:lnTo>
                    <a:pt x="0" y="8895"/>
                  </a:lnTo>
                  <a:close/>
                </a:path>
              </a:pathLst>
            </a:custGeom>
            <a:solidFill>
              <a:srgbClr val="70CEDF"/>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lang="en-US" sz="4978"/>
            </a:p>
          </p:txBody>
        </p:sp>
        <p:sp>
          <p:nvSpPr>
            <p:cNvPr id="85" name="Google Shape;354;p50">
              <a:extLst>
                <a:ext uri="{FF2B5EF4-FFF2-40B4-BE49-F238E27FC236}">
                  <a16:creationId xmlns:a16="http://schemas.microsoft.com/office/drawing/2014/main" id="{F6C4260B-CAF2-C230-67AB-C2937B435BA9}"/>
                </a:ext>
              </a:extLst>
            </p:cNvPr>
            <p:cNvSpPr/>
            <p:nvPr/>
          </p:nvSpPr>
          <p:spPr>
            <a:xfrm>
              <a:off x="3964720" y="2291507"/>
              <a:ext cx="555203" cy="453658"/>
            </a:xfrm>
            <a:custGeom>
              <a:avLst/>
              <a:gdLst/>
              <a:ahLst/>
              <a:cxnLst/>
              <a:rect l="l" t="t" r="r" b="b"/>
              <a:pathLst>
                <a:path w="23257" h="12771" extrusionOk="0">
                  <a:moveTo>
                    <a:pt x="3727" y="0"/>
                  </a:moveTo>
                  <a:lnTo>
                    <a:pt x="0" y="4522"/>
                  </a:lnTo>
                  <a:lnTo>
                    <a:pt x="23257" y="12771"/>
                  </a:lnTo>
                  <a:lnTo>
                    <a:pt x="23257" y="7056"/>
                  </a:lnTo>
                  <a:close/>
                </a:path>
              </a:pathLst>
            </a:custGeom>
            <a:gradFill>
              <a:gsLst>
                <a:gs pos="0">
                  <a:srgbClr val="FFCA37"/>
                </a:gs>
                <a:gs pos="100000">
                  <a:srgbClr val="AD8107"/>
                </a:gs>
              </a:gsLst>
              <a:lin ang="5400012" scaled="0"/>
            </a:gra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lang="en-US" sz="4978"/>
            </a:p>
          </p:txBody>
        </p:sp>
        <p:sp>
          <p:nvSpPr>
            <p:cNvPr id="86" name="Google Shape;355;p50">
              <a:extLst>
                <a:ext uri="{FF2B5EF4-FFF2-40B4-BE49-F238E27FC236}">
                  <a16:creationId xmlns:a16="http://schemas.microsoft.com/office/drawing/2014/main" id="{1B145B65-F98A-5734-EAEF-E2C0AA0F57DA}"/>
                </a:ext>
              </a:extLst>
            </p:cNvPr>
            <p:cNvSpPr/>
            <p:nvPr/>
          </p:nvSpPr>
          <p:spPr>
            <a:xfrm flipH="1">
              <a:off x="4518736" y="2291507"/>
              <a:ext cx="555203" cy="453658"/>
            </a:xfrm>
            <a:custGeom>
              <a:avLst/>
              <a:gdLst/>
              <a:ahLst/>
              <a:cxnLst/>
              <a:rect l="l" t="t" r="r" b="b"/>
              <a:pathLst>
                <a:path w="23257" h="12771" extrusionOk="0">
                  <a:moveTo>
                    <a:pt x="3727" y="0"/>
                  </a:moveTo>
                  <a:lnTo>
                    <a:pt x="0" y="4522"/>
                  </a:lnTo>
                  <a:lnTo>
                    <a:pt x="23257" y="12771"/>
                  </a:lnTo>
                  <a:lnTo>
                    <a:pt x="23257" y="7056"/>
                  </a:lnTo>
                  <a:close/>
                </a:path>
              </a:pathLst>
            </a:custGeom>
            <a:solidFill>
              <a:srgbClr val="F4B400"/>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lang="en-US" sz="4978"/>
            </a:p>
          </p:txBody>
        </p:sp>
        <p:sp>
          <p:nvSpPr>
            <p:cNvPr id="87" name="Google Shape;356;p50">
              <a:extLst>
                <a:ext uri="{FF2B5EF4-FFF2-40B4-BE49-F238E27FC236}">
                  <a16:creationId xmlns:a16="http://schemas.microsoft.com/office/drawing/2014/main" id="{073B68E7-2BAC-2E8A-9796-61EDB076BBA6}"/>
                </a:ext>
              </a:extLst>
            </p:cNvPr>
            <p:cNvSpPr/>
            <p:nvPr/>
          </p:nvSpPr>
          <p:spPr>
            <a:xfrm>
              <a:off x="4084537" y="1922553"/>
              <a:ext cx="435387" cy="501365"/>
            </a:xfrm>
            <a:custGeom>
              <a:avLst/>
              <a:gdLst/>
              <a:ahLst/>
              <a:cxnLst/>
              <a:rect l="l" t="t" r="r" b="b"/>
              <a:pathLst>
                <a:path w="18238" h="14114" extrusionOk="0">
                  <a:moveTo>
                    <a:pt x="6262" y="0"/>
                  </a:moveTo>
                  <a:lnTo>
                    <a:pt x="18238" y="4324"/>
                  </a:lnTo>
                  <a:lnTo>
                    <a:pt x="18238" y="14114"/>
                  </a:lnTo>
                  <a:lnTo>
                    <a:pt x="0" y="7554"/>
                  </a:lnTo>
                  <a:close/>
                </a:path>
              </a:pathLst>
            </a:custGeom>
            <a:solidFill>
              <a:srgbClr val="E9A33E"/>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lang="en-US" sz="4978"/>
            </a:p>
          </p:txBody>
        </p:sp>
        <p:sp>
          <p:nvSpPr>
            <p:cNvPr id="88" name="Google Shape;357;p50">
              <a:extLst>
                <a:ext uri="{FF2B5EF4-FFF2-40B4-BE49-F238E27FC236}">
                  <a16:creationId xmlns:a16="http://schemas.microsoft.com/office/drawing/2014/main" id="{F0B26158-CA98-F3AC-BDDC-072D6B687A40}"/>
                </a:ext>
              </a:extLst>
            </p:cNvPr>
            <p:cNvSpPr/>
            <p:nvPr/>
          </p:nvSpPr>
          <p:spPr>
            <a:xfrm flipH="1">
              <a:off x="4518735" y="1922553"/>
              <a:ext cx="435387" cy="501365"/>
            </a:xfrm>
            <a:custGeom>
              <a:avLst/>
              <a:gdLst/>
              <a:ahLst/>
              <a:cxnLst/>
              <a:rect l="l" t="t" r="r" b="b"/>
              <a:pathLst>
                <a:path w="18238" h="14114" extrusionOk="0">
                  <a:moveTo>
                    <a:pt x="6262" y="0"/>
                  </a:moveTo>
                  <a:lnTo>
                    <a:pt x="18238" y="4324"/>
                  </a:lnTo>
                  <a:lnTo>
                    <a:pt x="18238" y="14114"/>
                  </a:lnTo>
                  <a:lnTo>
                    <a:pt x="0" y="7554"/>
                  </a:lnTo>
                  <a:close/>
                </a:path>
              </a:pathLst>
            </a:custGeom>
            <a:solidFill>
              <a:srgbClr val="FFC000"/>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lang="en-US" sz="4978"/>
            </a:p>
          </p:txBody>
        </p:sp>
        <p:sp>
          <p:nvSpPr>
            <p:cNvPr id="89" name="Google Shape;358;p50">
              <a:extLst>
                <a:ext uri="{FF2B5EF4-FFF2-40B4-BE49-F238E27FC236}">
                  <a16:creationId xmlns:a16="http://schemas.microsoft.com/office/drawing/2014/main" id="{6187C637-3471-FA9D-AC47-AF3638943775}"/>
                </a:ext>
              </a:extLst>
            </p:cNvPr>
            <p:cNvSpPr/>
            <p:nvPr/>
          </p:nvSpPr>
          <p:spPr>
            <a:xfrm>
              <a:off x="4266040" y="1368287"/>
              <a:ext cx="253884" cy="593119"/>
            </a:xfrm>
            <a:custGeom>
              <a:avLst/>
              <a:gdLst/>
              <a:ahLst/>
              <a:cxnLst/>
              <a:rect l="l" t="t" r="r" b="b"/>
              <a:pathLst>
                <a:path w="10635" h="16697" extrusionOk="0">
                  <a:moveTo>
                    <a:pt x="10635" y="0"/>
                  </a:moveTo>
                  <a:lnTo>
                    <a:pt x="0" y="12722"/>
                  </a:lnTo>
                  <a:lnTo>
                    <a:pt x="10635" y="16697"/>
                  </a:lnTo>
                  <a:close/>
                </a:path>
              </a:pathLst>
            </a:custGeom>
            <a:solidFill>
              <a:srgbClr val="70CEDF"/>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lang="en-US" sz="4978"/>
            </a:p>
          </p:txBody>
        </p:sp>
        <p:sp>
          <p:nvSpPr>
            <p:cNvPr id="90" name="Google Shape;359;p50">
              <a:extLst>
                <a:ext uri="{FF2B5EF4-FFF2-40B4-BE49-F238E27FC236}">
                  <a16:creationId xmlns:a16="http://schemas.microsoft.com/office/drawing/2014/main" id="{05AF1F08-9C29-53D3-079B-C10EB30C2B95}"/>
                </a:ext>
              </a:extLst>
            </p:cNvPr>
            <p:cNvSpPr/>
            <p:nvPr/>
          </p:nvSpPr>
          <p:spPr>
            <a:xfrm flipH="1">
              <a:off x="4518734" y="1368287"/>
              <a:ext cx="253884" cy="593119"/>
            </a:xfrm>
            <a:custGeom>
              <a:avLst/>
              <a:gdLst/>
              <a:ahLst/>
              <a:cxnLst/>
              <a:rect l="l" t="t" r="r" b="b"/>
              <a:pathLst>
                <a:path w="10635" h="16697" extrusionOk="0">
                  <a:moveTo>
                    <a:pt x="10635" y="0"/>
                  </a:moveTo>
                  <a:lnTo>
                    <a:pt x="0" y="12722"/>
                  </a:lnTo>
                  <a:lnTo>
                    <a:pt x="10635" y="16697"/>
                  </a:lnTo>
                  <a:close/>
                </a:path>
              </a:pathLst>
            </a:custGeom>
            <a:solidFill>
              <a:srgbClr val="91D8E6"/>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lang="en-US" sz="4978"/>
            </a:p>
          </p:txBody>
        </p:sp>
        <p:sp>
          <p:nvSpPr>
            <p:cNvPr id="91" name="Google Shape;360;p50">
              <a:extLst>
                <a:ext uri="{FF2B5EF4-FFF2-40B4-BE49-F238E27FC236}">
                  <a16:creationId xmlns:a16="http://schemas.microsoft.com/office/drawing/2014/main" id="{D88AA2E2-B8DD-97D3-2EED-3B0379C9971B}"/>
                </a:ext>
              </a:extLst>
            </p:cNvPr>
            <p:cNvSpPr/>
            <p:nvPr/>
          </p:nvSpPr>
          <p:spPr>
            <a:xfrm>
              <a:off x="3877348" y="2290728"/>
              <a:ext cx="642683" cy="657851"/>
            </a:xfrm>
            <a:custGeom>
              <a:avLst/>
              <a:gdLst/>
              <a:ahLst/>
              <a:cxnLst/>
              <a:rect l="l" t="t" r="r" b="b"/>
              <a:pathLst>
                <a:path w="65016" h="46623" extrusionOk="0">
                  <a:moveTo>
                    <a:pt x="17858" y="0"/>
                  </a:moveTo>
                  <a:lnTo>
                    <a:pt x="0" y="22135"/>
                  </a:lnTo>
                  <a:lnTo>
                    <a:pt x="65016" y="46623"/>
                  </a:lnTo>
                  <a:lnTo>
                    <a:pt x="65016" y="17537"/>
                  </a:lnTo>
                  <a:close/>
                </a:path>
              </a:pathLst>
            </a:custGeom>
            <a:solidFill>
              <a:srgbClr val="9DB3C9"/>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lang="en-US" sz="4978"/>
            </a:p>
          </p:txBody>
        </p:sp>
        <p:sp>
          <p:nvSpPr>
            <p:cNvPr id="92" name="Google Shape;361;p50">
              <a:extLst>
                <a:ext uri="{FF2B5EF4-FFF2-40B4-BE49-F238E27FC236}">
                  <a16:creationId xmlns:a16="http://schemas.microsoft.com/office/drawing/2014/main" id="{C0D3938C-B3BE-49AF-C0DE-24C8535B38CA}"/>
                </a:ext>
              </a:extLst>
            </p:cNvPr>
            <p:cNvSpPr/>
            <p:nvPr/>
          </p:nvSpPr>
          <p:spPr>
            <a:xfrm flipH="1">
              <a:off x="4518572" y="2291772"/>
              <a:ext cx="642683" cy="657851"/>
            </a:xfrm>
            <a:custGeom>
              <a:avLst/>
              <a:gdLst/>
              <a:ahLst/>
              <a:cxnLst/>
              <a:rect l="l" t="t" r="r" b="b"/>
              <a:pathLst>
                <a:path w="65016" h="46623" extrusionOk="0">
                  <a:moveTo>
                    <a:pt x="17858" y="0"/>
                  </a:moveTo>
                  <a:lnTo>
                    <a:pt x="0" y="22135"/>
                  </a:lnTo>
                  <a:lnTo>
                    <a:pt x="65016" y="46623"/>
                  </a:lnTo>
                  <a:lnTo>
                    <a:pt x="65016" y="17537"/>
                  </a:lnTo>
                  <a:close/>
                </a:path>
              </a:pathLst>
            </a:custGeom>
            <a:solidFill>
              <a:srgbClr val="DDE7F1"/>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lang="en-US" sz="4978"/>
            </a:p>
          </p:txBody>
        </p:sp>
        <p:sp>
          <p:nvSpPr>
            <p:cNvPr id="93" name="Google Shape;362;p50">
              <a:extLst>
                <a:ext uri="{FF2B5EF4-FFF2-40B4-BE49-F238E27FC236}">
                  <a16:creationId xmlns:a16="http://schemas.microsoft.com/office/drawing/2014/main" id="{BC7D9F60-87E7-7052-67D5-0DE905C37FBE}"/>
                </a:ext>
              </a:extLst>
            </p:cNvPr>
            <p:cNvSpPr/>
            <p:nvPr/>
          </p:nvSpPr>
          <p:spPr>
            <a:xfrm flipH="1">
              <a:off x="4522009" y="2708179"/>
              <a:ext cx="881371" cy="854431"/>
            </a:xfrm>
            <a:custGeom>
              <a:avLst/>
              <a:gdLst/>
              <a:ahLst/>
              <a:cxnLst/>
              <a:rect l="l" t="t" r="r" b="b"/>
              <a:pathLst>
                <a:path w="31954" h="20822" extrusionOk="0">
                  <a:moveTo>
                    <a:pt x="7355" y="0"/>
                  </a:moveTo>
                  <a:lnTo>
                    <a:pt x="31954" y="8796"/>
                  </a:lnTo>
                  <a:lnTo>
                    <a:pt x="31954" y="20822"/>
                  </a:lnTo>
                  <a:lnTo>
                    <a:pt x="0" y="8895"/>
                  </a:lnTo>
                  <a:close/>
                </a:path>
              </a:pathLst>
            </a:custGeom>
            <a:solidFill>
              <a:srgbClr val="DDF8FC"/>
            </a:soli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endParaRPr lang="en-US" sz="4978"/>
            </a:p>
          </p:txBody>
        </p:sp>
      </p:grpSp>
      <p:sp>
        <p:nvSpPr>
          <p:cNvPr id="94" name="Google Shape;363;p50">
            <a:extLst>
              <a:ext uri="{FF2B5EF4-FFF2-40B4-BE49-F238E27FC236}">
                <a16:creationId xmlns:a16="http://schemas.microsoft.com/office/drawing/2014/main" id="{E04917D2-7D89-F622-451E-DF2EB9FA68FE}"/>
              </a:ext>
            </a:extLst>
          </p:cNvPr>
          <p:cNvSpPr txBox="1"/>
          <p:nvPr/>
        </p:nvSpPr>
        <p:spPr>
          <a:xfrm rot="1293330">
            <a:off x="8567165" y="9991508"/>
            <a:ext cx="4326592" cy="1955168"/>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r>
              <a:rPr lang="en" sz="2400">
                <a:solidFill>
                  <a:srgbClr val="0A2C31"/>
                </a:solidFill>
                <a:latin typeface="Community Light" panose="02000303040000020003" pitchFamily="2" charset="0"/>
                <a:ea typeface="Century Gothic"/>
                <a:cs typeface="Century Gothic"/>
                <a:sym typeface="Century Gothic"/>
              </a:rPr>
              <a:t>AI literacy. Generative AI. Responsible AI. </a:t>
            </a:r>
            <a:endParaRPr sz="2400">
              <a:solidFill>
                <a:srgbClr val="0A2C31"/>
              </a:solidFill>
              <a:latin typeface="Community Light" panose="02000303040000020003" pitchFamily="2" charset="0"/>
              <a:ea typeface="Century Gothic"/>
              <a:cs typeface="Century Gothic"/>
              <a:sym typeface="Century Gothic"/>
            </a:endParaRPr>
          </a:p>
        </p:txBody>
      </p:sp>
      <p:sp>
        <p:nvSpPr>
          <p:cNvPr id="95" name="Google Shape;364;p50">
            <a:extLst>
              <a:ext uri="{FF2B5EF4-FFF2-40B4-BE49-F238E27FC236}">
                <a16:creationId xmlns:a16="http://schemas.microsoft.com/office/drawing/2014/main" id="{548E9A9D-9897-0586-067F-39D5160E89B4}"/>
              </a:ext>
            </a:extLst>
          </p:cNvPr>
          <p:cNvSpPr txBox="1"/>
          <p:nvPr/>
        </p:nvSpPr>
        <p:spPr>
          <a:xfrm rot="1292885">
            <a:off x="9716365" y="8140563"/>
            <a:ext cx="3158336" cy="1359750"/>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r>
              <a:rPr lang="en" sz="2400">
                <a:solidFill>
                  <a:srgbClr val="0A2C31"/>
                </a:solidFill>
                <a:latin typeface="Community Light" panose="02000303040000020003" pitchFamily="2" charset="0"/>
                <a:ea typeface="Century Gothic"/>
                <a:cs typeface="Century Gothic"/>
                <a:sym typeface="Century Gothic"/>
              </a:rPr>
              <a:t>Prompt Engineering. Copilot. General AI productivity.</a:t>
            </a:r>
            <a:endParaRPr sz="2400">
              <a:solidFill>
                <a:srgbClr val="0A2C31"/>
              </a:solidFill>
              <a:latin typeface="Community Light" panose="02000303040000020003" pitchFamily="2" charset="0"/>
              <a:ea typeface="Century Gothic"/>
              <a:cs typeface="Century Gothic"/>
              <a:sym typeface="Century Gothic"/>
            </a:endParaRPr>
          </a:p>
        </p:txBody>
      </p:sp>
      <p:sp>
        <p:nvSpPr>
          <p:cNvPr id="96" name="Google Shape;365;p50">
            <a:extLst>
              <a:ext uri="{FF2B5EF4-FFF2-40B4-BE49-F238E27FC236}">
                <a16:creationId xmlns:a16="http://schemas.microsoft.com/office/drawing/2014/main" id="{AE6292B0-552F-C7A9-A695-6C9CAA2034AA}"/>
              </a:ext>
            </a:extLst>
          </p:cNvPr>
          <p:cNvSpPr txBox="1"/>
          <p:nvPr/>
        </p:nvSpPr>
        <p:spPr>
          <a:xfrm rot="1292815">
            <a:off x="10630585" y="6553125"/>
            <a:ext cx="2642248" cy="1315926"/>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r>
              <a:rPr lang="en" sz="2400">
                <a:solidFill>
                  <a:srgbClr val="0A2C31"/>
                </a:solidFill>
                <a:latin typeface="Community Light" panose="02000303040000020003" pitchFamily="2" charset="0"/>
                <a:ea typeface="Century Gothic"/>
                <a:cs typeface="Century Gothic"/>
                <a:sym typeface="Century Gothic"/>
              </a:rPr>
              <a:t>LLMs. GPTs. APIs. Vector Databases. </a:t>
            </a:r>
            <a:endParaRPr sz="2400">
              <a:solidFill>
                <a:srgbClr val="0A2C31"/>
              </a:solidFill>
              <a:latin typeface="Community Light" panose="02000303040000020003" pitchFamily="2" charset="0"/>
              <a:ea typeface="Century Gothic"/>
              <a:cs typeface="Century Gothic"/>
              <a:sym typeface="Century Gothic"/>
            </a:endParaRPr>
          </a:p>
        </p:txBody>
      </p:sp>
      <p:sp>
        <p:nvSpPr>
          <p:cNvPr id="97" name="Google Shape;366;p50">
            <a:extLst>
              <a:ext uri="{FF2B5EF4-FFF2-40B4-BE49-F238E27FC236}">
                <a16:creationId xmlns:a16="http://schemas.microsoft.com/office/drawing/2014/main" id="{EB891ECA-232C-F9F9-B28F-338C7B47ADBC}"/>
              </a:ext>
            </a:extLst>
          </p:cNvPr>
          <p:cNvSpPr txBox="1"/>
          <p:nvPr/>
        </p:nvSpPr>
        <p:spPr>
          <a:xfrm rot="1290789">
            <a:off x="11515302" y="5225605"/>
            <a:ext cx="2096454" cy="1353366"/>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r>
              <a:rPr lang="en" sz="2200" err="1">
                <a:solidFill>
                  <a:srgbClr val="0A2C31"/>
                </a:solidFill>
                <a:latin typeface="Community Light" panose="02000303040000020003" pitchFamily="2" charset="0"/>
                <a:ea typeface="Century Gothic"/>
                <a:cs typeface="Century Gothic"/>
                <a:sym typeface="Century Gothic"/>
              </a:rPr>
              <a:t>MLOps</a:t>
            </a:r>
            <a:r>
              <a:rPr lang="en" sz="2200">
                <a:solidFill>
                  <a:srgbClr val="0A2C31"/>
                </a:solidFill>
                <a:latin typeface="Community Light" panose="02000303040000020003" pitchFamily="2" charset="0"/>
                <a:ea typeface="Century Gothic"/>
                <a:cs typeface="Century Gothic"/>
                <a:sym typeface="Century Gothic"/>
              </a:rPr>
              <a:t>. </a:t>
            </a:r>
            <a:br>
              <a:rPr lang="en" sz="2200">
                <a:solidFill>
                  <a:srgbClr val="0A2C31"/>
                </a:solidFill>
                <a:latin typeface="Community Light" panose="02000303040000020003" pitchFamily="2" charset="0"/>
                <a:ea typeface="Century Gothic"/>
                <a:cs typeface="Century Gothic"/>
                <a:sym typeface="Century Gothic"/>
              </a:rPr>
            </a:br>
            <a:r>
              <a:rPr lang="en" sz="2200">
                <a:solidFill>
                  <a:srgbClr val="0A2C31"/>
                </a:solidFill>
                <a:latin typeface="Community Light" panose="02000303040000020003" pitchFamily="2" charset="0"/>
                <a:ea typeface="Century Gothic"/>
                <a:cs typeface="Century Gothic"/>
                <a:sym typeface="Century Gothic"/>
              </a:rPr>
              <a:t>Cloud. Security. </a:t>
            </a:r>
            <a:endParaRPr sz="2200">
              <a:solidFill>
                <a:srgbClr val="0A2C31"/>
              </a:solidFill>
              <a:latin typeface="Community Light" panose="02000303040000020003" pitchFamily="2" charset="0"/>
              <a:ea typeface="Century Gothic"/>
              <a:cs typeface="Century Gothic"/>
              <a:sym typeface="Century Gothic"/>
            </a:endParaRPr>
          </a:p>
        </p:txBody>
      </p:sp>
      <p:sp>
        <p:nvSpPr>
          <p:cNvPr id="98" name="Google Shape;367;p50">
            <a:extLst>
              <a:ext uri="{FF2B5EF4-FFF2-40B4-BE49-F238E27FC236}">
                <a16:creationId xmlns:a16="http://schemas.microsoft.com/office/drawing/2014/main" id="{7FCE74A4-9B01-7DBF-46BB-B82BF7C2ADB5}"/>
              </a:ext>
            </a:extLst>
          </p:cNvPr>
          <p:cNvSpPr txBox="1"/>
          <p:nvPr/>
        </p:nvSpPr>
        <p:spPr>
          <a:xfrm>
            <a:off x="12015139" y="3707550"/>
            <a:ext cx="2168800" cy="1245600"/>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828800">
              <a:defRPr/>
            </a:pPr>
            <a:r>
              <a:rPr lang="en" sz="2400">
                <a:solidFill>
                  <a:srgbClr val="0A2C31"/>
                </a:solidFill>
                <a:latin typeface="Community Light" panose="02000303040000020003" pitchFamily="2" charset="0"/>
                <a:ea typeface="Century Gothic"/>
                <a:cs typeface="Century Gothic"/>
                <a:sym typeface="Century Gothic"/>
              </a:rPr>
              <a:t>AI/ML Specialists</a:t>
            </a:r>
            <a:endParaRPr sz="2400">
              <a:solidFill>
                <a:srgbClr val="0A2C31"/>
              </a:solidFill>
              <a:latin typeface="Community Light" panose="02000303040000020003" pitchFamily="2" charset="0"/>
              <a:ea typeface="Century Gothic"/>
              <a:cs typeface="Century Gothic"/>
              <a:sym typeface="Century Gothic"/>
            </a:endParaRPr>
          </a:p>
        </p:txBody>
      </p:sp>
      <p:sp>
        <p:nvSpPr>
          <p:cNvPr id="99" name="Google Shape;368;p50">
            <a:extLst>
              <a:ext uri="{FF2B5EF4-FFF2-40B4-BE49-F238E27FC236}">
                <a16:creationId xmlns:a16="http://schemas.microsoft.com/office/drawing/2014/main" id="{5326D258-9104-F235-4667-E65418EA77C7}"/>
              </a:ext>
            </a:extLst>
          </p:cNvPr>
          <p:cNvSpPr txBox="1"/>
          <p:nvPr/>
        </p:nvSpPr>
        <p:spPr>
          <a:xfrm rot="20378440">
            <a:off x="13107397" y="5421041"/>
            <a:ext cx="1363584" cy="789986"/>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r>
              <a:rPr lang="en" sz="2134">
                <a:solidFill>
                  <a:srgbClr val="E8E8E8"/>
                </a:solidFill>
              </a:rPr>
              <a:t>-</a:t>
            </a:r>
            <a:endParaRPr sz="2134">
              <a:solidFill>
                <a:srgbClr val="E8E8E8"/>
              </a:solidFill>
            </a:endParaRPr>
          </a:p>
        </p:txBody>
      </p:sp>
      <p:sp>
        <p:nvSpPr>
          <p:cNvPr id="100" name="Google Shape;369;p50">
            <a:extLst>
              <a:ext uri="{FF2B5EF4-FFF2-40B4-BE49-F238E27FC236}">
                <a16:creationId xmlns:a16="http://schemas.microsoft.com/office/drawing/2014/main" id="{63533DEE-061D-930C-11E8-91EB2F2F4025}"/>
              </a:ext>
            </a:extLst>
          </p:cNvPr>
          <p:cNvSpPr txBox="1"/>
          <p:nvPr/>
        </p:nvSpPr>
        <p:spPr>
          <a:xfrm rot="20377841">
            <a:off x="13215380" y="6761336"/>
            <a:ext cx="2068550" cy="1027912"/>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r>
              <a:rPr lang="en" sz="2134">
                <a:solidFill>
                  <a:srgbClr val="E8E8E8"/>
                </a:solidFill>
              </a:rPr>
              <a:t>-</a:t>
            </a:r>
            <a:endParaRPr sz="2134">
              <a:solidFill>
                <a:srgbClr val="E8E8E8"/>
              </a:solidFill>
            </a:endParaRPr>
          </a:p>
        </p:txBody>
      </p:sp>
      <p:sp>
        <p:nvSpPr>
          <p:cNvPr id="101" name="Google Shape;370;p50">
            <a:extLst>
              <a:ext uri="{FF2B5EF4-FFF2-40B4-BE49-F238E27FC236}">
                <a16:creationId xmlns:a16="http://schemas.microsoft.com/office/drawing/2014/main" id="{BC983D46-0E23-F674-68E2-E12C319D6205}"/>
              </a:ext>
            </a:extLst>
          </p:cNvPr>
          <p:cNvSpPr txBox="1"/>
          <p:nvPr/>
        </p:nvSpPr>
        <p:spPr>
          <a:xfrm rot="20378435">
            <a:off x="13224654" y="8331772"/>
            <a:ext cx="3028386" cy="1253944"/>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r>
              <a:rPr lang="en" sz="2134">
                <a:solidFill>
                  <a:srgbClr val="E8E8E8"/>
                </a:solidFill>
              </a:rPr>
              <a:t>-</a:t>
            </a:r>
            <a:endParaRPr sz="2134">
              <a:solidFill>
                <a:srgbClr val="E8E8E8"/>
              </a:solidFill>
            </a:endParaRPr>
          </a:p>
        </p:txBody>
      </p:sp>
      <p:sp>
        <p:nvSpPr>
          <p:cNvPr id="102" name="Google Shape;371;p50">
            <a:extLst>
              <a:ext uri="{FF2B5EF4-FFF2-40B4-BE49-F238E27FC236}">
                <a16:creationId xmlns:a16="http://schemas.microsoft.com/office/drawing/2014/main" id="{FCA4687C-C38D-8DE3-74EC-2F9D83D9F419}"/>
              </a:ext>
            </a:extLst>
          </p:cNvPr>
          <p:cNvSpPr txBox="1"/>
          <p:nvPr/>
        </p:nvSpPr>
        <p:spPr>
          <a:xfrm rot="20378373">
            <a:off x="13219304" y="10216467"/>
            <a:ext cx="4223898" cy="1436714"/>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r>
              <a:rPr lang="en" sz="2134">
                <a:solidFill>
                  <a:srgbClr val="E8E8E8"/>
                </a:solidFill>
              </a:rPr>
              <a:t>-</a:t>
            </a:r>
            <a:endParaRPr sz="2134">
              <a:solidFill>
                <a:srgbClr val="E8E8E8"/>
              </a:solidFill>
            </a:endParaRPr>
          </a:p>
        </p:txBody>
      </p:sp>
      <p:sp>
        <p:nvSpPr>
          <p:cNvPr id="103" name="Google Shape;372;p50">
            <a:extLst>
              <a:ext uri="{FF2B5EF4-FFF2-40B4-BE49-F238E27FC236}">
                <a16:creationId xmlns:a16="http://schemas.microsoft.com/office/drawing/2014/main" id="{1F02C9CF-F143-092E-2787-F05F4C2DD982}"/>
              </a:ext>
            </a:extLst>
          </p:cNvPr>
          <p:cNvSpPr txBox="1"/>
          <p:nvPr/>
        </p:nvSpPr>
        <p:spPr>
          <a:xfrm rot="1259064">
            <a:off x="8501712" y="11666415"/>
            <a:ext cx="2615082" cy="669478"/>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r>
              <a:rPr lang="en" sz="2134">
                <a:solidFill>
                  <a:srgbClr val="0E2841"/>
                </a:solidFill>
                <a:latin typeface="Community" panose="02000303040000020003" pitchFamily="2" charset="0"/>
                <a:ea typeface="Century Gothic"/>
                <a:cs typeface="Century Gothic"/>
                <a:sym typeface="Century Gothic"/>
              </a:rPr>
              <a:t>All Professionals</a:t>
            </a:r>
            <a:endParaRPr sz="2134">
              <a:solidFill>
                <a:srgbClr val="0E2841"/>
              </a:solidFill>
              <a:latin typeface="Community" panose="02000303040000020003" pitchFamily="2" charset="0"/>
              <a:ea typeface="Century Gothic"/>
              <a:cs typeface="Century Gothic"/>
              <a:sym typeface="Century Gothic"/>
            </a:endParaRPr>
          </a:p>
        </p:txBody>
      </p:sp>
      <p:sp>
        <p:nvSpPr>
          <p:cNvPr id="104" name="Google Shape;373;p50">
            <a:extLst>
              <a:ext uri="{FF2B5EF4-FFF2-40B4-BE49-F238E27FC236}">
                <a16:creationId xmlns:a16="http://schemas.microsoft.com/office/drawing/2014/main" id="{0DCDC483-2053-ACC1-F794-EED1AD2A9AF6}"/>
              </a:ext>
            </a:extLst>
          </p:cNvPr>
          <p:cNvSpPr txBox="1"/>
          <p:nvPr/>
        </p:nvSpPr>
        <p:spPr>
          <a:xfrm rot="3205188">
            <a:off x="14305145" y="7549711"/>
            <a:ext cx="4968224" cy="782086"/>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828800">
              <a:defRPr/>
            </a:pPr>
            <a:r>
              <a:rPr lang="en" sz="2134">
                <a:solidFill>
                  <a:srgbClr val="0E2841"/>
                </a:solidFill>
                <a:latin typeface="Community" panose="02000303040000020003" pitchFamily="2" charset="0"/>
                <a:ea typeface="Century Gothic"/>
                <a:cs typeface="Century Gothic"/>
                <a:sym typeface="Century Gothic"/>
              </a:rPr>
              <a:t>Functional Roles</a:t>
            </a:r>
            <a:endParaRPr sz="2134">
              <a:solidFill>
                <a:srgbClr val="0E2841"/>
              </a:solidFill>
              <a:latin typeface="Community" panose="02000303040000020003" pitchFamily="2" charset="0"/>
              <a:ea typeface="Century Gothic"/>
              <a:cs typeface="Century Gothic"/>
              <a:sym typeface="Century Gothic"/>
            </a:endParaRPr>
          </a:p>
        </p:txBody>
      </p:sp>
      <p:sp>
        <p:nvSpPr>
          <p:cNvPr id="105" name="Google Shape;375;p50">
            <a:extLst>
              <a:ext uri="{FF2B5EF4-FFF2-40B4-BE49-F238E27FC236}">
                <a16:creationId xmlns:a16="http://schemas.microsoft.com/office/drawing/2014/main" id="{FB0884D8-37C8-516E-9A11-B6D92F06208F}"/>
              </a:ext>
            </a:extLst>
          </p:cNvPr>
          <p:cNvSpPr txBox="1"/>
          <p:nvPr/>
        </p:nvSpPr>
        <p:spPr>
          <a:xfrm rot="18341845">
            <a:off x="6981001" y="8162449"/>
            <a:ext cx="3635960" cy="669122"/>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800">
              <a:defRPr/>
            </a:pPr>
            <a:r>
              <a:rPr lang="en" sz="2100">
                <a:solidFill>
                  <a:srgbClr val="0E2841"/>
                </a:solidFill>
                <a:latin typeface="Community" panose="02000303040000020003" pitchFamily="2" charset="0"/>
                <a:ea typeface="Century Gothic"/>
                <a:cs typeface="Century Gothic"/>
                <a:sym typeface="Century Gothic"/>
              </a:rPr>
              <a:t>Leaders and Managers</a:t>
            </a:r>
            <a:endParaRPr sz="2100">
              <a:solidFill>
                <a:srgbClr val="0E2841"/>
              </a:solidFill>
              <a:latin typeface="Community" panose="02000303040000020003" pitchFamily="2" charset="0"/>
              <a:ea typeface="Century Gothic"/>
              <a:cs typeface="Century Gothic"/>
              <a:sym typeface="Century Gothic"/>
            </a:endParaRPr>
          </a:p>
        </p:txBody>
      </p:sp>
      <p:sp>
        <p:nvSpPr>
          <p:cNvPr id="106" name="Google Shape;377;p50">
            <a:extLst>
              <a:ext uri="{FF2B5EF4-FFF2-40B4-BE49-F238E27FC236}">
                <a16:creationId xmlns:a16="http://schemas.microsoft.com/office/drawing/2014/main" id="{E1C13163-D480-6435-5BD6-F5957688F66E}"/>
              </a:ext>
            </a:extLst>
          </p:cNvPr>
          <p:cNvSpPr txBox="1"/>
          <p:nvPr/>
        </p:nvSpPr>
        <p:spPr>
          <a:xfrm rot="18415471">
            <a:off x="8405844" y="5589848"/>
            <a:ext cx="3692642" cy="718400"/>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828800">
              <a:defRPr/>
            </a:pPr>
            <a:r>
              <a:rPr lang="en" sz="2100">
                <a:solidFill>
                  <a:srgbClr val="0E2841"/>
                </a:solidFill>
                <a:latin typeface="Community" panose="02000303040000020003" pitchFamily="2" charset="0"/>
                <a:ea typeface="Century Gothic"/>
                <a:cs typeface="Century Gothic"/>
                <a:sym typeface="Century Gothic"/>
              </a:rPr>
              <a:t>Power Users </a:t>
            </a:r>
            <a:endParaRPr sz="2100">
              <a:solidFill>
                <a:srgbClr val="0E2841"/>
              </a:solidFill>
              <a:latin typeface="Community" panose="02000303040000020003" pitchFamily="2" charset="0"/>
              <a:ea typeface="Century Gothic"/>
              <a:cs typeface="Century Gothic"/>
              <a:sym typeface="Century Gothic"/>
            </a:endParaRPr>
          </a:p>
          <a:p>
            <a:pPr algn="ctr" defTabSz="1828800">
              <a:defRPr/>
            </a:pPr>
            <a:r>
              <a:rPr lang="en" sz="2100">
                <a:solidFill>
                  <a:srgbClr val="0E2841"/>
                </a:solidFill>
                <a:latin typeface="Community" panose="02000303040000020003" pitchFamily="2" charset="0"/>
                <a:ea typeface="Century Gothic"/>
                <a:cs typeface="Century Gothic"/>
                <a:sym typeface="Century Gothic"/>
              </a:rPr>
              <a:t>Tech Audiences</a:t>
            </a:r>
            <a:endParaRPr sz="2100">
              <a:solidFill>
                <a:srgbClr val="0E2841"/>
              </a:solidFill>
              <a:latin typeface="Community" panose="02000303040000020003" pitchFamily="2" charset="0"/>
              <a:ea typeface="Century Gothic"/>
              <a:cs typeface="Century Gothic"/>
              <a:sym typeface="Century Gothic"/>
            </a:endParaRPr>
          </a:p>
        </p:txBody>
      </p:sp>
      <p:sp>
        <p:nvSpPr>
          <p:cNvPr id="107" name="Google Shape;378;p50">
            <a:extLst>
              <a:ext uri="{FF2B5EF4-FFF2-40B4-BE49-F238E27FC236}">
                <a16:creationId xmlns:a16="http://schemas.microsoft.com/office/drawing/2014/main" id="{BF3C9FF5-056C-8FB2-B06D-1AA1A72DB0A7}"/>
              </a:ext>
            </a:extLst>
          </p:cNvPr>
          <p:cNvSpPr txBox="1"/>
          <p:nvPr/>
        </p:nvSpPr>
        <p:spPr>
          <a:xfrm rot="18423962">
            <a:off x="10144092" y="3581656"/>
            <a:ext cx="3692502" cy="718720"/>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828800">
              <a:defRPr/>
            </a:pPr>
            <a:r>
              <a:rPr lang="en" sz="2100">
                <a:solidFill>
                  <a:srgbClr val="0E2841"/>
                </a:solidFill>
                <a:latin typeface="Community" panose="02000303040000020003" pitchFamily="2" charset="0"/>
                <a:ea typeface="Century Gothic"/>
                <a:cs typeface="Century Gothic"/>
                <a:sym typeface="Century Gothic"/>
              </a:rPr>
              <a:t>AI/ML Specialist</a:t>
            </a:r>
            <a:endParaRPr sz="2100">
              <a:solidFill>
                <a:srgbClr val="0E2841"/>
              </a:solidFill>
              <a:latin typeface="Community" panose="02000303040000020003" pitchFamily="2" charset="0"/>
              <a:ea typeface="Century Gothic"/>
              <a:cs typeface="Century Gothic"/>
              <a:sym typeface="Century Gothic"/>
            </a:endParaRPr>
          </a:p>
        </p:txBody>
      </p:sp>
      <p:sp>
        <p:nvSpPr>
          <p:cNvPr id="108" name="Google Shape;62;p14">
            <a:extLst>
              <a:ext uri="{FF2B5EF4-FFF2-40B4-BE49-F238E27FC236}">
                <a16:creationId xmlns:a16="http://schemas.microsoft.com/office/drawing/2014/main" id="{4E7CD873-A903-3877-4577-104FF002D40E}"/>
              </a:ext>
            </a:extLst>
          </p:cNvPr>
          <p:cNvSpPr txBox="1"/>
          <p:nvPr/>
        </p:nvSpPr>
        <p:spPr>
          <a:xfrm>
            <a:off x="1570760" y="1625376"/>
            <a:ext cx="5293662" cy="880792"/>
          </a:xfrm>
          <a:prstGeom prst="rect">
            <a:avLst/>
          </a:prstGeom>
          <a:noFill/>
          <a:ln>
            <a:noFill/>
          </a:ln>
        </p:spPr>
        <p:txBody>
          <a:bodyPr spcFirstLastPara="1" wrap="square" lIns="182850" tIns="182850" rIns="182850" bIns="182850" anchor="t" anchorCtr="0">
            <a:noAutofit/>
          </a:bodyPr>
          <a:lstStyle/>
          <a:p>
            <a:pPr defTabSz="1828800">
              <a:defRPr/>
            </a:pPr>
            <a:r>
              <a:rPr lang="en-US" sz="2400" b="1">
                <a:solidFill>
                  <a:srgbClr val="0A2C31"/>
                </a:solidFill>
                <a:latin typeface="Community Semibold" panose="02000303040000020003" pitchFamily="2" charset="0"/>
              </a:rPr>
              <a:t>LinkedIn Learning Solutions</a:t>
            </a:r>
          </a:p>
        </p:txBody>
      </p:sp>
    </p:spTree>
    <p:extLst>
      <p:ext uri="{BB962C8B-B14F-4D97-AF65-F5344CB8AC3E}">
        <p14:creationId xmlns:p14="http://schemas.microsoft.com/office/powerpoint/2010/main" val="2294690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EA5A178-0977-316F-4F7D-2473AA281173}"/>
              </a:ext>
            </a:extLst>
          </p:cNvPr>
          <p:cNvSpPr/>
          <p:nvPr/>
        </p:nvSpPr>
        <p:spPr>
          <a:xfrm>
            <a:off x="1588" y="-3"/>
            <a:ext cx="10806214" cy="13716002"/>
          </a:xfrm>
          <a:prstGeom prst="rect">
            <a:avLst/>
          </a:prstGeom>
          <a:solidFill>
            <a:srgbClr val="F4F2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srgbClr val="F4F2F0"/>
              </a:solidFill>
              <a:latin typeface="Community" panose="02000303040000020003" pitchFamily="2" charset="0"/>
            </a:endParaRPr>
          </a:p>
        </p:txBody>
      </p:sp>
      <p:sp>
        <p:nvSpPr>
          <p:cNvPr id="2" name="Rectangle 1">
            <a:extLst>
              <a:ext uri="{FF2B5EF4-FFF2-40B4-BE49-F238E27FC236}">
                <a16:creationId xmlns:a16="http://schemas.microsoft.com/office/drawing/2014/main" id="{A3625E57-D345-6C74-A35E-CD22B35A18BC}"/>
              </a:ext>
            </a:extLst>
          </p:cNvPr>
          <p:cNvSpPr/>
          <p:nvPr/>
        </p:nvSpPr>
        <p:spPr>
          <a:xfrm>
            <a:off x="1588" y="10153635"/>
            <a:ext cx="9427434" cy="2884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prstClr val="white"/>
              </a:solidFill>
              <a:latin typeface="Community" panose="02000303040000020003" pitchFamily="2" charset="0"/>
            </a:endParaRPr>
          </a:p>
        </p:txBody>
      </p:sp>
      <p:sp>
        <p:nvSpPr>
          <p:cNvPr id="18" name="Google Shape;62;p14">
            <a:extLst>
              <a:ext uri="{FF2B5EF4-FFF2-40B4-BE49-F238E27FC236}">
                <a16:creationId xmlns:a16="http://schemas.microsoft.com/office/drawing/2014/main" id="{DCD73FE2-65FC-DF0C-30D3-FCCCAADB5577}"/>
              </a:ext>
            </a:extLst>
          </p:cNvPr>
          <p:cNvSpPr txBox="1"/>
          <p:nvPr/>
        </p:nvSpPr>
        <p:spPr>
          <a:xfrm>
            <a:off x="1133435" y="1130274"/>
            <a:ext cx="8605280" cy="2502960"/>
          </a:xfrm>
          <a:prstGeom prst="rect">
            <a:avLst/>
          </a:prstGeom>
          <a:noFill/>
          <a:ln>
            <a:noFill/>
          </a:ln>
        </p:spPr>
        <p:txBody>
          <a:bodyPr spcFirstLastPara="1" wrap="square" lIns="182850" tIns="182850" rIns="182850" bIns="182850" anchor="t" anchorCtr="0">
            <a:noAutofit/>
          </a:bodyPr>
          <a:lstStyle/>
          <a:p>
            <a:pPr defTabSz="1828800">
              <a:defRPr/>
            </a:pPr>
            <a:r>
              <a:rPr lang="en-US" sz="7200" dirty="0">
                <a:solidFill>
                  <a:srgbClr val="0A2C31"/>
                </a:solidFill>
                <a:latin typeface="Community Light" panose="02000303040000020003" pitchFamily="2" charset="0"/>
              </a:rPr>
              <a:t>AI-Readiness for industry</a:t>
            </a:r>
            <a:endParaRPr lang="en-CA" sz="7200" dirty="0">
              <a:solidFill>
                <a:srgbClr val="0A2C31"/>
              </a:solidFill>
              <a:latin typeface="Community Light" panose="02000303040000020003" pitchFamily="2" charset="0"/>
              <a:sym typeface="Century Gothic"/>
            </a:endParaRPr>
          </a:p>
        </p:txBody>
      </p:sp>
      <p:sp>
        <p:nvSpPr>
          <p:cNvPr id="19" name="Google Shape;62;p14">
            <a:extLst>
              <a:ext uri="{FF2B5EF4-FFF2-40B4-BE49-F238E27FC236}">
                <a16:creationId xmlns:a16="http://schemas.microsoft.com/office/drawing/2014/main" id="{792DE36F-13AC-EC02-2F78-AA9436423F6D}"/>
              </a:ext>
            </a:extLst>
          </p:cNvPr>
          <p:cNvSpPr txBox="1"/>
          <p:nvPr/>
        </p:nvSpPr>
        <p:spPr>
          <a:xfrm>
            <a:off x="1133437" y="3661367"/>
            <a:ext cx="8295584" cy="1845510"/>
          </a:xfrm>
          <a:prstGeom prst="rect">
            <a:avLst/>
          </a:prstGeom>
          <a:noFill/>
          <a:ln>
            <a:noFill/>
          </a:ln>
        </p:spPr>
        <p:txBody>
          <a:bodyPr spcFirstLastPara="1" wrap="square" lIns="182850" tIns="182850" rIns="182850" bIns="182850" anchor="t" anchorCtr="0">
            <a:noAutofit/>
          </a:bodyPr>
          <a:lstStyle/>
          <a:p>
            <a:pPr defTabSz="1828800">
              <a:defRPr/>
            </a:pPr>
            <a:r>
              <a:rPr lang="en-US" sz="3200" b="1">
                <a:solidFill>
                  <a:srgbClr val="0A2C31"/>
                </a:solidFill>
                <a:latin typeface="Community Semibold" panose="02000303040000020003" pitchFamily="2" charset="0"/>
              </a:rPr>
              <a:t>In the next few years, the talent orgs that invest in AI to unlock productivity and employee skill proficiency will stay ahead. </a:t>
            </a:r>
          </a:p>
        </p:txBody>
      </p:sp>
      <p:sp>
        <p:nvSpPr>
          <p:cNvPr id="20" name="Google Shape;62;p14">
            <a:extLst>
              <a:ext uri="{FF2B5EF4-FFF2-40B4-BE49-F238E27FC236}">
                <a16:creationId xmlns:a16="http://schemas.microsoft.com/office/drawing/2014/main" id="{1604FCB2-BFF3-A549-AAA1-EEB1AE89D4A7}"/>
              </a:ext>
            </a:extLst>
          </p:cNvPr>
          <p:cNvSpPr txBox="1"/>
          <p:nvPr/>
        </p:nvSpPr>
        <p:spPr>
          <a:xfrm>
            <a:off x="1133436" y="5635821"/>
            <a:ext cx="8295586" cy="4007538"/>
          </a:xfrm>
          <a:prstGeom prst="rect">
            <a:avLst/>
          </a:prstGeom>
          <a:noFill/>
          <a:ln>
            <a:noFill/>
          </a:ln>
        </p:spPr>
        <p:txBody>
          <a:bodyPr spcFirstLastPara="1" wrap="square" lIns="182850" tIns="182850" rIns="182850" bIns="182850" anchor="t" anchorCtr="0">
            <a:noAutofit/>
          </a:bodyPr>
          <a:lstStyle/>
          <a:p>
            <a:pPr marL="685800" indent="-685800" defTabSz="1828800">
              <a:buFontTx/>
              <a:buAutoNum type="arabicPeriod"/>
              <a:defRPr/>
            </a:pPr>
            <a:r>
              <a:rPr lang="en-US" sz="2800">
                <a:solidFill>
                  <a:srgbClr val="000000"/>
                </a:solidFill>
                <a:latin typeface="Community" panose="02000303040000020003" pitchFamily="2" charset="0"/>
              </a:rPr>
              <a:t>Determine how ready you are for AI today, based on the AI Maturity Model. </a:t>
            </a:r>
            <a:br>
              <a:rPr lang="en-US" sz="2800">
                <a:solidFill>
                  <a:srgbClr val="000000"/>
                </a:solidFill>
                <a:latin typeface="Community" panose="02000303040000020003" pitchFamily="2" charset="0"/>
              </a:rPr>
            </a:br>
            <a:endParaRPr lang="en-US" sz="2800">
              <a:solidFill>
                <a:srgbClr val="000000"/>
              </a:solidFill>
              <a:latin typeface="Community" panose="02000303040000020003" pitchFamily="2" charset="0"/>
            </a:endParaRPr>
          </a:p>
          <a:p>
            <a:pPr marL="685800" indent="-685800" defTabSz="1828800">
              <a:buFontTx/>
              <a:buAutoNum type="arabicPeriod"/>
              <a:defRPr/>
            </a:pPr>
            <a:r>
              <a:rPr lang="en-US" sz="2800">
                <a:solidFill>
                  <a:srgbClr val="000000"/>
                </a:solidFill>
                <a:latin typeface="Community" panose="02000303040000020003" pitchFamily="2" charset="0"/>
              </a:rPr>
              <a:t>Align across your org on where you want to be in </a:t>
            </a:r>
            <a:br>
              <a:rPr lang="en-US" sz="2800">
                <a:solidFill>
                  <a:srgbClr val="000000"/>
                </a:solidFill>
                <a:latin typeface="Community" panose="02000303040000020003" pitchFamily="2" charset="0"/>
              </a:rPr>
            </a:br>
            <a:r>
              <a:rPr lang="en-US" sz="2800">
                <a:solidFill>
                  <a:srgbClr val="000000"/>
                </a:solidFill>
                <a:latin typeface="Community" panose="02000303040000020003" pitchFamily="2" charset="0"/>
              </a:rPr>
              <a:t>6 months, 1 year, and 3 years.</a:t>
            </a:r>
            <a:br>
              <a:rPr lang="en-US" sz="2800">
                <a:solidFill>
                  <a:srgbClr val="000000"/>
                </a:solidFill>
                <a:latin typeface="Community" panose="02000303040000020003" pitchFamily="2" charset="0"/>
              </a:rPr>
            </a:br>
            <a:endParaRPr lang="en-US" sz="2800">
              <a:solidFill>
                <a:srgbClr val="000000"/>
              </a:solidFill>
              <a:latin typeface="Community" panose="02000303040000020003" pitchFamily="2" charset="0"/>
            </a:endParaRPr>
          </a:p>
          <a:p>
            <a:pPr marL="685800" indent="-685800" defTabSz="1828800">
              <a:buFontTx/>
              <a:buAutoNum type="arabicPeriod"/>
              <a:defRPr/>
            </a:pPr>
            <a:r>
              <a:rPr lang="en-US" sz="2800">
                <a:solidFill>
                  <a:srgbClr val="000000"/>
                </a:solidFill>
                <a:latin typeface="Community" panose="02000303040000020003" pitchFamily="2" charset="0"/>
              </a:rPr>
              <a:t>Take one step forward with at least one concrete action towards building to a more AI-enabled future. </a:t>
            </a:r>
          </a:p>
        </p:txBody>
      </p:sp>
      <p:sp>
        <p:nvSpPr>
          <p:cNvPr id="21" name="Google Shape;62;p14">
            <a:extLst>
              <a:ext uri="{FF2B5EF4-FFF2-40B4-BE49-F238E27FC236}">
                <a16:creationId xmlns:a16="http://schemas.microsoft.com/office/drawing/2014/main" id="{79788ABB-6D55-2554-FFF1-68A5D5A7828F}"/>
              </a:ext>
            </a:extLst>
          </p:cNvPr>
          <p:cNvSpPr txBox="1"/>
          <p:nvPr/>
        </p:nvSpPr>
        <p:spPr>
          <a:xfrm>
            <a:off x="3892380" y="10464626"/>
            <a:ext cx="5318922" cy="1957532"/>
          </a:xfrm>
          <a:prstGeom prst="rect">
            <a:avLst/>
          </a:prstGeom>
          <a:noFill/>
          <a:ln>
            <a:noFill/>
          </a:ln>
        </p:spPr>
        <p:txBody>
          <a:bodyPr spcFirstLastPara="1" wrap="square" lIns="0" tIns="182850" rIns="0" bIns="182850" anchor="t" anchorCtr="0">
            <a:noAutofit/>
          </a:bodyPr>
          <a:lstStyle/>
          <a:p>
            <a:pPr defTabSz="1828800">
              <a:defRPr/>
            </a:pPr>
            <a:r>
              <a:rPr lang="en-US" sz="2400" i="1">
                <a:solidFill>
                  <a:srgbClr val="000000"/>
                </a:solidFill>
                <a:latin typeface="Community" panose="02000303040000020003" pitchFamily="2" charset="0"/>
              </a:rPr>
              <a:t>of customers that are integrating or experimenting with Gen AI tools, nearly half find it allows them spend time on more fulfilling tasks due to automation. </a:t>
            </a:r>
          </a:p>
        </p:txBody>
      </p:sp>
      <p:sp>
        <p:nvSpPr>
          <p:cNvPr id="22" name="Rectangle 21">
            <a:extLst>
              <a:ext uri="{FF2B5EF4-FFF2-40B4-BE49-F238E27FC236}">
                <a16:creationId xmlns:a16="http://schemas.microsoft.com/office/drawing/2014/main" id="{96DD9438-FB22-A3ED-6385-E01350394178}"/>
              </a:ext>
            </a:extLst>
          </p:cNvPr>
          <p:cNvSpPr/>
          <p:nvPr/>
        </p:nvSpPr>
        <p:spPr>
          <a:xfrm>
            <a:off x="8864374" y="-4"/>
            <a:ext cx="1960790" cy="945064"/>
          </a:xfrm>
          <a:prstGeom prst="rect">
            <a:avLst/>
          </a:prstGeom>
          <a:solidFill>
            <a:srgbClr val="E9A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srgbClr val="E9A33E"/>
              </a:solidFill>
              <a:latin typeface="Community" panose="02000303040000020003" pitchFamily="2" charset="0"/>
            </a:endParaRPr>
          </a:p>
        </p:txBody>
      </p:sp>
      <p:sp>
        <p:nvSpPr>
          <p:cNvPr id="23" name="Rectangle 22">
            <a:extLst>
              <a:ext uri="{FF2B5EF4-FFF2-40B4-BE49-F238E27FC236}">
                <a16:creationId xmlns:a16="http://schemas.microsoft.com/office/drawing/2014/main" id="{BD9E0972-643E-D5E6-F656-DFCA9F0EBF52}"/>
              </a:ext>
            </a:extLst>
          </p:cNvPr>
          <p:cNvSpPr/>
          <p:nvPr/>
        </p:nvSpPr>
        <p:spPr>
          <a:xfrm>
            <a:off x="1587" y="-2"/>
            <a:ext cx="8605280" cy="945064"/>
          </a:xfrm>
          <a:prstGeom prst="rect">
            <a:avLst/>
          </a:prstGeom>
          <a:solidFill>
            <a:srgbClr val="70CE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US">
              <a:solidFill>
                <a:prstClr val="white"/>
              </a:solidFill>
              <a:latin typeface="Community" panose="02000303040000020003" pitchFamily="2" charset="0"/>
            </a:endParaRPr>
          </a:p>
        </p:txBody>
      </p:sp>
      <p:sp>
        <p:nvSpPr>
          <p:cNvPr id="25" name="Slide Number Placeholder 24">
            <a:extLst>
              <a:ext uri="{FF2B5EF4-FFF2-40B4-BE49-F238E27FC236}">
                <a16:creationId xmlns:a16="http://schemas.microsoft.com/office/drawing/2014/main" id="{FFD4E542-103A-9A0C-E0CA-89336A4B4027}"/>
              </a:ext>
            </a:extLst>
          </p:cNvPr>
          <p:cNvSpPr>
            <a:spLocks noGrp="1"/>
          </p:cNvSpPr>
          <p:nvPr>
            <p:ph type="sldNum" sz="quarter" idx="12"/>
          </p:nvPr>
        </p:nvSpPr>
        <p:spPr/>
        <p:txBody>
          <a:bodyPr/>
          <a:lstStyle/>
          <a:p>
            <a:pPr defTabSz="1828800">
              <a:defRPr/>
            </a:pPr>
            <a:fld id="{F1A26963-DEA0-8F40-99D9-7EFBC01ECAE4}" type="slidenum">
              <a:rPr lang="en-US">
                <a:solidFill>
                  <a:prstClr val="black">
                    <a:tint val="82000"/>
                  </a:prstClr>
                </a:solidFill>
              </a:rPr>
              <a:pPr defTabSz="1828800">
                <a:defRPr/>
              </a:pPr>
              <a:t>5</a:t>
            </a:fld>
            <a:endParaRPr lang="en-US">
              <a:solidFill>
                <a:prstClr val="black">
                  <a:tint val="82000"/>
                </a:prstClr>
              </a:solidFill>
            </a:endParaRPr>
          </a:p>
        </p:txBody>
      </p:sp>
      <p:sp>
        <p:nvSpPr>
          <p:cNvPr id="24" name="Google Shape;62;p14">
            <a:extLst>
              <a:ext uri="{FF2B5EF4-FFF2-40B4-BE49-F238E27FC236}">
                <a16:creationId xmlns:a16="http://schemas.microsoft.com/office/drawing/2014/main" id="{E8B92762-E7CD-34EE-8CEC-FCB7873B92B9}"/>
              </a:ext>
            </a:extLst>
          </p:cNvPr>
          <p:cNvSpPr txBox="1"/>
          <p:nvPr/>
        </p:nvSpPr>
        <p:spPr>
          <a:xfrm>
            <a:off x="3699000" y="12086473"/>
            <a:ext cx="4467094" cy="479930"/>
          </a:xfrm>
          <a:prstGeom prst="rect">
            <a:avLst/>
          </a:prstGeom>
          <a:noFill/>
          <a:ln>
            <a:noFill/>
          </a:ln>
        </p:spPr>
        <p:txBody>
          <a:bodyPr spcFirstLastPara="1" wrap="square" lIns="182850" tIns="182850" rIns="182850" bIns="182850" anchor="t" anchorCtr="0">
            <a:noAutofit/>
          </a:bodyPr>
          <a:lstStyle/>
          <a:p>
            <a:pPr defTabSz="1828800">
              <a:defRPr/>
            </a:pPr>
            <a:r>
              <a:rPr lang="en-US" sz="2200" i="1" u="sng">
                <a:solidFill>
                  <a:srgbClr val="467886"/>
                </a:solidFill>
                <a:latin typeface="Community" panose="02000303040000020003" pitchFamily="2" charset="0"/>
                <a:hlinkClick r:id="rId3">
                  <a:extLst>
                    <a:ext uri="{A12FA001-AC4F-418D-AE19-62706E023703}">
                      <ahyp:hlinkClr xmlns:ahyp="http://schemas.microsoft.com/office/drawing/2018/hyperlinkcolor" val="tx"/>
                    </a:ext>
                  </a:extLst>
                </a:hlinkClick>
              </a:rPr>
              <a:t>Source: </a:t>
            </a:r>
            <a:r>
              <a:rPr lang="en-US" sz="2200" i="1" u="sng">
                <a:solidFill>
                  <a:srgbClr val="0070C0"/>
                </a:solidFill>
                <a:latin typeface="Community" panose="02000303040000020003" pitchFamily="2" charset="0"/>
                <a:hlinkClick r:id="rId3">
                  <a:extLst>
                    <a:ext uri="{A12FA001-AC4F-418D-AE19-62706E023703}">
                      <ahyp:hlinkClr xmlns:ahyp="http://schemas.microsoft.com/office/drawing/2018/hyperlinkcolor" val="tx"/>
                    </a:ext>
                  </a:extLst>
                </a:hlinkClick>
              </a:rPr>
              <a:t>2024 FOR Report</a:t>
            </a:r>
            <a:endParaRPr lang="en-US" sz="2200" i="1">
              <a:solidFill>
                <a:srgbClr val="0070C0"/>
              </a:solidFill>
              <a:latin typeface="Community" panose="02000303040000020003" pitchFamily="2" charset="0"/>
            </a:endParaRPr>
          </a:p>
        </p:txBody>
      </p:sp>
      <p:graphicFrame>
        <p:nvGraphicFramePr>
          <p:cNvPr id="26" name="Chart 25">
            <a:extLst>
              <a:ext uri="{FF2B5EF4-FFF2-40B4-BE49-F238E27FC236}">
                <a16:creationId xmlns:a16="http://schemas.microsoft.com/office/drawing/2014/main" id="{255D7ECD-ABF8-85D1-E9A2-4A31BD3F6B42}"/>
              </a:ext>
            </a:extLst>
          </p:cNvPr>
          <p:cNvGraphicFramePr/>
          <p:nvPr>
            <p:extLst>
              <p:ext uri="{D42A27DB-BD31-4B8C-83A1-F6EECF244321}">
                <p14:modId xmlns:p14="http://schemas.microsoft.com/office/powerpoint/2010/main" val="2636108693"/>
              </p:ext>
            </p:extLst>
          </p:nvPr>
        </p:nvGraphicFramePr>
        <p:xfrm>
          <a:off x="915716" y="10153636"/>
          <a:ext cx="2873062" cy="2884408"/>
        </p:xfrm>
        <a:graphic>
          <a:graphicData uri="http://schemas.openxmlformats.org/drawingml/2006/chart">
            <c:chart xmlns:c="http://schemas.openxmlformats.org/drawingml/2006/chart" xmlns:r="http://schemas.openxmlformats.org/officeDocument/2006/relationships" r:id="rId4"/>
          </a:graphicData>
        </a:graphic>
      </p:graphicFrame>
      <p:sp>
        <p:nvSpPr>
          <p:cNvPr id="27" name="Rectangle 26">
            <a:extLst>
              <a:ext uri="{FF2B5EF4-FFF2-40B4-BE49-F238E27FC236}">
                <a16:creationId xmlns:a16="http://schemas.microsoft.com/office/drawing/2014/main" id="{5169BE11-05A7-C536-5903-56412671AA85}"/>
              </a:ext>
            </a:extLst>
          </p:cNvPr>
          <p:cNvSpPr/>
          <p:nvPr/>
        </p:nvSpPr>
        <p:spPr>
          <a:xfrm>
            <a:off x="11787187" y="6894347"/>
            <a:ext cx="3606800" cy="4898182"/>
          </a:xfrm>
          <a:prstGeom prst="rect">
            <a:avLst/>
          </a:prstGeom>
          <a:solidFill>
            <a:srgbClr val="DDE7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MX">
              <a:solidFill>
                <a:prstClr val="white"/>
              </a:solidFill>
              <a:latin typeface="Community" panose="02000303040000020003" pitchFamily="2" charset="0"/>
            </a:endParaRPr>
          </a:p>
        </p:txBody>
      </p:sp>
      <p:sp>
        <p:nvSpPr>
          <p:cNvPr id="28" name="Rectangle 27">
            <a:extLst>
              <a:ext uri="{FF2B5EF4-FFF2-40B4-BE49-F238E27FC236}">
                <a16:creationId xmlns:a16="http://schemas.microsoft.com/office/drawing/2014/main" id="{0D711A93-D2D5-09CB-F5A5-7B1FB0511129}"/>
              </a:ext>
            </a:extLst>
          </p:cNvPr>
          <p:cNvSpPr/>
          <p:nvPr/>
        </p:nvSpPr>
        <p:spPr>
          <a:xfrm>
            <a:off x="15828931" y="4515430"/>
            <a:ext cx="3606800" cy="7277100"/>
          </a:xfrm>
          <a:prstGeom prst="rect">
            <a:avLst/>
          </a:prstGeom>
          <a:solidFill>
            <a:srgbClr val="C0D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MX">
              <a:solidFill>
                <a:prstClr val="white"/>
              </a:solidFill>
              <a:latin typeface="Community" panose="02000303040000020003" pitchFamily="2" charset="0"/>
            </a:endParaRPr>
          </a:p>
        </p:txBody>
      </p:sp>
      <p:sp>
        <p:nvSpPr>
          <p:cNvPr id="29" name="Rectangle 28">
            <a:extLst>
              <a:ext uri="{FF2B5EF4-FFF2-40B4-BE49-F238E27FC236}">
                <a16:creationId xmlns:a16="http://schemas.microsoft.com/office/drawing/2014/main" id="{769B7D27-1104-70D5-C9F7-0581D661C794}"/>
              </a:ext>
            </a:extLst>
          </p:cNvPr>
          <p:cNvSpPr/>
          <p:nvPr/>
        </p:nvSpPr>
        <p:spPr>
          <a:xfrm>
            <a:off x="19870675" y="2136514"/>
            <a:ext cx="3606800" cy="9669556"/>
          </a:xfrm>
          <a:prstGeom prst="rect">
            <a:avLst/>
          </a:prstGeom>
          <a:solidFill>
            <a:srgbClr val="9DB3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MX">
              <a:solidFill>
                <a:prstClr val="white"/>
              </a:solidFill>
              <a:latin typeface="Community" panose="02000303040000020003" pitchFamily="2" charset="0"/>
            </a:endParaRPr>
          </a:p>
        </p:txBody>
      </p:sp>
      <p:sp>
        <p:nvSpPr>
          <p:cNvPr id="30" name="TextBox 29">
            <a:extLst>
              <a:ext uri="{FF2B5EF4-FFF2-40B4-BE49-F238E27FC236}">
                <a16:creationId xmlns:a16="http://schemas.microsoft.com/office/drawing/2014/main" id="{00361E9E-1561-5D88-2C41-96DFB56978D4}"/>
              </a:ext>
            </a:extLst>
          </p:cNvPr>
          <p:cNvSpPr txBox="1"/>
          <p:nvPr/>
        </p:nvSpPr>
        <p:spPr>
          <a:xfrm>
            <a:off x="12193587" y="5423323"/>
            <a:ext cx="2321668" cy="646331"/>
          </a:xfrm>
          <a:prstGeom prst="rect">
            <a:avLst/>
          </a:prstGeom>
          <a:noFill/>
        </p:spPr>
        <p:txBody>
          <a:bodyPr wrap="square" lIns="0" rIns="0" rtlCol="0">
            <a:spAutoFit/>
          </a:bodyPr>
          <a:lstStyle/>
          <a:p>
            <a:pPr defTabSz="1828800">
              <a:defRPr/>
            </a:pPr>
            <a:r>
              <a:rPr lang="en-US" b="1">
                <a:solidFill>
                  <a:srgbClr val="0A2C31"/>
                </a:solidFill>
                <a:latin typeface="Community" panose="02000303040000020003" pitchFamily="2" charset="0"/>
              </a:rPr>
              <a:t>Emerging</a:t>
            </a:r>
          </a:p>
        </p:txBody>
      </p:sp>
      <p:sp>
        <p:nvSpPr>
          <p:cNvPr id="31" name="TextBox 30">
            <a:extLst>
              <a:ext uri="{FF2B5EF4-FFF2-40B4-BE49-F238E27FC236}">
                <a16:creationId xmlns:a16="http://schemas.microsoft.com/office/drawing/2014/main" id="{B3CFF307-857A-B9FB-4E97-CD40C97A0174}"/>
              </a:ext>
            </a:extLst>
          </p:cNvPr>
          <p:cNvSpPr txBox="1"/>
          <p:nvPr/>
        </p:nvSpPr>
        <p:spPr>
          <a:xfrm>
            <a:off x="16097203" y="3071509"/>
            <a:ext cx="2723716" cy="646331"/>
          </a:xfrm>
          <a:prstGeom prst="rect">
            <a:avLst/>
          </a:prstGeom>
          <a:noFill/>
        </p:spPr>
        <p:txBody>
          <a:bodyPr wrap="square" lIns="0" rIns="0" rtlCol="0">
            <a:spAutoFit/>
          </a:bodyPr>
          <a:lstStyle/>
          <a:p>
            <a:pPr defTabSz="1828800">
              <a:defRPr/>
            </a:pPr>
            <a:r>
              <a:rPr lang="en-US" b="1">
                <a:solidFill>
                  <a:srgbClr val="0A2C31"/>
                </a:solidFill>
                <a:latin typeface="Community" panose="02000303040000020003" pitchFamily="2" charset="0"/>
              </a:rPr>
              <a:t>Accelerating</a:t>
            </a:r>
          </a:p>
        </p:txBody>
      </p:sp>
      <p:sp>
        <p:nvSpPr>
          <p:cNvPr id="32" name="TextBox 31">
            <a:extLst>
              <a:ext uri="{FF2B5EF4-FFF2-40B4-BE49-F238E27FC236}">
                <a16:creationId xmlns:a16="http://schemas.microsoft.com/office/drawing/2014/main" id="{E7E3384D-7985-0CEF-102F-1F1551E32F3D}"/>
              </a:ext>
            </a:extLst>
          </p:cNvPr>
          <p:cNvSpPr txBox="1"/>
          <p:nvPr/>
        </p:nvSpPr>
        <p:spPr>
          <a:xfrm>
            <a:off x="20124675" y="700983"/>
            <a:ext cx="1947180" cy="646331"/>
          </a:xfrm>
          <a:prstGeom prst="rect">
            <a:avLst/>
          </a:prstGeom>
          <a:noFill/>
        </p:spPr>
        <p:txBody>
          <a:bodyPr wrap="square" lIns="0" rIns="0" rtlCol="0">
            <a:spAutoFit/>
          </a:bodyPr>
          <a:lstStyle/>
          <a:p>
            <a:pPr defTabSz="1828800">
              <a:defRPr/>
            </a:pPr>
            <a:r>
              <a:rPr lang="en-US" b="1">
                <a:solidFill>
                  <a:srgbClr val="0A2C31"/>
                </a:solidFill>
                <a:latin typeface="Community" panose="02000303040000020003" pitchFamily="2" charset="0"/>
              </a:rPr>
              <a:t>Leading</a:t>
            </a:r>
          </a:p>
        </p:txBody>
      </p:sp>
      <p:sp>
        <p:nvSpPr>
          <p:cNvPr id="33" name="TextBox 32">
            <a:extLst>
              <a:ext uri="{FF2B5EF4-FFF2-40B4-BE49-F238E27FC236}">
                <a16:creationId xmlns:a16="http://schemas.microsoft.com/office/drawing/2014/main" id="{FBB30B82-A143-F0D4-0E59-826777F8C195}"/>
              </a:ext>
            </a:extLst>
          </p:cNvPr>
          <p:cNvSpPr txBox="1"/>
          <p:nvPr/>
        </p:nvSpPr>
        <p:spPr>
          <a:xfrm>
            <a:off x="11990387" y="7195130"/>
            <a:ext cx="3098800" cy="830997"/>
          </a:xfrm>
          <a:prstGeom prst="rect">
            <a:avLst/>
          </a:prstGeom>
          <a:noFill/>
        </p:spPr>
        <p:txBody>
          <a:bodyPr wrap="square" rtlCol="0">
            <a:spAutoFit/>
          </a:bodyPr>
          <a:lstStyle/>
          <a:p>
            <a:pPr defTabSz="1828800">
              <a:defRPr/>
            </a:pPr>
            <a:r>
              <a:rPr lang="en-US" sz="2400">
                <a:solidFill>
                  <a:prstClr val="black"/>
                </a:solidFill>
                <a:latin typeface="Community" panose="02000303040000020003" pitchFamily="2" charset="0"/>
              </a:rPr>
              <a:t>Early experimentation with AI</a:t>
            </a:r>
          </a:p>
        </p:txBody>
      </p:sp>
      <p:sp>
        <p:nvSpPr>
          <p:cNvPr id="34" name="TextBox 33">
            <a:extLst>
              <a:ext uri="{FF2B5EF4-FFF2-40B4-BE49-F238E27FC236}">
                <a16:creationId xmlns:a16="http://schemas.microsoft.com/office/drawing/2014/main" id="{4D0F204D-9365-861B-2A7B-03E46259DB8D}"/>
              </a:ext>
            </a:extLst>
          </p:cNvPr>
          <p:cNvSpPr txBox="1"/>
          <p:nvPr/>
        </p:nvSpPr>
        <p:spPr>
          <a:xfrm>
            <a:off x="16097205" y="4734068"/>
            <a:ext cx="2242148" cy="1200329"/>
          </a:xfrm>
          <a:prstGeom prst="rect">
            <a:avLst/>
          </a:prstGeom>
          <a:noFill/>
        </p:spPr>
        <p:txBody>
          <a:bodyPr wrap="square" lIns="0" rIns="0" rtlCol="0">
            <a:spAutoFit/>
          </a:bodyPr>
          <a:lstStyle/>
          <a:p>
            <a:pPr defTabSz="1828800">
              <a:defRPr/>
            </a:pPr>
            <a:r>
              <a:rPr lang="en-US" sz="2400">
                <a:solidFill>
                  <a:prstClr val="black"/>
                </a:solidFill>
                <a:latin typeface="Community" panose="02000303040000020003" pitchFamily="2" charset="0"/>
              </a:rPr>
              <a:t>AI adoption is standardized across org</a:t>
            </a:r>
          </a:p>
        </p:txBody>
      </p:sp>
      <p:sp>
        <p:nvSpPr>
          <p:cNvPr id="35" name="TextBox 34">
            <a:extLst>
              <a:ext uri="{FF2B5EF4-FFF2-40B4-BE49-F238E27FC236}">
                <a16:creationId xmlns:a16="http://schemas.microsoft.com/office/drawing/2014/main" id="{2D931E4C-E6E9-A8AB-C900-CEAD02D77DC1}"/>
              </a:ext>
            </a:extLst>
          </p:cNvPr>
          <p:cNvSpPr txBox="1"/>
          <p:nvPr/>
        </p:nvSpPr>
        <p:spPr>
          <a:xfrm>
            <a:off x="20124675" y="2425176"/>
            <a:ext cx="2730692" cy="1200329"/>
          </a:xfrm>
          <a:prstGeom prst="rect">
            <a:avLst/>
          </a:prstGeom>
          <a:noFill/>
        </p:spPr>
        <p:txBody>
          <a:bodyPr wrap="square" lIns="0" rIns="0" rtlCol="0">
            <a:spAutoFit/>
          </a:bodyPr>
          <a:lstStyle/>
          <a:p>
            <a:pPr defTabSz="1828800">
              <a:defRPr/>
            </a:pPr>
            <a:r>
              <a:rPr lang="en-US" sz="2400">
                <a:solidFill>
                  <a:prstClr val="black"/>
                </a:solidFill>
                <a:latin typeface="Community" panose="02000303040000020003" pitchFamily="2" charset="0"/>
              </a:rPr>
              <a:t>AI is a core part of business operations and strategy</a:t>
            </a:r>
          </a:p>
        </p:txBody>
      </p:sp>
      <p:sp>
        <p:nvSpPr>
          <p:cNvPr id="36" name="Right Arrow 35">
            <a:extLst>
              <a:ext uri="{FF2B5EF4-FFF2-40B4-BE49-F238E27FC236}">
                <a16:creationId xmlns:a16="http://schemas.microsoft.com/office/drawing/2014/main" id="{92F807A3-1E4E-9928-E254-5EFE30B79807}"/>
              </a:ext>
            </a:extLst>
          </p:cNvPr>
          <p:cNvSpPr/>
          <p:nvPr/>
        </p:nvSpPr>
        <p:spPr>
          <a:xfrm>
            <a:off x="11787187" y="6316394"/>
            <a:ext cx="3606800" cy="423544"/>
          </a:xfrm>
          <a:prstGeom prst="rightArrow">
            <a:avLst/>
          </a:prstGeom>
          <a:solidFill>
            <a:srgbClr val="E9A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MX">
              <a:solidFill>
                <a:prstClr val="white"/>
              </a:solidFill>
              <a:latin typeface="Community" panose="02000303040000020003" pitchFamily="2" charset="0"/>
            </a:endParaRPr>
          </a:p>
        </p:txBody>
      </p:sp>
      <p:sp>
        <p:nvSpPr>
          <p:cNvPr id="37" name="Right Arrow 36">
            <a:extLst>
              <a:ext uri="{FF2B5EF4-FFF2-40B4-BE49-F238E27FC236}">
                <a16:creationId xmlns:a16="http://schemas.microsoft.com/office/drawing/2014/main" id="{88C6C83B-BAA9-BFAA-BFD8-3042A6F902E6}"/>
              </a:ext>
            </a:extLst>
          </p:cNvPr>
          <p:cNvSpPr/>
          <p:nvPr/>
        </p:nvSpPr>
        <p:spPr>
          <a:xfrm>
            <a:off x="15828930" y="3879606"/>
            <a:ext cx="3606798" cy="423544"/>
          </a:xfrm>
          <a:prstGeom prst="rightArrow">
            <a:avLst/>
          </a:prstGeom>
          <a:solidFill>
            <a:srgbClr val="E9A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MX">
              <a:solidFill>
                <a:prstClr val="white"/>
              </a:solidFill>
              <a:latin typeface="Community" panose="02000303040000020003" pitchFamily="2" charset="0"/>
            </a:endParaRPr>
          </a:p>
        </p:txBody>
      </p:sp>
      <p:sp>
        <p:nvSpPr>
          <p:cNvPr id="38" name="TextBox 37">
            <a:extLst>
              <a:ext uri="{FF2B5EF4-FFF2-40B4-BE49-F238E27FC236}">
                <a16:creationId xmlns:a16="http://schemas.microsoft.com/office/drawing/2014/main" id="{1D38466E-9B33-8D7B-4C3D-498667567D73}"/>
              </a:ext>
            </a:extLst>
          </p:cNvPr>
          <p:cNvSpPr txBox="1"/>
          <p:nvPr/>
        </p:nvSpPr>
        <p:spPr>
          <a:xfrm>
            <a:off x="15257359" y="12175665"/>
            <a:ext cx="4749936" cy="523220"/>
          </a:xfrm>
          <a:prstGeom prst="rect">
            <a:avLst/>
          </a:prstGeom>
          <a:noFill/>
        </p:spPr>
        <p:txBody>
          <a:bodyPr wrap="square">
            <a:spAutoFit/>
          </a:bodyPr>
          <a:lstStyle/>
          <a:p>
            <a:pPr algn="ctr" defTabSz="1828800">
              <a:defRPr/>
            </a:pPr>
            <a:r>
              <a:rPr lang="en-US" sz="2800" b="1">
                <a:solidFill>
                  <a:srgbClr val="E8E8E8">
                    <a:lumMod val="25000"/>
                  </a:srgbClr>
                </a:solidFill>
                <a:latin typeface="Community" panose="02000303040000020003" pitchFamily="2" charset="0"/>
              </a:rPr>
              <a:t>The AI Maturity Model</a:t>
            </a:r>
          </a:p>
        </p:txBody>
      </p:sp>
      <p:sp>
        <p:nvSpPr>
          <p:cNvPr id="39" name="Rectangle 38">
            <a:extLst>
              <a:ext uri="{FF2B5EF4-FFF2-40B4-BE49-F238E27FC236}">
                <a16:creationId xmlns:a16="http://schemas.microsoft.com/office/drawing/2014/main" id="{A85E1DB2-BF7F-1155-F7AE-4C416A90A1A1}"/>
              </a:ext>
            </a:extLst>
          </p:cNvPr>
          <p:cNvSpPr/>
          <p:nvPr/>
        </p:nvSpPr>
        <p:spPr>
          <a:xfrm>
            <a:off x="11794707" y="10071523"/>
            <a:ext cx="11682764" cy="972000"/>
          </a:xfrm>
          <a:prstGeom prst="rect">
            <a:avLst/>
          </a:prstGeom>
          <a:solidFill>
            <a:srgbClr val="FEE2B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defTabSz="1828800">
              <a:defRPr/>
            </a:pPr>
            <a:r>
              <a:rPr lang="en-US" sz="2400" b="1">
                <a:solidFill>
                  <a:prstClr val="black"/>
                </a:solidFill>
                <a:latin typeface="Community" panose="02000303040000020003" pitchFamily="2" charset="0"/>
              </a:rPr>
              <a:t>Personalized learning: </a:t>
            </a:r>
            <a:r>
              <a:rPr lang="en-US" sz="2400">
                <a:solidFill>
                  <a:prstClr val="black"/>
                </a:solidFill>
                <a:latin typeface="Community" panose="02000303040000020003" pitchFamily="2" charset="0"/>
              </a:rPr>
              <a:t>Organization has always-on access to personalized skill development in the flow of work</a:t>
            </a:r>
          </a:p>
        </p:txBody>
      </p:sp>
      <p:sp>
        <p:nvSpPr>
          <p:cNvPr id="40" name="Rectangle 39">
            <a:extLst>
              <a:ext uri="{FF2B5EF4-FFF2-40B4-BE49-F238E27FC236}">
                <a16:creationId xmlns:a16="http://schemas.microsoft.com/office/drawing/2014/main" id="{F046B720-3B25-0C46-B0FF-33F9D9D50522}"/>
              </a:ext>
            </a:extLst>
          </p:cNvPr>
          <p:cNvSpPr/>
          <p:nvPr/>
        </p:nvSpPr>
        <p:spPr>
          <a:xfrm>
            <a:off x="11787187" y="8783471"/>
            <a:ext cx="11690288" cy="960958"/>
          </a:xfrm>
          <a:prstGeom prst="rect">
            <a:avLst/>
          </a:prstGeom>
          <a:solidFill>
            <a:srgbClr val="DDF8F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defTabSz="1828800">
              <a:defRPr/>
            </a:pPr>
            <a:r>
              <a:rPr lang="en-US" sz="2400" b="1">
                <a:solidFill>
                  <a:prstClr val="black"/>
                </a:solidFill>
                <a:latin typeface="Community" panose="02000303040000020003" pitchFamily="2" charset="0"/>
              </a:rPr>
              <a:t>TA productivity</a:t>
            </a:r>
            <a:r>
              <a:rPr lang="en-US" sz="2400">
                <a:solidFill>
                  <a:prstClr val="black"/>
                </a:solidFill>
                <a:latin typeface="Community" panose="02000303040000020003" pitchFamily="2" charset="0"/>
              </a:rPr>
              <a:t>: Manual and repetitive tasks are automated, freeing up time for more </a:t>
            </a:r>
          </a:p>
          <a:p>
            <a:pPr defTabSz="1828800">
              <a:defRPr/>
            </a:pPr>
            <a:r>
              <a:rPr lang="en-US" sz="2400">
                <a:solidFill>
                  <a:prstClr val="black"/>
                </a:solidFill>
                <a:latin typeface="Community" panose="02000303040000020003" pitchFamily="2" charset="0"/>
              </a:rPr>
              <a:t>human-centric tasks.</a:t>
            </a:r>
          </a:p>
        </p:txBody>
      </p:sp>
      <p:sp>
        <p:nvSpPr>
          <p:cNvPr id="41" name="Rectangle 40">
            <a:extLst>
              <a:ext uri="{FF2B5EF4-FFF2-40B4-BE49-F238E27FC236}">
                <a16:creationId xmlns:a16="http://schemas.microsoft.com/office/drawing/2014/main" id="{733F1F5B-B017-5D13-D452-723BA0DD5794}"/>
              </a:ext>
            </a:extLst>
          </p:cNvPr>
          <p:cNvSpPr/>
          <p:nvPr/>
        </p:nvSpPr>
        <p:spPr>
          <a:xfrm>
            <a:off x="19870671" y="4101262"/>
            <a:ext cx="3606800" cy="2502912"/>
          </a:xfrm>
          <a:prstGeom prst="rect">
            <a:avLst/>
          </a:prstGeom>
          <a:solidFill>
            <a:srgbClr val="70CEDF"/>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defTabSz="1828800">
              <a:defRPr/>
            </a:pPr>
            <a:r>
              <a:rPr lang="en-US" sz="2400" b="1">
                <a:solidFill>
                  <a:prstClr val="black"/>
                </a:solidFill>
                <a:latin typeface="Community" panose="02000303040000020003" pitchFamily="2" charset="0"/>
              </a:rPr>
              <a:t>Talent architectures and workforce planning : </a:t>
            </a:r>
            <a:r>
              <a:rPr lang="en-US" sz="2400">
                <a:solidFill>
                  <a:prstClr val="black"/>
                </a:solidFill>
                <a:latin typeface="Community" panose="02000303040000020003" pitchFamily="2" charset="0"/>
              </a:rPr>
              <a:t>Business uses skill insights to influence strategic planning</a:t>
            </a:r>
          </a:p>
        </p:txBody>
      </p:sp>
      <p:sp>
        <p:nvSpPr>
          <p:cNvPr id="45" name="Right Arrow 44">
            <a:extLst>
              <a:ext uri="{FF2B5EF4-FFF2-40B4-BE49-F238E27FC236}">
                <a16:creationId xmlns:a16="http://schemas.microsoft.com/office/drawing/2014/main" id="{A62A2A6E-3C83-3D8E-941C-4CB225DD9515}"/>
              </a:ext>
            </a:extLst>
          </p:cNvPr>
          <p:cNvSpPr/>
          <p:nvPr/>
        </p:nvSpPr>
        <p:spPr>
          <a:xfrm>
            <a:off x="19870674" y="1477350"/>
            <a:ext cx="3606798" cy="423544"/>
          </a:xfrm>
          <a:prstGeom prst="rightArrow">
            <a:avLst/>
          </a:prstGeom>
          <a:solidFill>
            <a:srgbClr val="E9A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MX">
              <a:solidFill>
                <a:prstClr val="white"/>
              </a:solidFill>
              <a:latin typeface="Community" panose="02000303040000020003" pitchFamily="2" charset="0"/>
            </a:endParaRPr>
          </a:p>
        </p:txBody>
      </p:sp>
      <p:sp>
        <p:nvSpPr>
          <p:cNvPr id="46" name="Chevron 45">
            <a:extLst>
              <a:ext uri="{FF2B5EF4-FFF2-40B4-BE49-F238E27FC236}">
                <a16:creationId xmlns:a16="http://schemas.microsoft.com/office/drawing/2014/main" id="{9681D395-1267-450F-7F3F-DA180694977A}"/>
              </a:ext>
            </a:extLst>
          </p:cNvPr>
          <p:cNvSpPr/>
          <p:nvPr/>
        </p:nvSpPr>
        <p:spPr>
          <a:xfrm>
            <a:off x="9844767" y="10537214"/>
            <a:ext cx="1170708" cy="1808224"/>
          </a:xfrm>
          <a:prstGeom prst="chevron">
            <a:avLst>
              <a:gd name="adj" fmla="val 60591"/>
            </a:avLst>
          </a:prstGeom>
          <a:solidFill>
            <a:srgbClr val="70CE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defRPr/>
            </a:pPr>
            <a:endParaRPr lang="en-MX">
              <a:solidFill>
                <a:prstClr val="black"/>
              </a:solidFill>
              <a:latin typeface="Community" panose="02000303040000020003" pitchFamily="2" charset="0"/>
            </a:endParaRPr>
          </a:p>
        </p:txBody>
      </p:sp>
    </p:spTree>
    <p:extLst>
      <p:ext uri="{BB962C8B-B14F-4D97-AF65-F5344CB8AC3E}">
        <p14:creationId xmlns:p14="http://schemas.microsoft.com/office/powerpoint/2010/main" val="4115557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31"/>
        <p:cNvGrpSpPr/>
        <p:nvPr/>
      </p:nvGrpSpPr>
      <p:grpSpPr>
        <a:xfrm>
          <a:off x="0" y="0"/>
          <a:ext cx="0" cy="0"/>
          <a:chOff x="0" y="0"/>
          <a:chExt cx="0" cy="0"/>
        </a:xfrm>
      </p:grpSpPr>
      <p:sp>
        <p:nvSpPr>
          <p:cNvPr id="2442" name="Google Shape;2442;p228"/>
          <p:cNvSpPr txBox="1">
            <a:spLocks noGrp="1"/>
          </p:cNvSpPr>
          <p:nvPr>
            <p:ph type="title"/>
          </p:nvPr>
        </p:nvSpPr>
        <p:spPr>
          <a:xfrm>
            <a:off x="1246187" y="681867"/>
            <a:ext cx="19024800" cy="2647200"/>
          </a:xfrm>
          <a:prstGeom prst="rect">
            <a:avLst/>
          </a:prstGeom>
          <a:noFill/>
          <a:ln>
            <a:noFill/>
          </a:ln>
        </p:spPr>
        <p:txBody>
          <a:bodyPr spcFirstLastPara="1" wrap="square" lIns="182867" tIns="91400" rIns="182867" bIns="91400" anchor="t" anchorCtr="0">
            <a:noAutofit/>
          </a:bodyPr>
          <a:lstStyle/>
          <a:p>
            <a:pPr>
              <a:lnSpc>
                <a:spcPct val="100000"/>
              </a:lnSpc>
            </a:pPr>
            <a:r>
              <a:rPr lang="en" sz="5333" dirty="0">
                <a:solidFill>
                  <a:srgbClr val="915907"/>
                </a:solidFill>
                <a:latin typeface="Community" panose="02000303040000020003" pitchFamily="2" charset="0"/>
                <a:ea typeface="Century Gothic"/>
                <a:cs typeface="Century Gothic"/>
                <a:sym typeface="Century Gothic"/>
              </a:rPr>
              <a:t>The Minimum AI Requirements Everyone Should Know  </a:t>
            </a:r>
            <a:endParaRPr sz="5333" dirty="0">
              <a:solidFill>
                <a:srgbClr val="915907"/>
              </a:solidFill>
              <a:latin typeface="Community" panose="02000303040000020003" pitchFamily="2" charset="0"/>
              <a:ea typeface="Century Gothic"/>
              <a:cs typeface="Century Gothic"/>
              <a:sym typeface="Century Gothic"/>
            </a:endParaRPr>
          </a:p>
        </p:txBody>
      </p:sp>
      <p:sp>
        <p:nvSpPr>
          <p:cNvPr id="26" name="Google Shape;2407;p226">
            <a:extLst>
              <a:ext uri="{FF2B5EF4-FFF2-40B4-BE49-F238E27FC236}">
                <a16:creationId xmlns:a16="http://schemas.microsoft.com/office/drawing/2014/main" id="{FC96AF61-51BB-3245-BC40-F671419D2BA8}"/>
              </a:ext>
            </a:extLst>
          </p:cNvPr>
          <p:cNvSpPr/>
          <p:nvPr/>
        </p:nvSpPr>
        <p:spPr>
          <a:xfrm flipH="1">
            <a:off x="21647015" y="312553"/>
            <a:ext cx="2779939" cy="716565"/>
          </a:xfrm>
          <a:prstGeom prst="rect">
            <a:avLst/>
          </a:prstGeom>
          <a:noFill/>
          <a:ln>
            <a:noFill/>
          </a:ln>
        </p:spPr>
        <p:txBody>
          <a:bodyPr spcFirstLastPara="1" wrap="square" lIns="0" tIns="243800" rIns="0" bIns="243800" anchor="ctr" anchorCtr="0">
            <a:noAutofit/>
          </a:bodyPr>
          <a:lstStyle>
            <a:defPPr marR="0" lvl="0" algn="l" rtl="0">
              <a:lnSpc>
                <a:spcPct val="100000"/>
              </a:lnSpc>
              <a:spcBef>
                <a:spcPct val="0"/>
              </a:spcBef>
              <a:spcAft>
                <a:spcPct val="0"/>
              </a:spcAft>
              <a:defRPr lang="en-US"/>
            </a:defPPr>
          </a:lstStyle>
          <a:p>
            <a:r>
              <a:rPr lang="en" sz="1867">
                <a:solidFill>
                  <a:srgbClr val="FFFFFF"/>
                </a:solidFill>
                <a:latin typeface="Community" panose="02000303040000020003" pitchFamily="2" charset="0"/>
                <a:ea typeface="Century Gothic"/>
                <a:cs typeface="Century Gothic"/>
                <a:sym typeface="Century Gothic"/>
              </a:rPr>
              <a:t>Develop Internal Mobility</a:t>
            </a:r>
            <a:endParaRPr sz="1867">
              <a:solidFill>
                <a:srgbClr val="FFFFFF"/>
              </a:solidFill>
              <a:latin typeface="Community" panose="02000303040000020003" pitchFamily="2" charset="0"/>
              <a:ea typeface="Century Gothic"/>
              <a:cs typeface="Century Gothic"/>
              <a:sym typeface="Century Gothic"/>
            </a:endParaRPr>
          </a:p>
        </p:txBody>
      </p:sp>
      <p:sp>
        <p:nvSpPr>
          <p:cNvPr id="5" name="Title 3">
            <a:extLst>
              <a:ext uri="{FF2B5EF4-FFF2-40B4-BE49-F238E27FC236}">
                <a16:creationId xmlns:a16="http://schemas.microsoft.com/office/drawing/2014/main" id="{CA745DA9-C804-7ECC-36FF-90C3197F03FD}"/>
              </a:ext>
            </a:extLst>
          </p:cNvPr>
          <p:cNvSpPr txBox="1"/>
          <p:nvPr/>
        </p:nvSpPr>
        <p:spPr>
          <a:xfrm>
            <a:off x="1401488" y="1745678"/>
            <a:ext cx="21917299" cy="1889451"/>
          </a:xfrm>
          <a:prstGeom prst="rect">
            <a:avLst/>
          </a:prstGeom>
        </p:spPr>
        <p:txBody>
          <a:bodyPr vert="horz" lIns="0" tIns="22854" rIns="0" bIns="22854" rtlCol="0" anchor="t" anchorCtr="0">
            <a:noAutofit/>
          </a:bodyPr>
          <a:lstStyle>
            <a:defPPr marR="0" lvl="0" algn="l" rtl="0">
              <a:lnSpc>
                <a:spcPct val="100000"/>
              </a:lnSpc>
              <a:spcBef>
                <a:spcPct val="0"/>
              </a:spcBef>
              <a:spcAft>
                <a:spcPct val="0"/>
              </a:spcAft>
              <a:defRPr lang="en-US"/>
            </a:defPPr>
            <a:lvl1pPr marL="0" marR="0" lvl="0" algn="l" defTabSz="1828800" rtl="0" eaLnBrk="1" latinLnBrk="0" hangingPunct="1">
              <a:lnSpc>
                <a:spcPct val="90000"/>
              </a:lnSpc>
              <a:spcBef>
                <a:spcPct val="0"/>
              </a:spcBef>
              <a:spcAft>
                <a:spcPct val="0"/>
              </a:spcAft>
              <a:buClr>
                <a:srgbClr val="000000"/>
              </a:buClr>
              <a:buFont typeface="Arial" pitchFamily="34" charset="0"/>
              <a:buNone/>
              <a:defRPr sz="6600" b="0" i="0" u="none" strike="noStrike" kern="1200" cap="none" baseline="0">
                <a:solidFill>
                  <a:srgbClr val="915907"/>
                </a:solidFill>
                <a:latin typeface="Community Light" panose="02000303040000020003" pitchFamily="2" charset="0"/>
                <a:ea typeface="+mj-ea"/>
                <a:cs typeface="+mj-cs"/>
                <a:sym typeface="Arial" pitchFamily="34" charset="0"/>
              </a:defRPr>
            </a:lvl1pPr>
          </a:lstStyle>
          <a:p>
            <a:pPr defTabSz="914034"/>
            <a:br>
              <a:rPr lang="en-US" sz="3600" dirty="0">
                <a:solidFill>
                  <a:srgbClr val="5E6869"/>
                </a:solidFill>
                <a:latin typeface="Community Light"/>
                <a:ea typeface="+mn-ea"/>
                <a:cs typeface="+mn-cs"/>
              </a:rPr>
            </a:br>
            <a:endParaRPr lang="en-AU" sz="3600" dirty="0">
              <a:solidFill>
                <a:srgbClr val="5E6869"/>
              </a:solidFill>
              <a:latin typeface="Community Light"/>
              <a:ea typeface="+mn-ea"/>
              <a:cs typeface="+mn-cs"/>
            </a:endParaRPr>
          </a:p>
        </p:txBody>
      </p:sp>
      <p:sp>
        <p:nvSpPr>
          <p:cNvPr id="2" name="Rectangle 1">
            <a:extLst>
              <a:ext uri="{FF2B5EF4-FFF2-40B4-BE49-F238E27FC236}">
                <a16:creationId xmlns:a16="http://schemas.microsoft.com/office/drawing/2014/main" id="{390E2E26-FA10-D0FD-4057-F63458B031EC}"/>
              </a:ext>
            </a:extLst>
          </p:cNvPr>
          <p:cNvSpPr/>
          <p:nvPr/>
        </p:nvSpPr>
        <p:spPr>
          <a:xfrm>
            <a:off x="16392665" y="3048000"/>
            <a:ext cx="6858000" cy="7030478"/>
          </a:xfrm>
          <a:prstGeom prst="rect">
            <a:avLst/>
          </a:prstGeom>
          <a:solidFill>
            <a:srgbClr val="DC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RPr lang="en-US"/>
            </a:defPPr>
            <a:lvl1pPr marL="0" marR="0" lvl="0"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1pPr>
            <a:lvl2pPr marL="0" marR="0" lvl="1"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2pPr>
            <a:lvl3pPr marL="0" marR="0" lvl="2"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3pPr>
            <a:lvl4pPr marL="0" marR="0" lvl="3"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4pPr>
            <a:lvl5pPr marL="0" marR="0" lvl="4"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5pPr>
            <a:lvl6pPr marL="0" marR="0" lvl="5"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6pPr>
            <a:lvl7pPr marL="0" marR="0" lvl="6"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7pPr>
            <a:lvl8pPr marL="0" marR="0" lvl="7"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8pPr>
            <a:lvl9pPr marL="0" marR="0" lvl="8"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9pPr>
          </a:lstStyle>
          <a:p>
            <a:pPr algn="ctr" defTabSz="914080"/>
            <a:endParaRPr lang="en-US" sz="3599">
              <a:solidFill>
                <a:srgbClr val="000000"/>
              </a:solidFill>
              <a:latin typeface="Community" panose="02000303040000020003" pitchFamily="2" charset="0"/>
            </a:endParaRPr>
          </a:p>
        </p:txBody>
      </p:sp>
      <p:sp>
        <p:nvSpPr>
          <p:cNvPr id="4" name="Google Shape;1789;p211">
            <a:extLst>
              <a:ext uri="{FF2B5EF4-FFF2-40B4-BE49-F238E27FC236}">
                <a16:creationId xmlns:a16="http://schemas.microsoft.com/office/drawing/2014/main" id="{C21985AD-9DB7-2B6E-0F34-303C9CF79486}"/>
              </a:ext>
            </a:extLst>
          </p:cNvPr>
          <p:cNvSpPr txBox="1"/>
          <p:nvPr/>
        </p:nvSpPr>
        <p:spPr>
          <a:xfrm>
            <a:off x="18583452" y="3547254"/>
            <a:ext cx="4667213" cy="724053"/>
          </a:xfrm>
          <a:prstGeom prst="rect">
            <a:avLst/>
          </a:prstGeom>
          <a:noFill/>
          <a:ln>
            <a:noFill/>
          </a:ln>
        </p:spPr>
        <p:txBody>
          <a:bodyPr spcFirstLastPara="1" vert="horz" wrap="square" lIns="0" tIns="22828" rIns="0" bIns="22828" rtlCol="0" anchor="ctr" anchorCtr="0">
            <a:noAutofit/>
          </a:bodyPr>
          <a:lstStyle>
            <a:defPPr marR="0" lvl="0" algn="l" rtl="0">
              <a:lnSpc>
                <a:spcPct val="100000"/>
              </a:lnSpc>
              <a:spcBef>
                <a:spcPct val="0"/>
              </a:spcBef>
              <a:spcAft>
                <a:spcPct val="0"/>
              </a:spcAft>
              <a:defRPr lang="en-US"/>
            </a:defPPr>
            <a:lvl1pPr marL="0" marR="0" lvl="0" indent="0" algn="l" defTabSz="1828800" rtl="0" eaLnBrk="1" latinLnBrk="0" hangingPunct="1">
              <a:lnSpc>
                <a:spcPct val="90000"/>
              </a:lnSpc>
              <a:spcBef>
                <a:spcPts val="2000"/>
              </a:spcBef>
              <a:spcAft>
                <a:spcPct val="0"/>
              </a:spcAft>
              <a:buClr>
                <a:srgbClr val="000000"/>
              </a:buClr>
              <a:buFont typeface="Arial" pitchFamily="34" charset="0"/>
              <a:buNone/>
              <a:defRPr sz="5600" b="0" i="0" u="none" strike="noStrike" kern="1200" cap="none" baseline="0">
                <a:solidFill>
                  <a:srgbClr val="56687A"/>
                </a:solidFill>
                <a:latin typeface="Community Light" panose="02000303040000020003" pitchFamily="2" charset="0"/>
                <a:ea typeface="+mn-ea"/>
                <a:cs typeface="+mn-cs"/>
                <a:sym typeface="Arial" pitchFamily="34" charset="0"/>
              </a:defRPr>
            </a:lvl1pPr>
            <a:lvl2pPr marL="914400" marR="0" lvl="1" indent="0" algn="l" defTabSz="1828800" rtl="0" eaLnBrk="1" latinLnBrk="0" hangingPunct="1">
              <a:lnSpc>
                <a:spcPct val="90000"/>
              </a:lnSpc>
              <a:spcBef>
                <a:spcPts val="1000"/>
              </a:spcBef>
              <a:spcAft>
                <a:spcPct val="0"/>
              </a:spcAft>
              <a:buClr>
                <a:srgbClr val="000000"/>
              </a:buClr>
              <a:buFont typeface="Arial" pitchFamily="34" charset="0"/>
              <a:buNone/>
              <a:defRPr sz="4800" b="0" i="0" u="none" strike="noStrike" kern="1200" cap="none" baseline="0">
                <a:solidFill>
                  <a:srgbClr val="56687A"/>
                </a:solidFill>
                <a:latin typeface="Community Light" panose="02000303040000020003" pitchFamily="2" charset="0"/>
                <a:ea typeface="+mn-ea"/>
                <a:cs typeface="+mn-cs"/>
                <a:sym typeface="Arial" pitchFamily="34" charset="0"/>
              </a:defRPr>
            </a:lvl2pPr>
            <a:lvl3pPr marL="1828800" marR="0" lvl="2" indent="0" algn="l" defTabSz="1828800" rtl="0" eaLnBrk="1" latinLnBrk="0" hangingPunct="1">
              <a:lnSpc>
                <a:spcPct val="90000"/>
              </a:lnSpc>
              <a:spcBef>
                <a:spcPts val="1000"/>
              </a:spcBef>
              <a:spcAft>
                <a:spcPct val="0"/>
              </a:spcAft>
              <a:buClr>
                <a:srgbClr val="000000"/>
              </a:buClr>
              <a:buFont typeface="Arial" pitchFamily="34" charset="0"/>
              <a:buNone/>
              <a:defRPr sz="4000" b="0" i="0" u="none" strike="noStrike" kern="1200" cap="none" baseline="0">
                <a:solidFill>
                  <a:srgbClr val="56687A"/>
                </a:solidFill>
                <a:latin typeface="Community Light" panose="02000303040000020003" pitchFamily="2" charset="0"/>
                <a:ea typeface="+mn-ea"/>
                <a:cs typeface="+mn-cs"/>
                <a:sym typeface="Arial" pitchFamily="34" charset="0"/>
              </a:defRPr>
            </a:lvl3pPr>
            <a:lvl4pPr marL="2743200" marR="0" lvl="3" indent="0" algn="l" defTabSz="1828800" rtl="0" eaLnBrk="1" latinLnBrk="0" hangingPunct="1">
              <a:lnSpc>
                <a:spcPct val="90000"/>
              </a:lnSpc>
              <a:spcBef>
                <a:spcPts val="1000"/>
              </a:spcBef>
              <a:spcAft>
                <a:spcPct val="0"/>
              </a:spcAft>
              <a:buClr>
                <a:srgbClr val="000000"/>
              </a:buClr>
              <a:buFont typeface="Arial" pitchFamily="34" charset="0"/>
              <a:buNone/>
              <a:defRPr sz="3600" b="0" i="0" u="none" strike="noStrike" kern="1200" cap="none" baseline="0">
                <a:solidFill>
                  <a:srgbClr val="56687A"/>
                </a:solidFill>
                <a:latin typeface="Community Light" panose="02000303040000020003" pitchFamily="2" charset="0"/>
                <a:ea typeface="+mn-ea"/>
                <a:cs typeface="+mn-cs"/>
                <a:sym typeface="Arial" pitchFamily="34" charset="0"/>
              </a:defRPr>
            </a:lvl4pPr>
            <a:lvl5pPr marL="3657600" marR="0" lvl="4" indent="0" algn="l" defTabSz="1828800" rtl="0" eaLnBrk="1" latinLnBrk="0" hangingPunct="1">
              <a:lnSpc>
                <a:spcPct val="90000"/>
              </a:lnSpc>
              <a:spcBef>
                <a:spcPts val="1000"/>
              </a:spcBef>
              <a:spcAft>
                <a:spcPct val="0"/>
              </a:spcAft>
              <a:buClr>
                <a:srgbClr val="000000"/>
              </a:buClr>
              <a:buFont typeface="Arial" pitchFamily="34" charset="0"/>
              <a:buNone/>
              <a:defRPr sz="3600" b="0" i="0" u="none" strike="noStrike" kern="1200" cap="none" baseline="0">
                <a:solidFill>
                  <a:srgbClr val="56687A"/>
                </a:solidFill>
                <a:latin typeface="Community Light" panose="02000303040000020003" pitchFamily="2" charset="0"/>
                <a:ea typeface="+mn-ea"/>
                <a:cs typeface="+mn-cs"/>
                <a:sym typeface="Arial" pitchFamily="34" charset="0"/>
              </a:defRPr>
            </a:lvl5pPr>
            <a:lvl6pPr marL="5029200" marR="0" lvl="5"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6pPr>
            <a:lvl7pPr marL="5943600" marR="0" lvl="6"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7pPr>
            <a:lvl8pPr marL="6858000" marR="0" lvl="7"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8pPr>
            <a:lvl9pPr marL="77724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9pPr>
          </a:lstStyle>
          <a:p>
            <a:pPr defTabSz="914034">
              <a:spcBef>
                <a:spcPct val="0"/>
              </a:spcBef>
            </a:pPr>
            <a:r>
              <a:rPr lang="en-US" sz="3600" b="1" dirty="0">
                <a:solidFill>
                  <a:schemeClr val="accent3"/>
                </a:solidFill>
                <a:latin typeface="Community" panose="02000303040000020003" pitchFamily="2" charset="0"/>
              </a:rPr>
              <a:t>Evaluation of AI Output</a:t>
            </a:r>
          </a:p>
        </p:txBody>
      </p:sp>
      <p:sp>
        <p:nvSpPr>
          <p:cNvPr id="13" name="Freeform 65">
            <a:extLst>
              <a:ext uri="{FF2B5EF4-FFF2-40B4-BE49-F238E27FC236}">
                <a16:creationId xmlns:a16="http://schemas.microsoft.com/office/drawing/2014/main" id="{80A71174-A227-7E2D-7AEA-D84167295CDE}"/>
              </a:ext>
            </a:extLst>
          </p:cNvPr>
          <p:cNvSpPr/>
          <p:nvPr/>
        </p:nvSpPr>
        <p:spPr>
          <a:xfrm>
            <a:off x="16987863" y="3355479"/>
            <a:ext cx="1353312" cy="1353312"/>
          </a:xfrm>
          <a:custGeom>
            <a:avLst/>
            <a:gdLst>
              <a:gd name="connsiteX0" fmla="*/ 1752795 w 1752794"/>
              <a:gd name="connsiteY0" fmla="*/ 876397 h 1752794"/>
              <a:gd name="connsiteX1" fmla="*/ 876397 w 1752794"/>
              <a:gd name="connsiteY1" fmla="*/ 1752795 h 1752794"/>
              <a:gd name="connsiteX2" fmla="*/ 0 w 1752794"/>
              <a:gd name="connsiteY2" fmla="*/ 876397 h 1752794"/>
              <a:gd name="connsiteX3" fmla="*/ 876397 w 1752794"/>
              <a:gd name="connsiteY3" fmla="*/ 0 h 1752794"/>
              <a:gd name="connsiteX4" fmla="*/ 1752795 w 1752794"/>
              <a:gd name="connsiteY4" fmla="*/ 876397 h 175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793" h="1752793">
                <a:moveTo>
                  <a:pt x="1752795" y="876397"/>
                </a:moveTo>
                <a:cubicBezTo>
                  <a:pt x="1752795" y="1360418"/>
                  <a:pt x="1360418" y="1752795"/>
                  <a:pt x="876397" y="1752795"/>
                </a:cubicBezTo>
                <a:cubicBezTo>
                  <a:pt x="392376" y="1752795"/>
                  <a:pt x="0" y="1360418"/>
                  <a:pt x="0" y="876397"/>
                </a:cubicBezTo>
                <a:cubicBezTo>
                  <a:pt x="0" y="392376"/>
                  <a:pt x="392376" y="0"/>
                  <a:pt x="876397" y="0"/>
                </a:cubicBezTo>
                <a:cubicBezTo>
                  <a:pt x="1360418" y="0"/>
                  <a:pt x="1752795" y="392376"/>
                  <a:pt x="1752795" y="876397"/>
                </a:cubicBezTo>
                <a:close/>
              </a:path>
            </a:pathLst>
          </a:custGeom>
          <a:solidFill>
            <a:schemeClr val="accent3"/>
          </a:solidFill>
          <a:ln w="6866" cap="flat">
            <a:noFill/>
            <a:prstDash val="solid"/>
            <a:miter/>
          </a:ln>
        </p:spPr>
        <p:txBody>
          <a:bodyPr rtlCol="0" anchor="ctr"/>
          <a:lstStyle>
            <a:defPPr marR="0" lvl="0" algn="l" rtl="0">
              <a:lnSpc>
                <a:spcPct val="100000"/>
              </a:lnSpc>
              <a:spcBef>
                <a:spcPct val="0"/>
              </a:spcBef>
              <a:spcAft>
                <a:spcPct val="0"/>
              </a:spcAft>
              <a:defRPr lang="en-US"/>
            </a:defPPr>
          </a:lstStyle>
          <a:p>
            <a:pPr defTabSz="914080"/>
            <a:endParaRPr lang="en-US" sz="900">
              <a:solidFill>
                <a:srgbClr val="000000"/>
              </a:solidFill>
              <a:latin typeface="Community" panose="02000303040000020003" pitchFamily="2" charset="0"/>
            </a:endParaRPr>
          </a:p>
        </p:txBody>
      </p:sp>
      <p:sp>
        <p:nvSpPr>
          <p:cNvPr id="28" name="Google Shape;1789;p211">
            <a:extLst>
              <a:ext uri="{FF2B5EF4-FFF2-40B4-BE49-F238E27FC236}">
                <a16:creationId xmlns:a16="http://schemas.microsoft.com/office/drawing/2014/main" id="{F208A6C1-EDDE-4C6B-0B87-2308607CD252}"/>
              </a:ext>
            </a:extLst>
          </p:cNvPr>
          <p:cNvSpPr txBox="1"/>
          <p:nvPr/>
        </p:nvSpPr>
        <p:spPr>
          <a:xfrm>
            <a:off x="16599896" y="4937451"/>
            <a:ext cx="6418152" cy="3561620"/>
          </a:xfrm>
          <a:prstGeom prst="rect">
            <a:avLst/>
          </a:prstGeom>
          <a:noFill/>
          <a:ln>
            <a:noFill/>
          </a:ln>
        </p:spPr>
        <p:txBody>
          <a:bodyPr spcFirstLastPara="1" vert="horz" wrap="square" lIns="0" tIns="22828" rIns="0" bIns="22828" rtlCol="0" anchor="t" anchorCtr="0">
            <a:noAutofit/>
          </a:bodyPr>
          <a:lstStyle>
            <a:defPPr marR="0" lvl="0" algn="l" rtl="0">
              <a:lnSpc>
                <a:spcPct val="100000"/>
              </a:lnSpc>
              <a:spcBef>
                <a:spcPct val="0"/>
              </a:spcBef>
              <a:spcAft>
                <a:spcPct val="0"/>
              </a:spcAft>
              <a:defRPr lang="en-US"/>
            </a:defPPr>
            <a:lvl1pPr marL="0" marR="0" lvl="0" indent="0" algn="l" defTabSz="1828800" rtl="0" eaLnBrk="1" latinLnBrk="0" hangingPunct="1">
              <a:lnSpc>
                <a:spcPct val="90000"/>
              </a:lnSpc>
              <a:spcBef>
                <a:spcPts val="2000"/>
              </a:spcBef>
              <a:spcAft>
                <a:spcPct val="0"/>
              </a:spcAft>
              <a:buClr>
                <a:srgbClr val="000000"/>
              </a:buClr>
              <a:buFont typeface="Arial" pitchFamily="34" charset="0"/>
              <a:buNone/>
              <a:defRPr sz="5600" b="0" i="0" u="none" strike="noStrike" kern="1200" cap="none" baseline="0">
                <a:solidFill>
                  <a:srgbClr val="56687A"/>
                </a:solidFill>
                <a:latin typeface="Community Light" panose="02000303040000020003" pitchFamily="2" charset="0"/>
                <a:ea typeface="+mn-ea"/>
                <a:cs typeface="+mn-cs"/>
                <a:sym typeface="Arial" pitchFamily="34" charset="0"/>
              </a:defRPr>
            </a:lvl1pPr>
            <a:lvl2pPr marL="914400" marR="0" lvl="1" indent="0" algn="l" defTabSz="1828800" rtl="0" eaLnBrk="1" latinLnBrk="0" hangingPunct="1">
              <a:lnSpc>
                <a:spcPct val="90000"/>
              </a:lnSpc>
              <a:spcBef>
                <a:spcPts val="1000"/>
              </a:spcBef>
              <a:spcAft>
                <a:spcPct val="0"/>
              </a:spcAft>
              <a:buClr>
                <a:srgbClr val="000000"/>
              </a:buClr>
              <a:buFont typeface="Arial" pitchFamily="34" charset="0"/>
              <a:buNone/>
              <a:defRPr sz="4800" b="0" i="0" u="none" strike="noStrike" kern="1200" cap="none" baseline="0">
                <a:solidFill>
                  <a:srgbClr val="56687A"/>
                </a:solidFill>
                <a:latin typeface="Community Light" panose="02000303040000020003" pitchFamily="2" charset="0"/>
                <a:ea typeface="+mn-ea"/>
                <a:cs typeface="+mn-cs"/>
                <a:sym typeface="Arial" pitchFamily="34" charset="0"/>
              </a:defRPr>
            </a:lvl2pPr>
            <a:lvl3pPr marL="1828800" marR="0" lvl="2" indent="0" algn="l" defTabSz="1828800" rtl="0" eaLnBrk="1" latinLnBrk="0" hangingPunct="1">
              <a:lnSpc>
                <a:spcPct val="90000"/>
              </a:lnSpc>
              <a:spcBef>
                <a:spcPts val="1000"/>
              </a:spcBef>
              <a:spcAft>
                <a:spcPct val="0"/>
              </a:spcAft>
              <a:buClr>
                <a:srgbClr val="000000"/>
              </a:buClr>
              <a:buFont typeface="Arial" pitchFamily="34" charset="0"/>
              <a:buNone/>
              <a:defRPr sz="4000" b="0" i="0" u="none" strike="noStrike" kern="1200" cap="none" baseline="0">
                <a:solidFill>
                  <a:srgbClr val="56687A"/>
                </a:solidFill>
                <a:latin typeface="Community Light" panose="02000303040000020003" pitchFamily="2" charset="0"/>
                <a:ea typeface="+mn-ea"/>
                <a:cs typeface="+mn-cs"/>
                <a:sym typeface="Arial" pitchFamily="34" charset="0"/>
              </a:defRPr>
            </a:lvl3pPr>
            <a:lvl4pPr marL="2743200" marR="0" lvl="3" indent="0" algn="l" defTabSz="1828800" rtl="0" eaLnBrk="1" latinLnBrk="0" hangingPunct="1">
              <a:lnSpc>
                <a:spcPct val="90000"/>
              </a:lnSpc>
              <a:spcBef>
                <a:spcPts val="1000"/>
              </a:spcBef>
              <a:spcAft>
                <a:spcPct val="0"/>
              </a:spcAft>
              <a:buClr>
                <a:srgbClr val="000000"/>
              </a:buClr>
              <a:buFont typeface="Arial" pitchFamily="34" charset="0"/>
              <a:buNone/>
              <a:defRPr sz="3600" b="0" i="0" u="none" strike="noStrike" kern="1200" cap="none" baseline="0">
                <a:solidFill>
                  <a:srgbClr val="56687A"/>
                </a:solidFill>
                <a:latin typeface="Community Light" panose="02000303040000020003" pitchFamily="2" charset="0"/>
                <a:ea typeface="+mn-ea"/>
                <a:cs typeface="+mn-cs"/>
                <a:sym typeface="Arial" pitchFamily="34" charset="0"/>
              </a:defRPr>
            </a:lvl4pPr>
            <a:lvl5pPr marL="3657600" marR="0" lvl="4" indent="0" algn="l" defTabSz="1828800" rtl="0" eaLnBrk="1" latinLnBrk="0" hangingPunct="1">
              <a:lnSpc>
                <a:spcPct val="90000"/>
              </a:lnSpc>
              <a:spcBef>
                <a:spcPts val="1000"/>
              </a:spcBef>
              <a:spcAft>
                <a:spcPct val="0"/>
              </a:spcAft>
              <a:buClr>
                <a:srgbClr val="000000"/>
              </a:buClr>
              <a:buFont typeface="Arial" pitchFamily="34" charset="0"/>
              <a:buNone/>
              <a:defRPr sz="3600" b="0" i="0" u="none" strike="noStrike" kern="1200" cap="none" baseline="0">
                <a:solidFill>
                  <a:srgbClr val="56687A"/>
                </a:solidFill>
                <a:latin typeface="Community Light" panose="02000303040000020003" pitchFamily="2" charset="0"/>
                <a:ea typeface="+mn-ea"/>
                <a:cs typeface="+mn-cs"/>
                <a:sym typeface="Arial" pitchFamily="34" charset="0"/>
              </a:defRPr>
            </a:lvl5pPr>
            <a:lvl6pPr marL="5029200" marR="0" lvl="5"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6pPr>
            <a:lvl7pPr marL="5943600" marR="0" lvl="6"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7pPr>
            <a:lvl8pPr marL="6858000" marR="0" lvl="7"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8pPr>
            <a:lvl9pPr marL="77724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9pPr>
          </a:lstStyle>
          <a:p>
            <a:pPr defTabSz="914034">
              <a:spcBef>
                <a:spcPct val="0"/>
              </a:spcBef>
              <a:spcAft>
                <a:spcPts val="1800"/>
              </a:spcAft>
            </a:pPr>
            <a:r>
              <a:rPr lang="en-US" sz="3200" dirty="0">
                <a:solidFill>
                  <a:schemeClr val="accent3"/>
                </a:solidFill>
                <a:latin typeface="Community"/>
                <a:cs typeface="Arial" pitchFamily="34" charset="0"/>
              </a:rPr>
              <a:t>An understanding of how to use AI within your workflow responsibly </a:t>
            </a:r>
            <a:endParaRPr lang="en-US" sz="3200" b="1" dirty="0">
              <a:solidFill>
                <a:schemeClr val="accent6">
                  <a:lumMod val="75000"/>
                </a:schemeClr>
              </a:solidFill>
              <a:latin typeface="Community"/>
              <a:cs typeface="Arial" pitchFamily="34" charset="0"/>
            </a:endParaRPr>
          </a:p>
          <a:p>
            <a:pPr marL="194945" indent="-189865" defTabSz="914034">
              <a:lnSpc>
                <a:spcPct val="100000"/>
              </a:lnSpc>
              <a:spcBef>
                <a:spcPct val="0"/>
              </a:spcBef>
              <a:spcAft>
                <a:spcPts val="1200"/>
              </a:spcAft>
              <a:buFont typeface="Arial,Sans-Serif"/>
              <a:buChar char="•"/>
            </a:pPr>
            <a:endParaRPr lang="en-US" sz="2400" dirty="0">
              <a:latin typeface="Community"/>
              <a:cs typeface="Arial" pitchFamily="34" charset="0"/>
            </a:endParaRPr>
          </a:p>
          <a:p>
            <a:pPr marL="194945" indent="-189865" defTabSz="914034">
              <a:lnSpc>
                <a:spcPct val="100000"/>
              </a:lnSpc>
              <a:spcBef>
                <a:spcPct val="0"/>
              </a:spcBef>
              <a:buFont typeface="Arial,Sans-Serif"/>
              <a:buChar char="•"/>
            </a:pPr>
            <a:endParaRPr lang="en-US" sz="2200" dirty="0">
              <a:latin typeface="Community" panose="02000303040000020003" pitchFamily="2" charset="0"/>
            </a:endParaRPr>
          </a:p>
          <a:p>
            <a:pPr marL="194945" indent="-189865" defTabSz="914034">
              <a:lnSpc>
                <a:spcPct val="100000"/>
              </a:lnSpc>
              <a:spcBef>
                <a:spcPct val="0"/>
              </a:spcBef>
              <a:buFont typeface="Arial,Sans-Serif"/>
              <a:buChar char="•"/>
            </a:pPr>
            <a:endParaRPr lang="en-US" sz="1600" dirty="0">
              <a:latin typeface="Community" panose="02000303040000020003" pitchFamily="2" charset="0"/>
            </a:endParaRPr>
          </a:p>
        </p:txBody>
      </p:sp>
      <p:sp>
        <p:nvSpPr>
          <p:cNvPr id="31" name="Rectangle 30">
            <a:extLst>
              <a:ext uri="{FF2B5EF4-FFF2-40B4-BE49-F238E27FC236}">
                <a16:creationId xmlns:a16="http://schemas.microsoft.com/office/drawing/2014/main" id="{C5CE8E35-D22E-5A4A-C25B-A6994C52F6B1}"/>
              </a:ext>
            </a:extLst>
          </p:cNvPr>
          <p:cNvSpPr/>
          <p:nvPr/>
        </p:nvSpPr>
        <p:spPr>
          <a:xfrm>
            <a:off x="8803201" y="3050394"/>
            <a:ext cx="6858000" cy="7030478"/>
          </a:xfrm>
          <a:prstGeom prst="rect">
            <a:avLst/>
          </a:prstGeom>
          <a:solidFill>
            <a:srgbClr val="D7E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RPr lang="en-US"/>
            </a:defPPr>
            <a:lvl1pPr marL="0" marR="0" lvl="0"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1pPr>
            <a:lvl2pPr marL="0" marR="0" lvl="1"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2pPr>
            <a:lvl3pPr marL="0" marR="0" lvl="2"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3pPr>
            <a:lvl4pPr marL="0" marR="0" lvl="3"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4pPr>
            <a:lvl5pPr marL="0" marR="0" lvl="4"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5pPr>
            <a:lvl6pPr marL="0" marR="0" lvl="5"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6pPr>
            <a:lvl7pPr marL="0" marR="0" lvl="6"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7pPr>
            <a:lvl8pPr marL="0" marR="0" lvl="7"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8pPr>
            <a:lvl9pPr marL="0" marR="0" lvl="8"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9pPr>
          </a:lstStyle>
          <a:p>
            <a:pPr algn="ctr" defTabSz="914080"/>
            <a:endParaRPr lang="en-US" sz="3599">
              <a:solidFill>
                <a:srgbClr val="000000"/>
              </a:solidFill>
              <a:latin typeface="Community" panose="02000303040000020003" pitchFamily="2" charset="0"/>
            </a:endParaRPr>
          </a:p>
        </p:txBody>
      </p:sp>
      <p:sp>
        <p:nvSpPr>
          <p:cNvPr id="32" name="Google Shape;1789;p211">
            <a:extLst>
              <a:ext uri="{FF2B5EF4-FFF2-40B4-BE49-F238E27FC236}">
                <a16:creationId xmlns:a16="http://schemas.microsoft.com/office/drawing/2014/main" id="{C6DC4791-9270-8F60-2CE3-C02CECBA73C5}"/>
              </a:ext>
            </a:extLst>
          </p:cNvPr>
          <p:cNvSpPr txBox="1"/>
          <p:nvPr/>
        </p:nvSpPr>
        <p:spPr>
          <a:xfrm>
            <a:off x="11240449" y="3571410"/>
            <a:ext cx="3896204" cy="706160"/>
          </a:xfrm>
          <a:prstGeom prst="rect">
            <a:avLst/>
          </a:prstGeom>
          <a:noFill/>
          <a:ln>
            <a:noFill/>
          </a:ln>
        </p:spPr>
        <p:txBody>
          <a:bodyPr spcFirstLastPara="1" vert="horz" wrap="square" lIns="0" tIns="22828" rIns="0" bIns="22828" rtlCol="0" anchor="ctr" anchorCtr="0">
            <a:noAutofit/>
          </a:bodyPr>
          <a:lstStyle>
            <a:defPPr marR="0" lvl="0" algn="l" rtl="0">
              <a:lnSpc>
                <a:spcPct val="100000"/>
              </a:lnSpc>
              <a:spcBef>
                <a:spcPct val="0"/>
              </a:spcBef>
              <a:spcAft>
                <a:spcPct val="0"/>
              </a:spcAft>
              <a:defRPr lang="en-US"/>
            </a:defPPr>
            <a:lvl1pPr marL="0" marR="0" lvl="0" indent="0" algn="l" defTabSz="1828800" rtl="0" eaLnBrk="1" latinLnBrk="0" hangingPunct="1">
              <a:lnSpc>
                <a:spcPct val="90000"/>
              </a:lnSpc>
              <a:spcBef>
                <a:spcPts val="2000"/>
              </a:spcBef>
              <a:spcAft>
                <a:spcPct val="0"/>
              </a:spcAft>
              <a:buClr>
                <a:srgbClr val="000000"/>
              </a:buClr>
              <a:buFont typeface="Arial" pitchFamily="34" charset="0"/>
              <a:buNone/>
              <a:defRPr sz="5600" b="0" i="0" u="none" strike="noStrike" kern="1200" cap="none" baseline="0">
                <a:solidFill>
                  <a:srgbClr val="56687A"/>
                </a:solidFill>
                <a:latin typeface="Community Light" panose="02000303040000020003" pitchFamily="2" charset="0"/>
                <a:ea typeface="+mn-ea"/>
                <a:cs typeface="+mn-cs"/>
                <a:sym typeface="Arial" pitchFamily="34" charset="0"/>
              </a:defRPr>
            </a:lvl1pPr>
            <a:lvl2pPr marL="914400" marR="0" lvl="1" indent="0" algn="l" defTabSz="1828800" rtl="0" eaLnBrk="1" latinLnBrk="0" hangingPunct="1">
              <a:lnSpc>
                <a:spcPct val="90000"/>
              </a:lnSpc>
              <a:spcBef>
                <a:spcPts val="1000"/>
              </a:spcBef>
              <a:spcAft>
                <a:spcPct val="0"/>
              </a:spcAft>
              <a:buClr>
                <a:srgbClr val="000000"/>
              </a:buClr>
              <a:buFont typeface="Arial" pitchFamily="34" charset="0"/>
              <a:buNone/>
              <a:defRPr sz="4800" b="0" i="0" u="none" strike="noStrike" kern="1200" cap="none" baseline="0">
                <a:solidFill>
                  <a:srgbClr val="56687A"/>
                </a:solidFill>
                <a:latin typeface="Community Light" panose="02000303040000020003" pitchFamily="2" charset="0"/>
                <a:ea typeface="+mn-ea"/>
                <a:cs typeface="+mn-cs"/>
                <a:sym typeface="Arial" pitchFamily="34" charset="0"/>
              </a:defRPr>
            </a:lvl2pPr>
            <a:lvl3pPr marL="1828800" marR="0" lvl="2" indent="0" algn="l" defTabSz="1828800" rtl="0" eaLnBrk="1" latinLnBrk="0" hangingPunct="1">
              <a:lnSpc>
                <a:spcPct val="90000"/>
              </a:lnSpc>
              <a:spcBef>
                <a:spcPts val="1000"/>
              </a:spcBef>
              <a:spcAft>
                <a:spcPct val="0"/>
              </a:spcAft>
              <a:buClr>
                <a:srgbClr val="000000"/>
              </a:buClr>
              <a:buFont typeface="Arial" pitchFamily="34" charset="0"/>
              <a:buNone/>
              <a:defRPr sz="4000" b="0" i="0" u="none" strike="noStrike" kern="1200" cap="none" baseline="0">
                <a:solidFill>
                  <a:srgbClr val="56687A"/>
                </a:solidFill>
                <a:latin typeface="Community Light" panose="02000303040000020003" pitchFamily="2" charset="0"/>
                <a:ea typeface="+mn-ea"/>
                <a:cs typeface="+mn-cs"/>
                <a:sym typeface="Arial" pitchFamily="34" charset="0"/>
              </a:defRPr>
            </a:lvl3pPr>
            <a:lvl4pPr marL="2743200" marR="0" lvl="3" indent="0" algn="l" defTabSz="1828800" rtl="0" eaLnBrk="1" latinLnBrk="0" hangingPunct="1">
              <a:lnSpc>
                <a:spcPct val="90000"/>
              </a:lnSpc>
              <a:spcBef>
                <a:spcPts val="1000"/>
              </a:spcBef>
              <a:spcAft>
                <a:spcPct val="0"/>
              </a:spcAft>
              <a:buClr>
                <a:srgbClr val="000000"/>
              </a:buClr>
              <a:buFont typeface="Arial" pitchFamily="34" charset="0"/>
              <a:buNone/>
              <a:defRPr sz="3600" b="0" i="0" u="none" strike="noStrike" kern="1200" cap="none" baseline="0">
                <a:solidFill>
                  <a:srgbClr val="56687A"/>
                </a:solidFill>
                <a:latin typeface="Community Light" panose="02000303040000020003" pitchFamily="2" charset="0"/>
                <a:ea typeface="+mn-ea"/>
                <a:cs typeface="+mn-cs"/>
                <a:sym typeface="Arial" pitchFamily="34" charset="0"/>
              </a:defRPr>
            </a:lvl4pPr>
            <a:lvl5pPr marL="3657600" marR="0" lvl="4" indent="0" algn="l" defTabSz="1828800" rtl="0" eaLnBrk="1" latinLnBrk="0" hangingPunct="1">
              <a:lnSpc>
                <a:spcPct val="90000"/>
              </a:lnSpc>
              <a:spcBef>
                <a:spcPts val="1000"/>
              </a:spcBef>
              <a:spcAft>
                <a:spcPct val="0"/>
              </a:spcAft>
              <a:buClr>
                <a:srgbClr val="000000"/>
              </a:buClr>
              <a:buFont typeface="Arial" pitchFamily="34" charset="0"/>
              <a:buNone/>
              <a:defRPr sz="3600" b="0" i="0" u="none" strike="noStrike" kern="1200" cap="none" baseline="0">
                <a:solidFill>
                  <a:srgbClr val="56687A"/>
                </a:solidFill>
                <a:latin typeface="Community Light" panose="02000303040000020003" pitchFamily="2" charset="0"/>
                <a:ea typeface="+mn-ea"/>
                <a:cs typeface="+mn-cs"/>
                <a:sym typeface="Arial" pitchFamily="34" charset="0"/>
              </a:defRPr>
            </a:lvl5pPr>
            <a:lvl6pPr marL="5029200" marR="0" lvl="5"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6pPr>
            <a:lvl7pPr marL="5943600" marR="0" lvl="6"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7pPr>
            <a:lvl8pPr marL="6858000" marR="0" lvl="7"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8pPr>
            <a:lvl9pPr marL="77724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9pPr>
          </a:lstStyle>
          <a:p>
            <a:pPr defTabSz="914034">
              <a:spcBef>
                <a:spcPct val="0"/>
              </a:spcBef>
            </a:pPr>
            <a:r>
              <a:rPr lang="en-US" sz="3600" b="1" dirty="0">
                <a:solidFill>
                  <a:schemeClr val="accent1"/>
                </a:solidFill>
                <a:latin typeface="Community" panose="02000303040000020003" pitchFamily="2" charset="0"/>
              </a:rPr>
              <a:t>Prompt Engineering </a:t>
            </a:r>
            <a:endParaRPr lang="en-AU" sz="3600" b="1" dirty="0">
              <a:solidFill>
                <a:schemeClr val="accent1"/>
              </a:solidFill>
              <a:latin typeface="Community" panose="02000303040000020003" pitchFamily="2" charset="0"/>
            </a:endParaRPr>
          </a:p>
        </p:txBody>
      </p:sp>
      <p:sp>
        <p:nvSpPr>
          <p:cNvPr id="33" name="Freeform 65">
            <a:extLst>
              <a:ext uri="{FF2B5EF4-FFF2-40B4-BE49-F238E27FC236}">
                <a16:creationId xmlns:a16="http://schemas.microsoft.com/office/drawing/2014/main" id="{FF1C9D1F-4D2C-5DD3-7314-F1F71D68E550}"/>
              </a:ext>
            </a:extLst>
          </p:cNvPr>
          <p:cNvSpPr/>
          <p:nvPr/>
        </p:nvSpPr>
        <p:spPr>
          <a:xfrm>
            <a:off x="9291939" y="3316342"/>
            <a:ext cx="1353312" cy="1355847"/>
          </a:xfrm>
          <a:custGeom>
            <a:avLst/>
            <a:gdLst>
              <a:gd name="connsiteX0" fmla="*/ 1752795 w 1752794"/>
              <a:gd name="connsiteY0" fmla="*/ 876397 h 1752794"/>
              <a:gd name="connsiteX1" fmla="*/ 876397 w 1752794"/>
              <a:gd name="connsiteY1" fmla="*/ 1752795 h 1752794"/>
              <a:gd name="connsiteX2" fmla="*/ 0 w 1752794"/>
              <a:gd name="connsiteY2" fmla="*/ 876397 h 1752794"/>
              <a:gd name="connsiteX3" fmla="*/ 876397 w 1752794"/>
              <a:gd name="connsiteY3" fmla="*/ 0 h 1752794"/>
              <a:gd name="connsiteX4" fmla="*/ 1752795 w 1752794"/>
              <a:gd name="connsiteY4" fmla="*/ 876397 h 175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793" h="1752793">
                <a:moveTo>
                  <a:pt x="1752795" y="876397"/>
                </a:moveTo>
                <a:cubicBezTo>
                  <a:pt x="1752795" y="1360418"/>
                  <a:pt x="1360418" y="1752795"/>
                  <a:pt x="876397" y="1752795"/>
                </a:cubicBezTo>
                <a:cubicBezTo>
                  <a:pt x="392376" y="1752795"/>
                  <a:pt x="0" y="1360418"/>
                  <a:pt x="0" y="876397"/>
                </a:cubicBezTo>
                <a:cubicBezTo>
                  <a:pt x="0" y="392376"/>
                  <a:pt x="392376" y="0"/>
                  <a:pt x="876397" y="0"/>
                </a:cubicBezTo>
                <a:cubicBezTo>
                  <a:pt x="1360418" y="0"/>
                  <a:pt x="1752795" y="392376"/>
                  <a:pt x="1752795" y="876397"/>
                </a:cubicBezTo>
                <a:close/>
              </a:path>
            </a:pathLst>
          </a:custGeom>
          <a:solidFill>
            <a:schemeClr val="accent1"/>
          </a:solidFill>
          <a:ln w="6866" cap="flat">
            <a:noFill/>
            <a:prstDash val="solid"/>
            <a:miter/>
          </a:ln>
        </p:spPr>
        <p:txBody>
          <a:bodyPr rtlCol="0" anchor="ctr"/>
          <a:lstStyle>
            <a:defPPr marR="0" lvl="0" algn="l" rtl="0">
              <a:lnSpc>
                <a:spcPct val="100000"/>
              </a:lnSpc>
              <a:spcBef>
                <a:spcPct val="0"/>
              </a:spcBef>
              <a:spcAft>
                <a:spcPct val="0"/>
              </a:spcAft>
              <a:defRPr lang="en-US"/>
            </a:defPPr>
          </a:lstStyle>
          <a:p>
            <a:pPr defTabSz="914080"/>
            <a:endParaRPr lang="en-US" sz="900">
              <a:solidFill>
                <a:srgbClr val="000000"/>
              </a:solidFill>
              <a:latin typeface="Community" panose="02000303040000020003" pitchFamily="2" charset="0"/>
            </a:endParaRPr>
          </a:p>
        </p:txBody>
      </p:sp>
      <p:sp>
        <p:nvSpPr>
          <p:cNvPr id="34" name="Google Shape;1789;p211">
            <a:extLst>
              <a:ext uri="{FF2B5EF4-FFF2-40B4-BE49-F238E27FC236}">
                <a16:creationId xmlns:a16="http://schemas.microsoft.com/office/drawing/2014/main" id="{55595F53-8334-866F-7558-D7D54855E31D}"/>
              </a:ext>
            </a:extLst>
          </p:cNvPr>
          <p:cNvSpPr txBox="1"/>
          <p:nvPr/>
        </p:nvSpPr>
        <p:spPr>
          <a:xfrm>
            <a:off x="8959922" y="5101762"/>
            <a:ext cx="6467329" cy="4126835"/>
          </a:xfrm>
          <a:prstGeom prst="rect">
            <a:avLst/>
          </a:prstGeom>
          <a:noFill/>
          <a:ln>
            <a:noFill/>
          </a:ln>
        </p:spPr>
        <p:txBody>
          <a:bodyPr spcFirstLastPara="1" vert="horz" wrap="square" lIns="0" tIns="22828" rIns="0" bIns="22828" rtlCol="0" anchor="t" anchorCtr="0">
            <a:noAutofit/>
          </a:bodyPr>
          <a:lstStyle>
            <a:defPPr marR="0" lvl="0" algn="l" rtl="0">
              <a:lnSpc>
                <a:spcPct val="100000"/>
              </a:lnSpc>
              <a:spcBef>
                <a:spcPct val="0"/>
              </a:spcBef>
              <a:spcAft>
                <a:spcPct val="0"/>
              </a:spcAft>
              <a:defRPr lang="en-US"/>
            </a:defPPr>
            <a:lvl1pPr marL="0" marR="0" lvl="0" indent="0" algn="l" defTabSz="1828800" rtl="0" eaLnBrk="1" latinLnBrk="0" hangingPunct="1">
              <a:lnSpc>
                <a:spcPct val="90000"/>
              </a:lnSpc>
              <a:spcBef>
                <a:spcPts val="2000"/>
              </a:spcBef>
              <a:spcAft>
                <a:spcPct val="0"/>
              </a:spcAft>
              <a:buClr>
                <a:srgbClr val="000000"/>
              </a:buClr>
              <a:buFont typeface="Arial" pitchFamily="34" charset="0"/>
              <a:buNone/>
              <a:defRPr sz="5600" b="0" i="0" u="none" strike="noStrike" kern="1200" cap="none" baseline="0">
                <a:solidFill>
                  <a:srgbClr val="56687A"/>
                </a:solidFill>
                <a:latin typeface="Community Light" panose="02000303040000020003" pitchFamily="2" charset="0"/>
                <a:ea typeface="+mn-ea"/>
                <a:cs typeface="+mn-cs"/>
                <a:sym typeface="Arial" pitchFamily="34" charset="0"/>
              </a:defRPr>
            </a:lvl1pPr>
            <a:lvl2pPr marL="914400" marR="0" lvl="1" indent="0" algn="l" defTabSz="1828800" rtl="0" eaLnBrk="1" latinLnBrk="0" hangingPunct="1">
              <a:lnSpc>
                <a:spcPct val="90000"/>
              </a:lnSpc>
              <a:spcBef>
                <a:spcPts val="1000"/>
              </a:spcBef>
              <a:spcAft>
                <a:spcPct val="0"/>
              </a:spcAft>
              <a:buClr>
                <a:srgbClr val="000000"/>
              </a:buClr>
              <a:buFont typeface="Arial" pitchFamily="34" charset="0"/>
              <a:buNone/>
              <a:defRPr sz="4800" b="0" i="0" u="none" strike="noStrike" kern="1200" cap="none" baseline="0">
                <a:solidFill>
                  <a:srgbClr val="56687A"/>
                </a:solidFill>
                <a:latin typeface="Community Light" panose="02000303040000020003" pitchFamily="2" charset="0"/>
                <a:ea typeface="+mn-ea"/>
                <a:cs typeface="+mn-cs"/>
                <a:sym typeface="Arial" pitchFamily="34" charset="0"/>
              </a:defRPr>
            </a:lvl2pPr>
            <a:lvl3pPr marL="1828800" marR="0" lvl="2" indent="0" algn="l" defTabSz="1828800" rtl="0" eaLnBrk="1" latinLnBrk="0" hangingPunct="1">
              <a:lnSpc>
                <a:spcPct val="90000"/>
              </a:lnSpc>
              <a:spcBef>
                <a:spcPts val="1000"/>
              </a:spcBef>
              <a:spcAft>
                <a:spcPct val="0"/>
              </a:spcAft>
              <a:buClr>
                <a:srgbClr val="000000"/>
              </a:buClr>
              <a:buFont typeface="Arial" pitchFamily="34" charset="0"/>
              <a:buNone/>
              <a:defRPr sz="4000" b="0" i="0" u="none" strike="noStrike" kern="1200" cap="none" baseline="0">
                <a:solidFill>
                  <a:srgbClr val="56687A"/>
                </a:solidFill>
                <a:latin typeface="Community Light" panose="02000303040000020003" pitchFamily="2" charset="0"/>
                <a:ea typeface="+mn-ea"/>
                <a:cs typeface="+mn-cs"/>
                <a:sym typeface="Arial" pitchFamily="34" charset="0"/>
              </a:defRPr>
            </a:lvl3pPr>
            <a:lvl4pPr marL="2743200" marR="0" lvl="3" indent="0" algn="l" defTabSz="1828800" rtl="0" eaLnBrk="1" latinLnBrk="0" hangingPunct="1">
              <a:lnSpc>
                <a:spcPct val="90000"/>
              </a:lnSpc>
              <a:spcBef>
                <a:spcPts val="1000"/>
              </a:spcBef>
              <a:spcAft>
                <a:spcPct val="0"/>
              </a:spcAft>
              <a:buClr>
                <a:srgbClr val="000000"/>
              </a:buClr>
              <a:buFont typeface="Arial" pitchFamily="34" charset="0"/>
              <a:buNone/>
              <a:defRPr sz="3600" b="0" i="0" u="none" strike="noStrike" kern="1200" cap="none" baseline="0">
                <a:solidFill>
                  <a:srgbClr val="56687A"/>
                </a:solidFill>
                <a:latin typeface="Community Light" panose="02000303040000020003" pitchFamily="2" charset="0"/>
                <a:ea typeface="+mn-ea"/>
                <a:cs typeface="+mn-cs"/>
                <a:sym typeface="Arial" pitchFamily="34" charset="0"/>
              </a:defRPr>
            </a:lvl4pPr>
            <a:lvl5pPr marL="3657600" marR="0" lvl="4" indent="0" algn="l" defTabSz="1828800" rtl="0" eaLnBrk="1" latinLnBrk="0" hangingPunct="1">
              <a:lnSpc>
                <a:spcPct val="90000"/>
              </a:lnSpc>
              <a:spcBef>
                <a:spcPts val="1000"/>
              </a:spcBef>
              <a:spcAft>
                <a:spcPct val="0"/>
              </a:spcAft>
              <a:buClr>
                <a:srgbClr val="000000"/>
              </a:buClr>
              <a:buFont typeface="Arial" pitchFamily="34" charset="0"/>
              <a:buNone/>
              <a:defRPr sz="3600" b="0" i="0" u="none" strike="noStrike" kern="1200" cap="none" baseline="0">
                <a:solidFill>
                  <a:srgbClr val="56687A"/>
                </a:solidFill>
                <a:latin typeface="Community Light" panose="02000303040000020003" pitchFamily="2" charset="0"/>
                <a:ea typeface="+mn-ea"/>
                <a:cs typeface="+mn-cs"/>
                <a:sym typeface="Arial" pitchFamily="34" charset="0"/>
              </a:defRPr>
            </a:lvl5pPr>
            <a:lvl6pPr marL="5029200" marR="0" lvl="5"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6pPr>
            <a:lvl7pPr marL="5943600" marR="0" lvl="6"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7pPr>
            <a:lvl8pPr marL="6858000" marR="0" lvl="7"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8pPr>
            <a:lvl9pPr marL="77724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9pPr>
          </a:lstStyle>
          <a:p>
            <a:pPr defTabSz="914034">
              <a:spcBef>
                <a:spcPct val="0"/>
              </a:spcBef>
              <a:spcAft>
                <a:spcPts val="1800"/>
              </a:spcAft>
            </a:pPr>
            <a:r>
              <a:rPr lang="en-US" sz="3200" dirty="0">
                <a:solidFill>
                  <a:schemeClr val="accent1"/>
                </a:solidFill>
                <a:latin typeface="Community"/>
                <a:cs typeface="Arial" pitchFamily="34" charset="0"/>
              </a:rPr>
              <a:t>How to talk to AI</a:t>
            </a:r>
            <a:endParaRPr lang="en-US" sz="3200" b="1" dirty="0">
              <a:highlight>
                <a:srgbClr val="FFFF00"/>
              </a:highlight>
              <a:latin typeface="Community"/>
              <a:cs typeface="Arial" pitchFamily="34" charset="0"/>
            </a:endParaRPr>
          </a:p>
        </p:txBody>
      </p:sp>
      <p:pic>
        <p:nvPicPr>
          <p:cNvPr id="35" name="Picture 34">
            <a:extLst>
              <a:ext uri="{FF2B5EF4-FFF2-40B4-BE49-F238E27FC236}">
                <a16:creationId xmlns:a16="http://schemas.microsoft.com/office/drawing/2014/main" id="{6E6D07AB-7D8E-DE7B-8A30-7AE32E7D53FB}"/>
              </a:ext>
            </a:extLst>
          </p:cNvPr>
          <p:cNvPicPr>
            <a:picLocks noChangeAspect="1"/>
          </p:cNvPicPr>
          <p:nvPr/>
        </p:nvPicPr>
        <p:blipFill>
          <a:blip r:embed="rId3"/>
          <a:stretch>
            <a:fillRect/>
          </a:stretch>
        </p:blipFill>
        <p:spPr>
          <a:xfrm>
            <a:off x="9580370" y="3661346"/>
            <a:ext cx="776450" cy="737366"/>
          </a:xfrm>
          <a:prstGeom prst="rect">
            <a:avLst/>
          </a:prstGeom>
        </p:spPr>
      </p:pic>
      <p:sp>
        <p:nvSpPr>
          <p:cNvPr id="36" name="Rectangle 35">
            <a:extLst>
              <a:ext uri="{FF2B5EF4-FFF2-40B4-BE49-F238E27FC236}">
                <a16:creationId xmlns:a16="http://schemas.microsoft.com/office/drawing/2014/main" id="{9C3141A1-2072-C86D-FF5C-987F91ED042C}"/>
              </a:ext>
            </a:extLst>
          </p:cNvPr>
          <p:cNvSpPr/>
          <p:nvPr/>
        </p:nvSpPr>
        <p:spPr>
          <a:xfrm>
            <a:off x="1246187" y="3048000"/>
            <a:ext cx="6858000" cy="7032872"/>
          </a:xfrm>
          <a:prstGeom prst="rect">
            <a:avLst/>
          </a:prstGeom>
          <a:solidFill>
            <a:srgbClr val="FBE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RPr lang="en-US"/>
            </a:defPPr>
            <a:lvl1pPr marL="0" marR="0" lvl="0"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1pPr>
            <a:lvl2pPr marL="0" marR="0" lvl="1"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2pPr>
            <a:lvl3pPr marL="0" marR="0" lvl="2"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3pPr>
            <a:lvl4pPr marL="0" marR="0" lvl="3"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4pPr>
            <a:lvl5pPr marL="0" marR="0" lvl="4"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5pPr>
            <a:lvl6pPr marL="0" marR="0" lvl="5"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6pPr>
            <a:lvl7pPr marL="0" marR="0" lvl="6"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7pPr>
            <a:lvl8pPr marL="0" marR="0" lvl="7"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8pPr>
            <a:lvl9pPr marL="0" marR="0" lvl="8"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3734"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9pPr>
          </a:lstStyle>
          <a:p>
            <a:pPr algn="ctr" defTabSz="914080"/>
            <a:endParaRPr lang="en-US" sz="3599">
              <a:solidFill>
                <a:schemeClr val="accent3"/>
              </a:solidFill>
              <a:latin typeface="Community" panose="02000303040000020003" pitchFamily="2" charset="0"/>
            </a:endParaRPr>
          </a:p>
        </p:txBody>
      </p:sp>
      <p:sp>
        <p:nvSpPr>
          <p:cNvPr id="37" name="Google Shape;1789;p211">
            <a:extLst>
              <a:ext uri="{FF2B5EF4-FFF2-40B4-BE49-F238E27FC236}">
                <a16:creationId xmlns:a16="http://schemas.microsoft.com/office/drawing/2014/main" id="{025E7430-0CBC-31BE-56F6-0B30EAD7635C}"/>
              </a:ext>
            </a:extLst>
          </p:cNvPr>
          <p:cNvSpPr txBox="1"/>
          <p:nvPr/>
        </p:nvSpPr>
        <p:spPr>
          <a:xfrm>
            <a:off x="3578562" y="3563792"/>
            <a:ext cx="3550824" cy="481835"/>
          </a:xfrm>
          <a:prstGeom prst="rect">
            <a:avLst/>
          </a:prstGeom>
          <a:noFill/>
          <a:ln>
            <a:noFill/>
          </a:ln>
        </p:spPr>
        <p:txBody>
          <a:bodyPr spcFirstLastPara="1" vert="horz" wrap="square" lIns="0" tIns="22828" rIns="0" bIns="22828" rtlCol="0" anchor="ctr" anchorCtr="0">
            <a:noAutofit/>
          </a:bodyPr>
          <a:lstStyle>
            <a:defPPr marR="0" lvl="0" algn="l" rtl="0">
              <a:lnSpc>
                <a:spcPct val="100000"/>
              </a:lnSpc>
              <a:spcBef>
                <a:spcPct val="0"/>
              </a:spcBef>
              <a:spcAft>
                <a:spcPct val="0"/>
              </a:spcAft>
              <a:defRPr lang="en-US"/>
            </a:defPPr>
            <a:lvl1pPr marL="0" marR="0" lvl="0" indent="0" algn="l" defTabSz="1828800" rtl="0" eaLnBrk="1" latinLnBrk="0" hangingPunct="1">
              <a:lnSpc>
                <a:spcPct val="90000"/>
              </a:lnSpc>
              <a:spcBef>
                <a:spcPts val="2000"/>
              </a:spcBef>
              <a:spcAft>
                <a:spcPct val="0"/>
              </a:spcAft>
              <a:buClr>
                <a:srgbClr val="000000"/>
              </a:buClr>
              <a:buFont typeface="Arial" pitchFamily="34" charset="0"/>
              <a:buNone/>
              <a:defRPr sz="5600" b="0" i="0" u="none" strike="noStrike" kern="1200" cap="none" baseline="0">
                <a:solidFill>
                  <a:srgbClr val="56687A"/>
                </a:solidFill>
                <a:latin typeface="Community Light" panose="02000303040000020003" pitchFamily="2" charset="0"/>
                <a:ea typeface="+mn-ea"/>
                <a:cs typeface="+mn-cs"/>
                <a:sym typeface="Arial" pitchFamily="34" charset="0"/>
              </a:defRPr>
            </a:lvl1pPr>
            <a:lvl2pPr marL="914400" marR="0" lvl="1" indent="0" algn="l" defTabSz="1828800" rtl="0" eaLnBrk="1" latinLnBrk="0" hangingPunct="1">
              <a:lnSpc>
                <a:spcPct val="90000"/>
              </a:lnSpc>
              <a:spcBef>
                <a:spcPts val="1000"/>
              </a:spcBef>
              <a:spcAft>
                <a:spcPct val="0"/>
              </a:spcAft>
              <a:buClr>
                <a:srgbClr val="000000"/>
              </a:buClr>
              <a:buFont typeface="Arial" pitchFamily="34" charset="0"/>
              <a:buNone/>
              <a:defRPr sz="4800" b="0" i="0" u="none" strike="noStrike" kern="1200" cap="none" baseline="0">
                <a:solidFill>
                  <a:srgbClr val="56687A"/>
                </a:solidFill>
                <a:latin typeface="Community Light" panose="02000303040000020003" pitchFamily="2" charset="0"/>
                <a:ea typeface="+mn-ea"/>
                <a:cs typeface="+mn-cs"/>
                <a:sym typeface="Arial" pitchFamily="34" charset="0"/>
              </a:defRPr>
            </a:lvl2pPr>
            <a:lvl3pPr marL="1828800" marR="0" lvl="2" indent="0" algn="l" defTabSz="1828800" rtl="0" eaLnBrk="1" latinLnBrk="0" hangingPunct="1">
              <a:lnSpc>
                <a:spcPct val="90000"/>
              </a:lnSpc>
              <a:spcBef>
                <a:spcPts val="1000"/>
              </a:spcBef>
              <a:spcAft>
                <a:spcPct val="0"/>
              </a:spcAft>
              <a:buClr>
                <a:srgbClr val="000000"/>
              </a:buClr>
              <a:buFont typeface="Arial" pitchFamily="34" charset="0"/>
              <a:buNone/>
              <a:defRPr sz="4000" b="0" i="0" u="none" strike="noStrike" kern="1200" cap="none" baseline="0">
                <a:solidFill>
                  <a:srgbClr val="56687A"/>
                </a:solidFill>
                <a:latin typeface="Community Light" panose="02000303040000020003" pitchFamily="2" charset="0"/>
                <a:ea typeface="+mn-ea"/>
                <a:cs typeface="+mn-cs"/>
                <a:sym typeface="Arial" pitchFamily="34" charset="0"/>
              </a:defRPr>
            </a:lvl3pPr>
            <a:lvl4pPr marL="2743200" marR="0" lvl="3" indent="0" algn="l" defTabSz="1828800" rtl="0" eaLnBrk="1" latinLnBrk="0" hangingPunct="1">
              <a:lnSpc>
                <a:spcPct val="90000"/>
              </a:lnSpc>
              <a:spcBef>
                <a:spcPts val="1000"/>
              </a:spcBef>
              <a:spcAft>
                <a:spcPct val="0"/>
              </a:spcAft>
              <a:buClr>
                <a:srgbClr val="000000"/>
              </a:buClr>
              <a:buFont typeface="Arial" pitchFamily="34" charset="0"/>
              <a:buNone/>
              <a:defRPr sz="3600" b="0" i="0" u="none" strike="noStrike" kern="1200" cap="none" baseline="0">
                <a:solidFill>
                  <a:srgbClr val="56687A"/>
                </a:solidFill>
                <a:latin typeface="Community Light" panose="02000303040000020003" pitchFamily="2" charset="0"/>
                <a:ea typeface="+mn-ea"/>
                <a:cs typeface="+mn-cs"/>
                <a:sym typeface="Arial" pitchFamily="34" charset="0"/>
              </a:defRPr>
            </a:lvl4pPr>
            <a:lvl5pPr marL="3657600" marR="0" lvl="4" indent="0" algn="l" defTabSz="1828800" rtl="0" eaLnBrk="1" latinLnBrk="0" hangingPunct="1">
              <a:lnSpc>
                <a:spcPct val="90000"/>
              </a:lnSpc>
              <a:spcBef>
                <a:spcPts val="1000"/>
              </a:spcBef>
              <a:spcAft>
                <a:spcPct val="0"/>
              </a:spcAft>
              <a:buClr>
                <a:srgbClr val="000000"/>
              </a:buClr>
              <a:buFont typeface="Arial" pitchFamily="34" charset="0"/>
              <a:buNone/>
              <a:defRPr sz="3600" b="0" i="0" u="none" strike="noStrike" kern="1200" cap="none" baseline="0">
                <a:solidFill>
                  <a:srgbClr val="56687A"/>
                </a:solidFill>
                <a:latin typeface="Community Light" panose="02000303040000020003" pitchFamily="2" charset="0"/>
                <a:ea typeface="+mn-ea"/>
                <a:cs typeface="+mn-cs"/>
                <a:sym typeface="Arial" pitchFamily="34" charset="0"/>
              </a:defRPr>
            </a:lvl5pPr>
            <a:lvl6pPr marL="5029200" marR="0" lvl="5"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6pPr>
            <a:lvl7pPr marL="5943600" marR="0" lvl="6"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7pPr>
            <a:lvl8pPr marL="6858000" marR="0" lvl="7"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8pPr>
            <a:lvl9pPr marL="77724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9pPr>
          </a:lstStyle>
          <a:p>
            <a:pPr defTabSz="914034">
              <a:spcBef>
                <a:spcPct val="0"/>
              </a:spcBef>
            </a:pPr>
            <a:r>
              <a:rPr lang="en-US" sz="3600" b="1" dirty="0">
                <a:solidFill>
                  <a:srgbClr val="915907"/>
                </a:solidFill>
                <a:latin typeface="Community"/>
                <a:cs typeface="Arial" pitchFamily="34" charset="0"/>
              </a:rPr>
              <a:t>Applications</a:t>
            </a:r>
            <a:endParaRPr lang="en-US" sz="3600" b="1" dirty="0">
              <a:solidFill>
                <a:srgbClr val="915907"/>
              </a:solidFill>
              <a:latin typeface="Community" panose="02000303040000020003" pitchFamily="2" charset="0"/>
            </a:endParaRPr>
          </a:p>
        </p:txBody>
      </p:sp>
      <p:sp>
        <p:nvSpPr>
          <p:cNvPr id="38" name="Freeform 65">
            <a:extLst>
              <a:ext uri="{FF2B5EF4-FFF2-40B4-BE49-F238E27FC236}">
                <a16:creationId xmlns:a16="http://schemas.microsoft.com/office/drawing/2014/main" id="{C9945602-0AB2-E0C0-2504-52D543AC5921}"/>
              </a:ext>
            </a:extLst>
          </p:cNvPr>
          <p:cNvSpPr/>
          <p:nvPr/>
        </p:nvSpPr>
        <p:spPr>
          <a:xfrm>
            <a:off x="1736980" y="3320404"/>
            <a:ext cx="1352843" cy="1352843"/>
          </a:xfrm>
          <a:custGeom>
            <a:avLst/>
            <a:gdLst>
              <a:gd name="connsiteX0" fmla="*/ 1752795 w 1752794"/>
              <a:gd name="connsiteY0" fmla="*/ 876397 h 1752794"/>
              <a:gd name="connsiteX1" fmla="*/ 876397 w 1752794"/>
              <a:gd name="connsiteY1" fmla="*/ 1752795 h 1752794"/>
              <a:gd name="connsiteX2" fmla="*/ 0 w 1752794"/>
              <a:gd name="connsiteY2" fmla="*/ 876397 h 1752794"/>
              <a:gd name="connsiteX3" fmla="*/ 876397 w 1752794"/>
              <a:gd name="connsiteY3" fmla="*/ 0 h 1752794"/>
              <a:gd name="connsiteX4" fmla="*/ 1752795 w 1752794"/>
              <a:gd name="connsiteY4" fmla="*/ 876397 h 175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793" h="1752793">
                <a:moveTo>
                  <a:pt x="1752795" y="876397"/>
                </a:moveTo>
                <a:cubicBezTo>
                  <a:pt x="1752795" y="1360418"/>
                  <a:pt x="1360418" y="1752795"/>
                  <a:pt x="876397" y="1752795"/>
                </a:cubicBezTo>
                <a:cubicBezTo>
                  <a:pt x="392376" y="1752795"/>
                  <a:pt x="0" y="1360418"/>
                  <a:pt x="0" y="876397"/>
                </a:cubicBezTo>
                <a:cubicBezTo>
                  <a:pt x="0" y="392376"/>
                  <a:pt x="392376" y="0"/>
                  <a:pt x="876397" y="0"/>
                </a:cubicBezTo>
                <a:cubicBezTo>
                  <a:pt x="1360418" y="0"/>
                  <a:pt x="1752795" y="392376"/>
                  <a:pt x="1752795" y="876397"/>
                </a:cubicBezTo>
                <a:close/>
              </a:path>
            </a:pathLst>
          </a:custGeom>
          <a:solidFill>
            <a:srgbClr val="915907"/>
          </a:solidFill>
          <a:ln w="6866" cap="flat">
            <a:noFill/>
            <a:prstDash val="solid"/>
            <a:miter/>
          </a:ln>
        </p:spPr>
        <p:txBody>
          <a:bodyPr rtlCol="0" anchor="ctr"/>
          <a:lstStyle>
            <a:defPPr marR="0" lvl="0" algn="l" rtl="0">
              <a:lnSpc>
                <a:spcPct val="100000"/>
              </a:lnSpc>
              <a:spcBef>
                <a:spcPct val="0"/>
              </a:spcBef>
              <a:spcAft>
                <a:spcPct val="0"/>
              </a:spcAft>
              <a:defRPr lang="en-US"/>
            </a:defPPr>
          </a:lstStyle>
          <a:p>
            <a:pPr defTabSz="914080"/>
            <a:endParaRPr lang="en-US" sz="900">
              <a:solidFill>
                <a:srgbClr val="000000"/>
              </a:solidFill>
              <a:latin typeface="Community" panose="02000303040000020003" pitchFamily="2" charset="0"/>
            </a:endParaRPr>
          </a:p>
        </p:txBody>
      </p:sp>
      <p:sp>
        <p:nvSpPr>
          <p:cNvPr id="39" name="Google Shape;1789;p211">
            <a:extLst>
              <a:ext uri="{FF2B5EF4-FFF2-40B4-BE49-F238E27FC236}">
                <a16:creationId xmlns:a16="http://schemas.microsoft.com/office/drawing/2014/main" id="{087E6D30-1C45-B86D-6114-D6EDD6E39D59}"/>
              </a:ext>
            </a:extLst>
          </p:cNvPr>
          <p:cNvSpPr txBox="1"/>
          <p:nvPr/>
        </p:nvSpPr>
        <p:spPr>
          <a:xfrm>
            <a:off x="1485419" y="5013431"/>
            <a:ext cx="6379536" cy="3662133"/>
          </a:xfrm>
          <a:prstGeom prst="rect">
            <a:avLst/>
          </a:prstGeom>
          <a:noFill/>
          <a:ln>
            <a:noFill/>
          </a:ln>
        </p:spPr>
        <p:txBody>
          <a:bodyPr spcFirstLastPara="1" vert="horz" wrap="square" lIns="0" tIns="22828" rIns="0" bIns="22828" rtlCol="0" anchor="t" anchorCtr="0">
            <a:noAutofit/>
          </a:bodyPr>
          <a:lstStyle>
            <a:defPPr marR="0" lvl="0" algn="l" rtl="0">
              <a:lnSpc>
                <a:spcPct val="100000"/>
              </a:lnSpc>
              <a:spcBef>
                <a:spcPct val="0"/>
              </a:spcBef>
              <a:spcAft>
                <a:spcPct val="0"/>
              </a:spcAft>
              <a:defRPr lang="en-US"/>
            </a:defPPr>
            <a:lvl1pPr marL="0" marR="0" lvl="0" indent="0" algn="l" defTabSz="1828800" rtl="0" eaLnBrk="1" latinLnBrk="0" hangingPunct="1">
              <a:lnSpc>
                <a:spcPct val="90000"/>
              </a:lnSpc>
              <a:spcBef>
                <a:spcPts val="2000"/>
              </a:spcBef>
              <a:spcAft>
                <a:spcPct val="0"/>
              </a:spcAft>
              <a:buClr>
                <a:srgbClr val="000000"/>
              </a:buClr>
              <a:buFont typeface="Arial" pitchFamily="34" charset="0"/>
              <a:buNone/>
              <a:defRPr sz="5600" b="0" i="0" u="none" strike="noStrike" kern="1200" cap="none" baseline="0">
                <a:solidFill>
                  <a:srgbClr val="56687A"/>
                </a:solidFill>
                <a:latin typeface="Community Light" panose="02000303040000020003" pitchFamily="2" charset="0"/>
                <a:ea typeface="+mn-ea"/>
                <a:cs typeface="+mn-cs"/>
                <a:sym typeface="Arial" pitchFamily="34" charset="0"/>
              </a:defRPr>
            </a:lvl1pPr>
            <a:lvl2pPr marL="914400" marR="0" lvl="1" indent="0" algn="l" defTabSz="1828800" rtl="0" eaLnBrk="1" latinLnBrk="0" hangingPunct="1">
              <a:lnSpc>
                <a:spcPct val="90000"/>
              </a:lnSpc>
              <a:spcBef>
                <a:spcPts val="1000"/>
              </a:spcBef>
              <a:spcAft>
                <a:spcPct val="0"/>
              </a:spcAft>
              <a:buClr>
                <a:srgbClr val="000000"/>
              </a:buClr>
              <a:buFont typeface="Arial" pitchFamily="34" charset="0"/>
              <a:buNone/>
              <a:defRPr sz="4800" b="0" i="0" u="none" strike="noStrike" kern="1200" cap="none" baseline="0">
                <a:solidFill>
                  <a:srgbClr val="56687A"/>
                </a:solidFill>
                <a:latin typeface="Community Light" panose="02000303040000020003" pitchFamily="2" charset="0"/>
                <a:ea typeface="+mn-ea"/>
                <a:cs typeface="+mn-cs"/>
                <a:sym typeface="Arial" pitchFamily="34" charset="0"/>
              </a:defRPr>
            </a:lvl2pPr>
            <a:lvl3pPr marL="1828800" marR="0" lvl="2" indent="0" algn="l" defTabSz="1828800" rtl="0" eaLnBrk="1" latinLnBrk="0" hangingPunct="1">
              <a:lnSpc>
                <a:spcPct val="90000"/>
              </a:lnSpc>
              <a:spcBef>
                <a:spcPts val="1000"/>
              </a:spcBef>
              <a:spcAft>
                <a:spcPct val="0"/>
              </a:spcAft>
              <a:buClr>
                <a:srgbClr val="000000"/>
              </a:buClr>
              <a:buFont typeface="Arial" pitchFamily="34" charset="0"/>
              <a:buNone/>
              <a:defRPr sz="4000" b="0" i="0" u="none" strike="noStrike" kern="1200" cap="none" baseline="0">
                <a:solidFill>
                  <a:srgbClr val="56687A"/>
                </a:solidFill>
                <a:latin typeface="Community Light" panose="02000303040000020003" pitchFamily="2" charset="0"/>
                <a:ea typeface="+mn-ea"/>
                <a:cs typeface="+mn-cs"/>
                <a:sym typeface="Arial" pitchFamily="34" charset="0"/>
              </a:defRPr>
            </a:lvl3pPr>
            <a:lvl4pPr marL="2743200" marR="0" lvl="3" indent="0" algn="l" defTabSz="1828800" rtl="0" eaLnBrk="1" latinLnBrk="0" hangingPunct="1">
              <a:lnSpc>
                <a:spcPct val="90000"/>
              </a:lnSpc>
              <a:spcBef>
                <a:spcPts val="1000"/>
              </a:spcBef>
              <a:spcAft>
                <a:spcPct val="0"/>
              </a:spcAft>
              <a:buClr>
                <a:srgbClr val="000000"/>
              </a:buClr>
              <a:buFont typeface="Arial" pitchFamily="34" charset="0"/>
              <a:buNone/>
              <a:defRPr sz="3600" b="0" i="0" u="none" strike="noStrike" kern="1200" cap="none" baseline="0">
                <a:solidFill>
                  <a:srgbClr val="56687A"/>
                </a:solidFill>
                <a:latin typeface="Community Light" panose="02000303040000020003" pitchFamily="2" charset="0"/>
                <a:ea typeface="+mn-ea"/>
                <a:cs typeface="+mn-cs"/>
                <a:sym typeface="Arial" pitchFamily="34" charset="0"/>
              </a:defRPr>
            </a:lvl4pPr>
            <a:lvl5pPr marL="3657600" marR="0" lvl="4" indent="0" algn="l" defTabSz="1828800" rtl="0" eaLnBrk="1" latinLnBrk="0" hangingPunct="1">
              <a:lnSpc>
                <a:spcPct val="90000"/>
              </a:lnSpc>
              <a:spcBef>
                <a:spcPts val="1000"/>
              </a:spcBef>
              <a:spcAft>
                <a:spcPct val="0"/>
              </a:spcAft>
              <a:buClr>
                <a:srgbClr val="000000"/>
              </a:buClr>
              <a:buFont typeface="Arial" pitchFamily="34" charset="0"/>
              <a:buNone/>
              <a:defRPr sz="3600" b="0" i="0" u="none" strike="noStrike" kern="1200" cap="none" baseline="0">
                <a:solidFill>
                  <a:srgbClr val="56687A"/>
                </a:solidFill>
                <a:latin typeface="Community Light" panose="02000303040000020003" pitchFamily="2" charset="0"/>
                <a:ea typeface="+mn-ea"/>
                <a:cs typeface="+mn-cs"/>
                <a:sym typeface="Arial" pitchFamily="34" charset="0"/>
              </a:defRPr>
            </a:lvl5pPr>
            <a:lvl6pPr marL="5029200" marR="0" lvl="5"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6pPr>
            <a:lvl7pPr marL="5943600" marR="0" lvl="6"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7pPr>
            <a:lvl8pPr marL="6858000" marR="0" lvl="7"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8pPr>
            <a:lvl9pPr marL="77724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9pPr>
          </a:lstStyle>
          <a:p>
            <a:pPr defTabSz="914034">
              <a:spcBef>
                <a:spcPct val="0"/>
              </a:spcBef>
              <a:spcAft>
                <a:spcPts val="1800"/>
              </a:spcAft>
            </a:pPr>
            <a:r>
              <a:rPr lang="en-US" sz="3200" dirty="0">
                <a:solidFill>
                  <a:srgbClr val="915907"/>
                </a:solidFill>
                <a:latin typeface="Community"/>
                <a:cs typeface="Arial" pitchFamily="34" charset="0"/>
              </a:rPr>
              <a:t>When to use AI vs Human Intelligence </a:t>
            </a:r>
          </a:p>
        </p:txBody>
      </p:sp>
      <p:pic>
        <p:nvPicPr>
          <p:cNvPr id="40" name="Picture 39">
            <a:extLst>
              <a:ext uri="{FF2B5EF4-FFF2-40B4-BE49-F238E27FC236}">
                <a16:creationId xmlns:a16="http://schemas.microsoft.com/office/drawing/2014/main" id="{06EAE40E-1F3E-98BC-DE0A-D7302444BF89}"/>
              </a:ext>
            </a:extLst>
          </p:cNvPr>
          <p:cNvPicPr>
            <a:picLocks noChangeAspect="1"/>
          </p:cNvPicPr>
          <p:nvPr/>
        </p:nvPicPr>
        <p:blipFill>
          <a:blip r:embed="rId4"/>
          <a:stretch>
            <a:fillRect/>
          </a:stretch>
        </p:blipFill>
        <p:spPr>
          <a:xfrm>
            <a:off x="17253626" y="3674583"/>
            <a:ext cx="821785" cy="821785"/>
          </a:xfrm>
          <a:prstGeom prst="rect">
            <a:avLst/>
          </a:prstGeom>
        </p:spPr>
      </p:pic>
      <p:pic>
        <p:nvPicPr>
          <p:cNvPr id="42" name="Picture 41">
            <a:extLst>
              <a:ext uri="{FF2B5EF4-FFF2-40B4-BE49-F238E27FC236}">
                <a16:creationId xmlns:a16="http://schemas.microsoft.com/office/drawing/2014/main" id="{B93DF033-A13B-D561-63C7-1EEC655C2DA8}"/>
              </a:ext>
            </a:extLst>
          </p:cNvPr>
          <p:cNvPicPr>
            <a:picLocks noChangeAspect="1"/>
          </p:cNvPicPr>
          <p:nvPr/>
        </p:nvPicPr>
        <p:blipFill>
          <a:blip r:embed="rId5"/>
          <a:stretch>
            <a:fillRect/>
          </a:stretch>
        </p:blipFill>
        <p:spPr>
          <a:xfrm>
            <a:off x="1994528" y="3674583"/>
            <a:ext cx="837745" cy="680668"/>
          </a:xfrm>
          <a:prstGeom prst="rect">
            <a:avLst/>
          </a:prstGeom>
        </p:spPr>
      </p:pic>
      <p:pic>
        <p:nvPicPr>
          <p:cNvPr id="2451" name="MW_T" descr="3056240,C,urn:li:dataInsightsSlideTemplateVersion:(LTS_TalentPitch_MobilityProducts1_slide,3),urn:li:dataInsightsSlideTemplateVersion:(LTS_TalentPitch_MobilityProducts1_slide,3),1" hidden="1"/>
          <p:cNvPicPr/>
          <p:nvPr/>
        </p:nvPicPr>
        <p:blipFill>
          <a:blip r:embed="rId6"/>
          <a:stretch>
            <a:fillRect/>
          </a:stretch>
        </p:blipFill>
        <p:spPr>
          <a:xfrm>
            <a:off x="0" y="0"/>
            <a:ext cx="12700" cy="12700"/>
          </a:xfrm>
          <a:prstGeom prst="rect">
            <a:avLst/>
          </a:prstGeom>
        </p:spPr>
      </p:pic>
      <p:cxnSp>
        <p:nvCxnSpPr>
          <p:cNvPr id="6" name="Straight Connector 5">
            <a:extLst>
              <a:ext uri="{FF2B5EF4-FFF2-40B4-BE49-F238E27FC236}">
                <a16:creationId xmlns:a16="http://schemas.microsoft.com/office/drawing/2014/main" id="{6E3753B5-516A-B3BE-C903-CB5B96785108}"/>
              </a:ext>
            </a:extLst>
          </p:cNvPr>
          <p:cNvCxnSpPr/>
          <p:nvPr/>
        </p:nvCxnSpPr>
        <p:spPr>
          <a:xfrm>
            <a:off x="1736980" y="6885230"/>
            <a:ext cx="5661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CAA0016-AAEE-B2A0-53E4-92BFB3073979}"/>
              </a:ext>
            </a:extLst>
          </p:cNvPr>
          <p:cNvCxnSpPr/>
          <p:nvPr/>
        </p:nvCxnSpPr>
        <p:spPr>
          <a:xfrm>
            <a:off x="9291939" y="6819312"/>
            <a:ext cx="5661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89C70E-0723-0558-CD62-99830E741E56}"/>
              </a:ext>
            </a:extLst>
          </p:cNvPr>
          <p:cNvCxnSpPr/>
          <p:nvPr/>
        </p:nvCxnSpPr>
        <p:spPr>
          <a:xfrm>
            <a:off x="16596347" y="6882851"/>
            <a:ext cx="56613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Left Brace 9">
            <a:extLst>
              <a:ext uri="{FF2B5EF4-FFF2-40B4-BE49-F238E27FC236}">
                <a16:creationId xmlns:a16="http://schemas.microsoft.com/office/drawing/2014/main" id="{2524F8DC-6A81-63FD-9EA0-1DC22B8C0457}"/>
              </a:ext>
            </a:extLst>
          </p:cNvPr>
          <p:cNvSpPr/>
          <p:nvPr/>
        </p:nvSpPr>
        <p:spPr>
          <a:xfrm rot="16200000">
            <a:off x="11699720" y="-5833"/>
            <a:ext cx="1184590" cy="21917298"/>
          </a:xfrm>
          <a:prstGeom prst="leftBrace">
            <a:avLst>
              <a:gd name="adj1" fmla="val 0"/>
              <a:gd name="adj2" fmla="val 4953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Google Shape;1789;p211">
            <a:extLst>
              <a:ext uri="{FF2B5EF4-FFF2-40B4-BE49-F238E27FC236}">
                <a16:creationId xmlns:a16="http://schemas.microsoft.com/office/drawing/2014/main" id="{CDF9BADB-983B-5C71-AA90-5F91EB5E54C7}"/>
              </a:ext>
            </a:extLst>
          </p:cNvPr>
          <p:cNvSpPr txBox="1"/>
          <p:nvPr/>
        </p:nvSpPr>
        <p:spPr>
          <a:xfrm>
            <a:off x="11195600" y="11653204"/>
            <a:ext cx="3550824" cy="481835"/>
          </a:xfrm>
          <a:prstGeom prst="rect">
            <a:avLst/>
          </a:prstGeom>
          <a:noFill/>
          <a:ln>
            <a:noFill/>
          </a:ln>
        </p:spPr>
        <p:txBody>
          <a:bodyPr spcFirstLastPara="1" vert="horz" wrap="square" lIns="0" tIns="22828" rIns="0" bIns="22828" rtlCol="0" anchor="ctr" anchorCtr="0">
            <a:noAutofit/>
          </a:bodyPr>
          <a:lstStyle>
            <a:defPPr marR="0" lvl="0" algn="l" rtl="0">
              <a:lnSpc>
                <a:spcPct val="100000"/>
              </a:lnSpc>
              <a:spcBef>
                <a:spcPct val="0"/>
              </a:spcBef>
              <a:spcAft>
                <a:spcPct val="0"/>
              </a:spcAft>
              <a:defRPr lang="en-US"/>
            </a:defPPr>
            <a:lvl1pPr marL="0" marR="0" lvl="0" indent="0" algn="l" defTabSz="1828800" rtl="0" eaLnBrk="1" latinLnBrk="0" hangingPunct="1">
              <a:lnSpc>
                <a:spcPct val="90000"/>
              </a:lnSpc>
              <a:spcBef>
                <a:spcPts val="2000"/>
              </a:spcBef>
              <a:spcAft>
                <a:spcPct val="0"/>
              </a:spcAft>
              <a:buClr>
                <a:srgbClr val="000000"/>
              </a:buClr>
              <a:buFont typeface="Arial" pitchFamily="34" charset="0"/>
              <a:buNone/>
              <a:defRPr sz="5600" b="0" i="0" u="none" strike="noStrike" kern="1200" cap="none" baseline="0">
                <a:solidFill>
                  <a:srgbClr val="56687A"/>
                </a:solidFill>
                <a:latin typeface="Community Light" panose="02000303040000020003" pitchFamily="2" charset="0"/>
                <a:ea typeface="+mn-ea"/>
                <a:cs typeface="+mn-cs"/>
                <a:sym typeface="Arial" pitchFamily="34" charset="0"/>
              </a:defRPr>
            </a:lvl1pPr>
            <a:lvl2pPr marL="914400" marR="0" lvl="1" indent="0" algn="l" defTabSz="1828800" rtl="0" eaLnBrk="1" latinLnBrk="0" hangingPunct="1">
              <a:lnSpc>
                <a:spcPct val="90000"/>
              </a:lnSpc>
              <a:spcBef>
                <a:spcPts val="1000"/>
              </a:spcBef>
              <a:spcAft>
                <a:spcPct val="0"/>
              </a:spcAft>
              <a:buClr>
                <a:srgbClr val="000000"/>
              </a:buClr>
              <a:buFont typeface="Arial" pitchFamily="34" charset="0"/>
              <a:buNone/>
              <a:defRPr sz="4800" b="0" i="0" u="none" strike="noStrike" kern="1200" cap="none" baseline="0">
                <a:solidFill>
                  <a:srgbClr val="56687A"/>
                </a:solidFill>
                <a:latin typeface="Community Light" panose="02000303040000020003" pitchFamily="2" charset="0"/>
                <a:ea typeface="+mn-ea"/>
                <a:cs typeface="+mn-cs"/>
                <a:sym typeface="Arial" pitchFamily="34" charset="0"/>
              </a:defRPr>
            </a:lvl2pPr>
            <a:lvl3pPr marL="1828800" marR="0" lvl="2" indent="0" algn="l" defTabSz="1828800" rtl="0" eaLnBrk="1" latinLnBrk="0" hangingPunct="1">
              <a:lnSpc>
                <a:spcPct val="90000"/>
              </a:lnSpc>
              <a:spcBef>
                <a:spcPts val="1000"/>
              </a:spcBef>
              <a:spcAft>
                <a:spcPct val="0"/>
              </a:spcAft>
              <a:buClr>
                <a:srgbClr val="000000"/>
              </a:buClr>
              <a:buFont typeface="Arial" pitchFamily="34" charset="0"/>
              <a:buNone/>
              <a:defRPr sz="4000" b="0" i="0" u="none" strike="noStrike" kern="1200" cap="none" baseline="0">
                <a:solidFill>
                  <a:srgbClr val="56687A"/>
                </a:solidFill>
                <a:latin typeface="Community Light" panose="02000303040000020003" pitchFamily="2" charset="0"/>
                <a:ea typeface="+mn-ea"/>
                <a:cs typeface="+mn-cs"/>
                <a:sym typeface="Arial" pitchFamily="34" charset="0"/>
              </a:defRPr>
            </a:lvl3pPr>
            <a:lvl4pPr marL="2743200" marR="0" lvl="3" indent="0" algn="l" defTabSz="1828800" rtl="0" eaLnBrk="1" latinLnBrk="0" hangingPunct="1">
              <a:lnSpc>
                <a:spcPct val="90000"/>
              </a:lnSpc>
              <a:spcBef>
                <a:spcPts val="1000"/>
              </a:spcBef>
              <a:spcAft>
                <a:spcPct val="0"/>
              </a:spcAft>
              <a:buClr>
                <a:srgbClr val="000000"/>
              </a:buClr>
              <a:buFont typeface="Arial" pitchFamily="34" charset="0"/>
              <a:buNone/>
              <a:defRPr sz="3600" b="0" i="0" u="none" strike="noStrike" kern="1200" cap="none" baseline="0">
                <a:solidFill>
                  <a:srgbClr val="56687A"/>
                </a:solidFill>
                <a:latin typeface="Community Light" panose="02000303040000020003" pitchFamily="2" charset="0"/>
                <a:ea typeface="+mn-ea"/>
                <a:cs typeface="+mn-cs"/>
                <a:sym typeface="Arial" pitchFamily="34" charset="0"/>
              </a:defRPr>
            </a:lvl4pPr>
            <a:lvl5pPr marL="3657600" marR="0" lvl="4" indent="0" algn="l" defTabSz="1828800" rtl="0" eaLnBrk="1" latinLnBrk="0" hangingPunct="1">
              <a:lnSpc>
                <a:spcPct val="90000"/>
              </a:lnSpc>
              <a:spcBef>
                <a:spcPts val="1000"/>
              </a:spcBef>
              <a:spcAft>
                <a:spcPct val="0"/>
              </a:spcAft>
              <a:buClr>
                <a:srgbClr val="000000"/>
              </a:buClr>
              <a:buFont typeface="Arial" pitchFamily="34" charset="0"/>
              <a:buNone/>
              <a:defRPr sz="3600" b="0" i="0" u="none" strike="noStrike" kern="1200" cap="none" baseline="0">
                <a:solidFill>
                  <a:srgbClr val="56687A"/>
                </a:solidFill>
                <a:latin typeface="Community Light" panose="02000303040000020003" pitchFamily="2" charset="0"/>
                <a:ea typeface="+mn-ea"/>
                <a:cs typeface="+mn-cs"/>
                <a:sym typeface="Arial" pitchFamily="34" charset="0"/>
              </a:defRPr>
            </a:lvl5pPr>
            <a:lvl6pPr marL="5029200" marR="0" lvl="5"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6pPr>
            <a:lvl7pPr marL="5943600" marR="0" lvl="6"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7pPr>
            <a:lvl8pPr marL="6858000" marR="0" lvl="7" indent="-457200" algn="l" defTabSz="1828800" rtl="0" eaLnBrk="1" latinLnBrk="0" hangingPunct="1">
              <a:lnSpc>
                <a:spcPct val="90000"/>
              </a:lnSpc>
              <a:spcBef>
                <a:spcPts val="1000"/>
              </a:spcBef>
              <a:spcAft>
                <a:spcPct val="0"/>
              </a:spcAft>
              <a:buClr>
                <a:srgbClr val="000000"/>
              </a:buClr>
              <a:buFont typeface="Arial" pitchFamily="34" charset="0"/>
              <a:buChar char="•"/>
              <a:defRPr sz="3600" b="0" i="0" u="none" strike="noStrike" kern="1200" cap="none">
                <a:solidFill>
                  <a:schemeClr val="tx1"/>
                </a:solidFill>
                <a:latin typeface="+mn-lt"/>
                <a:ea typeface="+mn-ea"/>
                <a:cs typeface="+mn-cs"/>
                <a:sym typeface="Arial" pitchFamily="34" charset="0"/>
              </a:defRPr>
            </a:lvl8pPr>
            <a:lvl9pPr marL="7772400" indent="-457200" algn="l" defTabSz="1828800" rtl="0" eaLnBrk="1" latinLnBrk="0" hangingPunct="1">
              <a:lnSpc>
                <a:spcPct val="90000"/>
              </a:lnSpc>
              <a:spcBef>
                <a:spcPts val="1000"/>
              </a:spcBef>
              <a:buFont typeface="Arial" pitchFamily="34" charset="0"/>
              <a:buChar char="•"/>
              <a:defRPr sz="3600" kern="1200">
                <a:solidFill>
                  <a:schemeClr val="tx1"/>
                </a:solidFill>
                <a:latin typeface="+mn-lt"/>
                <a:ea typeface="+mn-ea"/>
                <a:cs typeface="+mn-cs"/>
              </a:defRPr>
            </a:lvl9pPr>
          </a:lstStyle>
          <a:p>
            <a:pPr defTabSz="914034">
              <a:spcBef>
                <a:spcPct val="0"/>
              </a:spcBef>
            </a:pPr>
            <a:r>
              <a:rPr lang="en-US" sz="3600" b="1" dirty="0">
                <a:solidFill>
                  <a:schemeClr val="tx1"/>
                </a:solidFill>
                <a:latin typeface="Community"/>
                <a:cs typeface="Arial" pitchFamily="34" charset="0"/>
              </a:rPr>
              <a:t>Ethics &amp; Risks</a:t>
            </a:r>
            <a:endParaRPr lang="en-US" sz="3600" b="1" dirty="0">
              <a:solidFill>
                <a:schemeClr val="tx1"/>
              </a:solidFill>
              <a:latin typeface="Community" panose="02000303040000020003" pitchFamily="2" charset="0"/>
            </a:endParaRPr>
          </a:p>
        </p:txBody>
      </p:sp>
      <p:pic>
        <p:nvPicPr>
          <p:cNvPr id="14" name="Picture 13" descr="A screenshot of a course&#10;&#10;Description automatically generated">
            <a:extLst>
              <a:ext uri="{FF2B5EF4-FFF2-40B4-BE49-F238E27FC236}">
                <a16:creationId xmlns:a16="http://schemas.microsoft.com/office/drawing/2014/main" id="{A9D5F725-1292-F8B3-A996-6158A75709DF}"/>
              </a:ext>
            </a:extLst>
          </p:cNvPr>
          <p:cNvPicPr>
            <a:picLocks noChangeAspect="1"/>
          </p:cNvPicPr>
          <p:nvPr/>
        </p:nvPicPr>
        <p:blipFill>
          <a:blip r:embed="rId7"/>
          <a:stretch>
            <a:fillRect/>
          </a:stretch>
        </p:blipFill>
        <p:spPr>
          <a:xfrm>
            <a:off x="9679279" y="12243132"/>
            <a:ext cx="6046707" cy="1371268"/>
          </a:xfrm>
          <a:prstGeom prst="rect">
            <a:avLst/>
          </a:prstGeom>
        </p:spPr>
      </p:pic>
      <p:pic>
        <p:nvPicPr>
          <p:cNvPr id="16" name="Picture 15" descr="A screenshot of a course&#10;&#10;Description automatically generated">
            <a:extLst>
              <a:ext uri="{FF2B5EF4-FFF2-40B4-BE49-F238E27FC236}">
                <a16:creationId xmlns:a16="http://schemas.microsoft.com/office/drawing/2014/main" id="{8E89A874-6B2E-2604-04F1-D5F2A2185914}"/>
              </a:ext>
            </a:extLst>
          </p:cNvPr>
          <p:cNvPicPr>
            <a:picLocks noChangeAspect="1"/>
          </p:cNvPicPr>
          <p:nvPr/>
        </p:nvPicPr>
        <p:blipFill>
          <a:blip r:embed="rId8"/>
          <a:stretch>
            <a:fillRect/>
          </a:stretch>
        </p:blipFill>
        <p:spPr>
          <a:xfrm>
            <a:off x="9215463" y="7790685"/>
            <a:ext cx="6173140" cy="1397551"/>
          </a:xfrm>
          <a:prstGeom prst="rect">
            <a:avLst/>
          </a:prstGeom>
        </p:spPr>
      </p:pic>
      <p:pic>
        <p:nvPicPr>
          <p:cNvPr id="18" name="Picture 17" descr="A screenshot of a website&#10;&#10;Description automatically generated">
            <a:extLst>
              <a:ext uri="{FF2B5EF4-FFF2-40B4-BE49-F238E27FC236}">
                <a16:creationId xmlns:a16="http://schemas.microsoft.com/office/drawing/2014/main" id="{E7157743-B619-C7EB-969B-4710A6662082}"/>
              </a:ext>
            </a:extLst>
          </p:cNvPr>
          <p:cNvPicPr>
            <a:picLocks noChangeAspect="1"/>
          </p:cNvPicPr>
          <p:nvPr/>
        </p:nvPicPr>
        <p:blipFill>
          <a:blip r:embed="rId9"/>
          <a:stretch>
            <a:fillRect/>
          </a:stretch>
        </p:blipFill>
        <p:spPr>
          <a:xfrm>
            <a:off x="1369127" y="7897716"/>
            <a:ext cx="6583618" cy="1290520"/>
          </a:xfrm>
          <a:prstGeom prst="rect">
            <a:avLst/>
          </a:prstGeom>
        </p:spPr>
      </p:pic>
      <p:pic>
        <p:nvPicPr>
          <p:cNvPr id="20" name="Picture 19" descr="A screenshot of a computer&#10;&#10;Description automatically generated">
            <a:extLst>
              <a:ext uri="{FF2B5EF4-FFF2-40B4-BE49-F238E27FC236}">
                <a16:creationId xmlns:a16="http://schemas.microsoft.com/office/drawing/2014/main" id="{21106AC9-CCC6-B2B8-8DF6-D8AA99F54B01}"/>
              </a:ext>
            </a:extLst>
          </p:cNvPr>
          <p:cNvPicPr>
            <a:picLocks noChangeAspect="1"/>
          </p:cNvPicPr>
          <p:nvPr/>
        </p:nvPicPr>
        <p:blipFill>
          <a:blip r:embed="rId10"/>
          <a:stretch>
            <a:fillRect/>
          </a:stretch>
        </p:blipFill>
        <p:spPr>
          <a:xfrm>
            <a:off x="16596347" y="7897716"/>
            <a:ext cx="6305409" cy="1065781"/>
          </a:xfrm>
          <a:prstGeom prst="rect">
            <a:avLst/>
          </a:prstGeom>
        </p:spPr>
      </p:pic>
    </p:spTree>
    <p:extLst>
      <p:ext uri="{BB962C8B-B14F-4D97-AF65-F5344CB8AC3E}">
        <p14:creationId xmlns:p14="http://schemas.microsoft.com/office/powerpoint/2010/main" val="3550074409"/>
      </p:ext>
    </p:extLst>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139" name="Google Shape;2171;p249">
            <a:extLst>
              <a:ext uri="{FF2B5EF4-FFF2-40B4-BE49-F238E27FC236}">
                <a16:creationId xmlns:a16="http://schemas.microsoft.com/office/drawing/2014/main" id="{3D695C85-8E30-8EE2-0ECA-74DF433E85A3}"/>
              </a:ext>
            </a:extLst>
          </p:cNvPr>
          <p:cNvSpPr/>
          <p:nvPr/>
        </p:nvSpPr>
        <p:spPr>
          <a:xfrm>
            <a:off x="7725929" y="3346528"/>
            <a:ext cx="16174500" cy="16174500"/>
          </a:xfrm>
          <a:prstGeom prst="chord">
            <a:avLst>
              <a:gd name="adj1" fmla="val 9805585"/>
              <a:gd name="adj2" fmla="val 980802"/>
            </a:avLst>
          </a:prstGeom>
          <a:solidFill>
            <a:srgbClr val="FBEBD3"/>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RPr lang="en-US"/>
            </a:defPPr>
          </a:lstStyle>
          <a:p>
            <a:pPr marL="0" marR="0" lvl="0" indent="0" defTabSz="914400" eaLnBrk="1" fontAlgn="auto" latinLnBrk="0" hangingPunct="1">
              <a:lnSpc>
                <a:spcPct val="100000"/>
              </a:lnSpc>
              <a:spcBef>
                <a:spcPct val="0"/>
              </a:spcBef>
              <a:spcAft>
                <a:spcPct val="0"/>
              </a:spcAft>
              <a:buClrTx/>
              <a:buSzTx/>
              <a:buFontTx/>
              <a:buNone/>
              <a:defRPr/>
            </a:pPr>
            <a:endParaRPr kumimoji="0" sz="1400" b="0" i="0" u="none" strike="noStrike" kern="0" cap="none" spc="0" normalizeH="0" baseline="0" noProof="0">
              <a:ln>
                <a:noFill/>
              </a:ln>
              <a:solidFill>
                <a:sysClr val="windowText" lastClr="000000"/>
              </a:solidFill>
              <a:effectLst/>
              <a:uLnTx/>
              <a:uFillTx/>
            </a:endParaRPr>
          </a:p>
        </p:txBody>
      </p:sp>
      <p:grpSp>
        <p:nvGrpSpPr>
          <p:cNvPr id="140" name="Google Shape;2172;p249">
            <a:extLst>
              <a:ext uri="{FF2B5EF4-FFF2-40B4-BE49-F238E27FC236}">
                <a16:creationId xmlns:a16="http://schemas.microsoft.com/office/drawing/2014/main" id="{A16469E4-3F8B-62BC-F4AB-ADE2CB19C09D}"/>
              </a:ext>
            </a:extLst>
          </p:cNvPr>
          <p:cNvGrpSpPr/>
          <p:nvPr/>
        </p:nvGrpSpPr>
        <p:grpSpPr>
          <a:xfrm>
            <a:off x="9725256" y="4306298"/>
            <a:ext cx="12175702" cy="5094726"/>
            <a:chOff x="1302100" y="1662850"/>
            <a:chExt cx="6594650" cy="2759425"/>
          </a:xfrm>
        </p:grpSpPr>
        <p:grpSp>
          <p:nvGrpSpPr>
            <p:cNvPr id="141" name="Google Shape;2173;p249">
              <a:extLst>
                <a:ext uri="{FF2B5EF4-FFF2-40B4-BE49-F238E27FC236}">
                  <a16:creationId xmlns:a16="http://schemas.microsoft.com/office/drawing/2014/main" id="{5D79EC43-0D66-80CC-1D79-BA76ABE4C221}"/>
                </a:ext>
              </a:extLst>
            </p:cNvPr>
            <p:cNvGrpSpPr/>
            <p:nvPr/>
          </p:nvGrpSpPr>
          <p:grpSpPr>
            <a:xfrm>
              <a:off x="1373675" y="1662850"/>
              <a:ext cx="6522324" cy="2706000"/>
              <a:chOff x="1373675" y="1662850"/>
              <a:chExt cx="6522324" cy="2706000"/>
            </a:xfrm>
          </p:grpSpPr>
          <p:cxnSp>
            <p:nvCxnSpPr>
              <p:cNvPr id="149" name="Google Shape;2174;p249">
                <a:extLst>
                  <a:ext uri="{FF2B5EF4-FFF2-40B4-BE49-F238E27FC236}">
                    <a16:creationId xmlns:a16="http://schemas.microsoft.com/office/drawing/2014/main" id="{24F745B9-A43B-0832-4DCE-7133CE9C5500}"/>
                  </a:ext>
                </a:extLst>
              </p:cNvPr>
              <p:cNvCxnSpPr/>
              <p:nvPr/>
            </p:nvCxnSpPr>
            <p:spPr>
              <a:xfrm rot="10800000" flipH="1">
                <a:off x="6078200" y="3837050"/>
                <a:ext cx="1761000" cy="392400"/>
              </a:xfrm>
              <a:prstGeom prst="straightConnector1">
                <a:avLst/>
              </a:prstGeom>
              <a:noFill/>
              <a:ln w="9525" cap="flat" cmpd="sng">
                <a:solidFill>
                  <a:srgbClr val="FFF6E5"/>
                </a:solidFill>
                <a:prstDash val="solid"/>
                <a:round/>
                <a:headEnd type="none" w="sm" len="sm"/>
                <a:tailEnd type="none" w="sm" len="sm"/>
              </a:ln>
            </p:spPr>
          </p:cxnSp>
          <p:cxnSp>
            <p:nvCxnSpPr>
              <p:cNvPr id="150" name="Google Shape;2175;p249">
                <a:extLst>
                  <a:ext uri="{FF2B5EF4-FFF2-40B4-BE49-F238E27FC236}">
                    <a16:creationId xmlns:a16="http://schemas.microsoft.com/office/drawing/2014/main" id="{C9F1D721-256D-4B2A-CC21-3F7742323A22}"/>
                  </a:ext>
                </a:extLst>
              </p:cNvPr>
              <p:cNvCxnSpPr/>
              <p:nvPr/>
            </p:nvCxnSpPr>
            <p:spPr>
              <a:xfrm flipH="1">
                <a:off x="7844255" y="2259658"/>
                <a:ext cx="42600" cy="1577400"/>
              </a:xfrm>
              <a:prstGeom prst="straightConnector1">
                <a:avLst/>
              </a:prstGeom>
              <a:noFill/>
              <a:ln w="9525" cap="flat" cmpd="sng">
                <a:solidFill>
                  <a:srgbClr val="FFF6E5"/>
                </a:solidFill>
                <a:prstDash val="solid"/>
                <a:round/>
                <a:headEnd type="none" w="sm" len="sm"/>
                <a:tailEnd type="none" w="sm" len="sm"/>
              </a:ln>
            </p:spPr>
          </p:cxnSp>
          <p:grpSp>
            <p:nvGrpSpPr>
              <p:cNvPr id="151" name="Google Shape;2176;p249">
                <a:extLst>
                  <a:ext uri="{FF2B5EF4-FFF2-40B4-BE49-F238E27FC236}">
                    <a16:creationId xmlns:a16="http://schemas.microsoft.com/office/drawing/2014/main" id="{9EC6B420-214E-822B-B9A8-3D4A4613D691}"/>
                  </a:ext>
                </a:extLst>
              </p:cNvPr>
              <p:cNvGrpSpPr/>
              <p:nvPr/>
            </p:nvGrpSpPr>
            <p:grpSpPr>
              <a:xfrm>
                <a:off x="1373675" y="1662850"/>
                <a:ext cx="6522324" cy="2706000"/>
                <a:chOff x="1373675" y="1662850"/>
                <a:chExt cx="6522324" cy="2706000"/>
              </a:xfrm>
            </p:grpSpPr>
            <p:cxnSp>
              <p:nvCxnSpPr>
                <p:cNvPr id="152" name="Google Shape;2177;p249">
                  <a:extLst>
                    <a:ext uri="{FF2B5EF4-FFF2-40B4-BE49-F238E27FC236}">
                      <a16:creationId xmlns:a16="http://schemas.microsoft.com/office/drawing/2014/main" id="{FEE720BF-6E92-A9E5-91EE-CECA218AD694}"/>
                    </a:ext>
                  </a:extLst>
                </p:cNvPr>
                <p:cNvCxnSpPr/>
                <p:nvPr/>
              </p:nvCxnSpPr>
              <p:spPr>
                <a:xfrm flipH="1">
                  <a:off x="5474099" y="2238582"/>
                  <a:ext cx="2421900" cy="1056000"/>
                </a:xfrm>
                <a:prstGeom prst="straightConnector1">
                  <a:avLst/>
                </a:prstGeom>
                <a:noFill/>
                <a:ln w="9525" cap="flat" cmpd="sng">
                  <a:solidFill>
                    <a:srgbClr val="FFF6E5"/>
                  </a:solidFill>
                  <a:prstDash val="solid"/>
                  <a:round/>
                  <a:headEnd type="none" w="sm" len="sm"/>
                  <a:tailEnd type="none" w="sm" len="sm"/>
                </a:ln>
              </p:spPr>
            </p:cxnSp>
            <p:cxnSp>
              <p:nvCxnSpPr>
                <p:cNvPr id="153" name="Google Shape;2178;p249">
                  <a:extLst>
                    <a:ext uri="{FF2B5EF4-FFF2-40B4-BE49-F238E27FC236}">
                      <a16:creationId xmlns:a16="http://schemas.microsoft.com/office/drawing/2014/main" id="{4843CACB-4F56-E90C-95F7-6DD5A9F45347}"/>
                    </a:ext>
                  </a:extLst>
                </p:cNvPr>
                <p:cNvCxnSpPr/>
                <p:nvPr/>
              </p:nvCxnSpPr>
              <p:spPr>
                <a:xfrm flipH="1">
                  <a:off x="6057575" y="1960435"/>
                  <a:ext cx="142200" cy="2356800"/>
                </a:xfrm>
                <a:prstGeom prst="straightConnector1">
                  <a:avLst/>
                </a:prstGeom>
                <a:noFill/>
                <a:ln w="9525" cap="flat" cmpd="sng">
                  <a:solidFill>
                    <a:srgbClr val="FFF6E5"/>
                  </a:solidFill>
                  <a:prstDash val="solid"/>
                  <a:round/>
                  <a:headEnd type="none" w="sm" len="sm"/>
                  <a:tailEnd type="none" w="sm" len="sm"/>
                </a:ln>
              </p:spPr>
            </p:cxnSp>
            <p:cxnSp>
              <p:nvCxnSpPr>
                <p:cNvPr id="154" name="Google Shape;2179;p249">
                  <a:extLst>
                    <a:ext uri="{FF2B5EF4-FFF2-40B4-BE49-F238E27FC236}">
                      <a16:creationId xmlns:a16="http://schemas.microsoft.com/office/drawing/2014/main" id="{281E49CF-F43C-928A-F8AB-88171CF85076}"/>
                    </a:ext>
                  </a:extLst>
                </p:cNvPr>
                <p:cNvCxnSpPr/>
                <p:nvPr/>
              </p:nvCxnSpPr>
              <p:spPr>
                <a:xfrm flipH="1">
                  <a:off x="5479175" y="1981511"/>
                  <a:ext cx="720600" cy="1328700"/>
                </a:xfrm>
                <a:prstGeom prst="straightConnector1">
                  <a:avLst/>
                </a:prstGeom>
                <a:noFill/>
                <a:ln w="9525" cap="flat" cmpd="sng">
                  <a:solidFill>
                    <a:srgbClr val="FFF6E5"/>
                  </a:solidFill>
                  <a:prstDash val="solid"/>
                  <a:round/>
                  <a:headEnd type="none" w="sm" len="sm"/>
                  <a:tailEnd type="none" w="sm" len="sm"/>
                </a:ln>
              </p:spPr>
            </p:cxnSp>
            <p:cxnSp>
              <p:nvCxnSpPr>
                <p:cNvPr id="155" name="Google Shape;2180;p249">
                  <a:extLst>
                    <a:ext uri="{FF2B5EF4-FFF2-40B4-BE49-F238E27FC236}">
                      <a16:creationId xmlns:a16="http://schemas.microsoft.com/office/drawing/2014/main" id="{CDCCCB24-6CFE-F2C9-CBBD-08EB4BCC028A}"/>
                    </a:ext>
                  </a:extLst>
                </p:cNvPr>
                <p:cNvCxnSpPr/>
                <p:nvPr/>
              </p:nvCxnSpPr>
              <p:spPr>
                <a:xfrm>
                  <a:off x="4616750" y="1662850"/>
                  <a:ext cx="883200" cy="1668000"/>
                </a:xfrm>
                <a:prstGeom prst="straightConnector1">
                  <a:avLst/>
                </a:prstGeom>
                <a:noFill/>
                <a:ln w="9525" cap="flat" cmpd="sng">
                  <a:solidFill>
                    <a:srgbClr val="FFF6E5"/>
                  </a:solidFill>
                  <a:prstDash val="solid"/>
                  <a:round/>
                  <a:headEnd type="none" w="sm" len="sm"/>
                  <a:tailEnd type="none" w="sm" len="sm"/>
                </a:ln>
              </p:spPr>
            </p:cxnSp>
            <p:cxnSp>
              <p:nvCxnSpPr>
                <p:cNvPr id="156" name="Google Shape;2181;p249">
                  <a:extLst>
                    <a:ext uri="{FF2B5EF4-FFF2-40B4-BE49-F238E27FC236}">
                      <a16:creationId xmlns:a16="http://schemas.microsoft.com/office/drawing/2014/main" id="{F2453508-2855-9555-1993-9B2647E8EB9A}"/>
                    </a:ext>
                  </a:extLst>
                </p:cNvPr>
                <p:cNvCxnSpPr/>
                <p:nvPr/>
              </p:nvCxnSpPr>
              <p:spPr>
                <a:xfrm flipH="1">
                  <a:off x="3599275" y="1728642"/>
                  <a:ext cx="885900" cy="1509300"/>
                </a:xfrm>
                <a:prstGeom prst="straightConnector1">
                  <a:avLst/>
                </a:prstGeom>
                <a:noFill/>
                <a:ln w="9525" cap="flat" cmpd="sng">
                  <a:solidFill>
                    <a:srgbClr val="FFF6E5"/>
                  </a:solidFill>
                  <a:prstDash val="solid"/>
                  <a:round/>
                  <a:headEnd type="none" w="sm" len="sm"/>
                  <a:tailEnd type="none" w="sm" len="sm"/>
                </a:ln>
              </p:spPr>
            </p:cxnSp>
            <p:cxnSp>
              <p:nvCxnSpPr>
                <p:cNvPr id="157" name="Google Shape;2182;p249">
                  <a:extLst>
                    <a:ext uri="{FF2B5EF4-FFF2-40B4-BE49-F238E27FC236}">
                      <a16:creationId xmlns:a16="http://schemas.microsoft.com/office/drawing/2014/main" id="{D4AB484A-8E0D-9649-B271-9322F1EFB829}"/>
                    </a:ext>
                  </a:extLst>
                </p:cNvPr>
                <p:cNvCxnSpPr/>
                <p:nvPr/>
              </p:nvCxnSpPr>
              <p:spPr>
                <a:xfrm>
                  <a:off x="2953939" y="1884579"/>
                  <a:ext cx="666000" cy="1363800"/>
                </a:xfrm>
                <a:prstGeom prst="straightConnector1">
                  <a:avLst/>
                </a:prstGeom>
                <a:noFill/>
                <a:ln w="9525" cap="flat" cmpd="sng">
                  <a:solidFill>
                    <a:srgbClr val="FFF6E5"/>
                  </a:solidFill>
                  <a:prstDash val="solid"/>
                  <a:round/>
                  <a:headEnd type="none" w="sm" len="sm"/>
                  <a:tailEnd type="none" w="sm" len="sm"/>
                </a:ln>
              </p:spPr>
            </p:cxnSp>
            <p:cxnSp>
              <p:nvCxnSpPr>
                <p:cNvPr id="158" name="Google Shape;2183;p249">
                  <a:extLst>
                    <a:ext uri="{FF2B5EF4-FFF2-40B4-BE49-F238E27FC236}">
                      <a16:creationId xmlns:a16="http://schemas.microsoft.com/office/drawing/2014/main" id="{6120657D-492A-D8CE-5E80-D2CBA35E9F91}"/>
                    </a:ext>
                  </a:extLst>
                </p:cNvPr>
                <p:cNvCxnSpPr/>
                <p:nvPr/>
              </p:nvCxnSpPr>
              <p:spPr>
                <a:xfrm>
                  <a:off x="1394296" y="2273063"/>
                  <a:ext cx="2220600" cy="969900"/>
                </a:xfrm>
                <a:prstGeom prst="straightConnector1">
                  <a:avLst/>
                </a:prstGeom>
                <a:noFill/>
                <a:ln w="9525" cap="flat" cmpd="sng">
                  <a:solidFill>
                    <a:srgbClr val="FFF6E5"/>
                  </a:solidFill>
                  <a:prstDash val="solid"/>
                  <a:round/>
                  <a:headEnd type="none" w="sm" len="sm"/>
                  <a:tailEnd type="none" w="sm" len="sm"/>
                </a:ln>
              </p:spPr>
            </p:cxnSp>
            <p:cxnSp>
              <p:nvCxnSpPr>
                <p:cNvPr id="159" name="Google Shape;2184;p249">
                  <a:extLst>
                    <a:ext uri="{FF2B5EF4-FFF2-40B4-BE49-F238E27FC236}">
                      <a16:creationId xmlns:a16="http://schemas.microsoft.com/office/drawing/2014/main" id="{17589B9C-7AFF-9556-8F60-B747B4C07C22}"/>
                    </a:ext>
                  </a:extLst>
                </p:cNvPr>
                <p:cNvCxnSpPr/>
                <p:nvPr/>
              </p:nvCxnSpPr>
              <p:spPr>
                <a:xfrm flipH="1">
                  <a:off x="1378728" y="2255455"/>
                  <a:ext cx="16500" cy="1576200"/>
                </a:xfrm>
                <a:prstGeom prst="straightConnector1">
                  <a:avLst/>
                </a:prstGeom>
                <a:noFill/>
                <a:ln w="9525" cap="flat" cmpd="sng">
                  <a:solidFill>
                    <a:srgbClr val="FFF6E5"/>
                  </a:solidFill>
                  <a:prstDash val="solid"/>
                  <a:round/>
                  <a:headEnd type="none" w="sm" len="sm"/>
                  <a:tailEnd type="none" w="sm" len="sm"/>
                </a:ln>
              </p:spPr>
            </p:cxnSp>
            <p:cxnSp>
              <p:nvCxnSpPr>
                <p:cNvPr id="160" name="Google Shape;2185;p249">
                  <a:extLst>
                    <a:ext uri="{FF2B5EF4-FFF2-40B4-BE49-F238E27FC236}">
                      <a16:creationId xmlns:a16="http://schemas.microsoft.com/office/drawing/2014/main" id="{ED7E0F5A-FF4B-14E1-956A-53317BC16797}"/>
                    </a:ext>
                  </a:extLst>
                </p:cNvPr>
                <p:cNvCxnSpPr/>
                <p:nvPr/>
              </p:nvCxnSpPr>
              <p:spPr>
                <a:xfrm flipH="1">
                  <a:off x="3165575" y="3232750"/>
                  <a:ext cx="454500" cy="1136100"/>
                </a:xfrm>
                <a:prstGeom prst="straightConnector1">
                  <a:avLst/>
                </a:prstGeom>
                <a:noFill/>
                <a:ln w="9525" cap="flat" cmpd="sng">
                  <a:solidFill>
                    <a:srgbClr val="FFF6E5"/>
                  </a:solidFill>
                  <a:prstDash val="solid"/>
                  <a:round/>
                  <a:headEnd type="none" w="sm" len="sm"/>
                  <a:tailEnd type="none" w="sm" len="sm"/>
                </a:ln>
              </p:spPr>
            </p:cxnSp>
            <p:cxnSp>
              <p:nvCxnSpPr>
                <p:cNvPr id="161" name="Google Shape;2186;p249">
                  <a:extLst>
                    <a:ext uri="{FF2B5EF4-FFF2-40B4-BE49-F238E27FC236}">
                      <a16:creationId xmlns:a16="http://schemas.microsoft.com/office/drawing/2014/main" id="{CE435D57-819C-75DF-4EEF-6567363F34A1}"/>
                    </a:ext>
                  </a:extLst>
                </p:cNvPr>
                <p:cNvCxnSpPr/>
                <p:nvPr/>
              </p:nvCxnSpPr>
              <p:spPr>
                <a:xfrm rot="10800000">
                  <a:off x="3599325" y="3227825"/>
                  <a:ext cx="1900500" cy="66900"/>
                </a:xfrm>
                <a:prstGeom prst="straightConnector1">
                  <a:avLst/>
                </a:prstGeom>
                <a:noFill/>
                <a:ln w="9525" cap="flat" cmpd="sng">
                  <a:solidFill>
                    <a:srgbClr val="FFF6E5"/>
                  </a:solidFill>
                  <a:prstDash val="solid"/>
                  <a:round/>
                  <a:headEnd type="none" w="sm" len="sm"/>
                  <a:tailEnd type="none" w="sm" len="sm"/>
                </a:ln>
              </p:spPr>
            </p:cxnSp>
            <p:cxnSp>
              <p:nvCxnSpPr>
                <p:cNvPr id="162" name="Google Shape;2187;p249">
                  <a:extLst>
                    <a:ext uri="{FF2B5EF4-FFF2-40B4-BE49-F238E27FC236}">
                      <a16:creationId xmlns:a16="http://schemas.microsoft.com/office/drawing/2014/main" id="{CD2B9BC1-7997-08BD-1221-2B7DAC8D35EB}"/>
                    </a:ext>
                  </a:extLst>
                </p:cNvPr>
                <p:cNvCxnSpPr/>
                <p:nvPr/>
              </p:nvCxnSpPr>
              <p:spPr>
                <a:xfrm flipH="1">
                  <a:off x="3175850" y="4234600"/>
                  <a:ext cx="2912700" cy="129000"/>
                </a:xfrm>
                <a:prstGeom prst="straightConnector1">
                  <a:avLst/>
                </a:prstGeom>
                <a:noFill/>
                <a:ln w="9525" cap="flat" cmpd="sng">
                  <a:solidFill>
                    <a:srgbClr val="FFF6E5"/>
                  </a:solidFill>
                  <a:prstDash val="solid"/>
                  <a:round/>
                  <a:headEnd type="none" w="sm" len="sm"/>
                  <a:tailEnd type="none" w="sm" len="sm"/>
                </a:ln>
              </p:spPr>
            </p:cxnSp>
            <p:cxnSp>
              <p:nvCxnSpPr>
                <p:cNvPr id="163" name="Google Shape;2188;p249">
                  <a:extLst>
                    <a:ext uri="{FF2B5EF4-FFF2-40B4-BE49-F238E27FC236}">
                      <a16:creationId xmlns:a16="http://schemas.microsoft.com/office/drawing/2014/main" id="{67CC5FD2-F478-1616-8C23-4F3E522EFFE4}"/>
                    </a:ext>
                  </a:extLst>
                </p:cNvPr>
                <p:cNvCxnSpPr/>
                <p:nvPr/>
              </p:nvCxnSpPr>
              <p:spPr>
                <a:xfrm rot="10800000">
                  <a:off x="6264300" y="1848800"/>
                  <a:ext cx="1559400" cy="1983000"/>
                </a:xfrm>
                <a:prstGeom prst="straightConnector1">
                  <a:avLst/>
                </a:prstGeom>
                <a:noFill/>
                <a:ln w="9525" cap="flat" cmpd="sng">
                  <a:solidFill>
                    <a:srgbClr val="FFF6E5"/>
                  </a:solidFill>
                  <a:prstDash val="solid"/>
                  <a:round/>
                  <a:headEnd type="none" w="sm" len="sm"/>
                  <a:tailEnd type="none" w="sm" len="sm"/>
                </a:ln>
              </p:spPr>
            </p:cxnSp>
            <p:cxnSp>
              <p:nvCxnSpPr>
                <p:cNvPr id="164" name="Google Shape;2189;p249">
                  <a:extLst>
                    <a:ext uri="{FF2B5EF4-FFF2-40B4-BE49-F238E27FC236}">
                      <a16:creationId xmlns:a16="http://schemas.microsoft.com/office/drawing/2014/main" id="{7AC4D733-8060-C9D1-1CEF-6FC272AECAB8}"/>
                    </a:ext>
                  </a:extLst>
                </p:cNvPr>
                <p:cNvCxnSpPr/>
                <p:nvPr/>
              </p:nvCxnSpPr>
              <p:spPr>
                <a:xfrm flipH="1">
                  <a:off x="1389200" y="1900400"/>
                  <a:ext cx="1621500" cy="1864200"/>
                </a:xfrm>
                <a:prstGeom prst="straightConnector1">
                  <a:avLst/>
                </a:prstGeom>
                <a:noFill/>
                <a:ln w="9525" cap="flat" cmpd="sng">
                  <a:solidFill>
                    <a:srgbClr val="FFF6E5"/>
                  </a:solidFill>
                  <a:prstDash val="solid"/>
                  <a:round/>
                  <a:headEnd type="none" w="sm" len="sm"/>
                  <a:tailEnd type="none" w="sm" len="sm"/>
                </a:ln>
              </p:spPr>
            </p:cxnSp>
            <p:cxnSp>
              <p:nvCxnSpPr>
                <p:cNvPr id="165" name="Google Shape;2190;p249">
                  <a:extLst>
                    <a:ext uri="{FF2B5EF4-FFF2-40B4-BE49-F238E27FC236}">
                      <a16:creationId xmlns:a16="http://schemas.microsoft.com/office/drawing/2014/main" id="{D5FE534E-9301-14E9-FFAA-B2D34A56332B}"/>
                    </a:ext>
                  </a:extLst>
                </p:cNvPr>
                <p:cNvCxnSpPr/>
                <p:nvPr/>
              </p:nvCxnSpPr>
              <p:spPr>
                <a:xfrm rot="10800000">
                  <a:off x="5510025" y="3299825"/>
                  <a:ext cx="521700" cy="960600"/>
                </a:xfrm>
                <a:prstGeom prst="straightConnector1">
                  <a:avLst/>
                </a:prstGeom>
                <a:noFill/>
                <a:ln w="9525" cap="flat" cmpd="sng">
                  <a:solidFill>
                    <a:srgbClr val="FFF6E5"/>
                  </a:solidFill>
                  <a:prstDash val="solid"/>
                  <a:round/>
                  <a:headEnd type="none" w="sm" len="sm"/>
                  <a:tailEnd type="none" w="sm" len="sm"/>
                </a:ln>
              </p:spPr>
            </p:cxnSp>
            <p:cxnSp>
              <p:nvCxnSpPr>
                <p:cNvPr id="166" name="Google Shape;2191;p249">
                  <a:extLst>
                    <a:ext uri="{FF2B5EF4-FFF2-40B4-BE49-F238E27FC236}">
                      <a16:creationId xmlns:a16="http://schemas.microsoft.com/office/drawing/2014/main" id="{1FDEBE14-4EAD-95B7-B0DD-9B9666B831B2}"/>
                    </a:ext>
                  </a:extLst>
                </p:cNvPr>
                <p:cNvCxnSpPr/>
                <p:nvPr/>
              </p:nvCxnSpPr>
              <p:spPr>
                <a:xfrm rot="10800000">
                  <a:off x="1373675" y="3800900"/>
                  <a:ext cx="1786800" cy="537000"/>
                </a:xfrm>
                <a:prstGeom prst="straightConnector1">
                  <a:avLst/>
                </a:prstGeom>
                <a:noFill/>
                <a:ln w="9525" cap="flat" cmpd="sng">
                  <a:solidFill>
                    <a:srgbClr val="FFF6E5"/>
                  </a:solidFill>
                  <a:prstDash val="solid"/>
                  <a:round/>
                  <a:headEnd type="none" w="sm" len="sm"/>
                  <a:tailEnd type="none" w="sm" len="sm"/>
                </a:ln>
              </p:spPr>
            </p:cxnSp>
          </p:grpSp>
        </p:grpSp>
        <p:grpSp>
          <p:nvGrpSpPr>
            <p:cNvPr id="142" name="Google Shape;2192;p249">
              <a:extLst>
                <a:ext uri="{FF2B5EF4-FFF2-40B4-BE49-F238E27FC236}">
                  <a16:creationId xmlns:a16="http://schemas.microsoft.com/office/drawing/2014/main" id="{EA74296D-0F22-EEA9-DA5A-9CF47D6449B8}"/>
                </a:ext>
              </a:extLst>
            </p:cNvPr>
            <p:cNvGrpSpPr/>
            <p:nvPr/>
          </p:nvGrpSpPr>
          <p:grpSpPr>
            <a:xfrm>
              <a:off x="1302100" y="3168075"/>
              <a:ext cx="6594650" cy="1254200"/>
              <a:chOff x="1302100" y="3168075"/>
              <a:chExt cx="6594650" cy="1254200"/>
            </a:xfrm>
          </p:grpSpPr>
          <p:sp>
            <p:nvSpPr>
              <p:cNvPr id="143" name="Google Shape;2193;p249">
                <a:extLst>
                  <a:ext uri="{FF2B5EF4-FFF2-40B4-BE49-F238E27FC236}">
                    <a16:creationId xmlns:a16="http://schemas.microsoft.com/office/drawing/2014/main" id="{0E088B1F-782C-0A2E-0B07-5C37A93F4398}"/>
                  </a:ext>
                </a:extLst>
              </p:cNvPr>
              <p:cNvSpPr/>
              <p:nvPr/>
            </p:nvSpPr>
            <p:spPr>
              <a:xfrm>
                <a:off x="1302100" y="3720525"/>
                <a:ext cx="137100" cy="137100"/>
              </a:xfrm>
              <a:prstGeom prst="ellipse">
                <a:avLst/>
              </a:prstGeom>
              <a:solidFill>
                <a:srgbClr val="FFF6E5"/>
              </a:solidFill>
              <a:ln>
                <a:noFill/>
              </a:ln>
            </p:spPr>
            <p:txBody>
              <a:bodyPr spcFirstLastPara="1" wrap="square" lIns="243800" tIns="243800" rIns="243800" bIns="243800" anchor="ctr" anchorCtr="0">
                <a:noAutofit/>
              </a:bodyPr>
              <a:lstStyle>
                <a:defPPr marR="0" lvl="0" algn="l" rtl="0">
                  <a:lnSpc>
                    <a:spcPct val="100000"/>
                  </a:lnSpc>
                  <a:spcBef>
                    <a:spcPct val="0"/>
                  </a:spcBef>
                  <a:spcAft>
                    <a:spcPct val="0"/>
                  </a:spcAft>
                  <a:defRPr lang="en-US"/>
                </a:defPPr>
              </a:lstStyle>
              <a:p>
                <a:pPr marL="0" marR="0" lvl="0" indent="0" defTabSz="914400" eaLnBrk="1" fontAlgn="auto" latinLnBrk="0" hangingPunct="1">
                  <a:lnSpc>
                    <a:spcPct val="100000"/>
                  </a:lnSpc>
                  <a:spcBef>
                    <a:spcPct val="0"/>
                  </a:spcBef>
                  <a:spcAft>
                    <a:spcPct val="0"/>
                  </a:spcAft>
                  <a:buClrTx/>
                  <a:buSzTx/>
                  <a:buFontTx/>
                  <a:buNone/>
                  <a:defRPr/>
                </a:pPr>
                <a:endParaRPr kumimoji="0" sz="9957" b="0" i="0" u="none" strike="noStrike" kern="0" cap="none" spc="0" normalizeH="0" baseline="0" noProof="0">
                  <a:ln>
                    <a:noFill/>
                  </a:ln>
                  <a:solidFill>
                    <a:srgbClr val="3C4345"/>
                  </a:solidFill>
                  <a:effectLst/>
                  <a:uLnTx/>
                  <a:uFillTx/>
                </a:endParaRPr>
              </a:p>
            </p:txBody>
          </p:sp>
          <p:sp>
            <p:nvSpPr>
              <p:cNvPr id="144" name="Google Shape;2194;p249">
                <a:extLst>
                  <a:ext uri="{FF2B5EF4-FFF2-40B4-BE49-F238E27FC236}">
                    <a16:creationId xmlns:a16="http://schemas.microsoft.com/office/drawing/2014/main" id="{3E01D565-B78A-751B-9E89-7462CCF409B9}"/>
                  </a:ext>
                </a:extLst>
              </p:cNvPr>
              <p:cNvSpPr/>
              <p:nvPr/>
            </p:nvSpPr>
            <p:spPr>
              <a:xfrm>
                <a:off x="3117575" y="4285175"/>
                <a:ext cx="137100" cy="137100"/>
              </a:xfrm>
              <a:prstGeom prst="ellipse">
                <a:avLst/>
              </a:prstGeom>
              <a:solidFill>
                <a:srgbClr val="FFF6E5"/>
              </a:solidFill>
              <a:ln>
                <a:noFill/>
              </a:ln>
            </p:spPr>
            <p:txBody>
              <a:bodyPr spcFirstLastPara="1" wrap="square" lIns="243800" tIns="243800" rIns="243800" bIns="243800" anchor="ctr" anchorCtr="0">
                <a:noAutofit/>
              </a:bodyPr>
              <a:lstStyle>
                <a:defPPr marR="0" lvl="0" algn="l" rtl="0">
                  <a:lnSpc>
                    <a:spcPct val="100000"/>
                  </a:lnSpc>
                  <a:spcBef>
                    <a:spcPct val="0"/>
                  </a:spcBef>
                  <a:spcAft>
                    <a:spcPct val="0"/>
                  </a:spcAft>
                  <a:defRPr lang="en-US"/>
                </a:defPPr>
              </a:lstStyle>
              <a:p>
                <a:pPr marL="0" marR="0" lvl="0" indent="0" defTabSz="914400" eaLnBrk="1" fontAlgn="auto" latinLnBrk="0" hangingPunct="1">
                  <a:lnSpc>
                    <a:spcPct val="100000"/>
                  </a:lnSpc>
                  <a:spcBef>
                    <a:spcPct val="0"/>
                  </a:spcBef>
                  <a:spcAft>
                    <a:spcPct val="0"/>
                  </a:spcAft>
                  <a:buClrTx/>
                  <a:buSzTx/>
                  <a:buFontTx/>
                  <a:buNone/>
                  <a:defRPr/>
                </a:pPr>
                <a:endParaRPr kumimoji="0" sz="9957" b="0" i="0" u="none" strike="noStrike" kern="0" cap="none" spc="0" normalizeH="0" baseline="0" noProof="0">
                  <a:ln>
                    <a:noFill/>
                  </a:ln>
                  <a:solidFill>
                    <a:srgbClr val="3C4345"/>
                  </a:solidFill>
                  <a:effectLst/>
                  <a:uLnTx/>
                  <a:uFillTx/>
                </a:endParaRPr>
              </a:p>
            </p:txBody>
          </p:sp>
          <p:sp>
            <p:nvSpPr>
              <p:cNvPr id="145" name="Google Shape;2195;p249">
                <a:extLst>
                  <a:ext uri="{FF2B5EF4-FFF2-40B4-BE49-F238E27FC236}">
                    <a16:creationId xmlns:a16="http://schemas.microsoft.com/office/drawing/2014/main" id="{FCD9F867-444E-61BB-4FC5-F614C3B71C51}"/>
                  </a:ext>
                </a:extLst>
              </p:cNvPr>
              <p:cNvSpPr/>
              <p:nvPr/>
            </p:nvSpPr>
            <p:spPr>
              <a:xfrm>
                <a:off x="3547750" y="3168075"/>
                <a:ext cx="137100" cy="137100"/>
              </a:xfrm>
              <a:prstGeom prst="ellipse">
                <a:avLst/>
              </a:prstGeom>
              <a:solidFill>
                <a:srgbClr val="FFF6E5"/>
              </a:solidFill>
              <a:ln>
                <a:noFill/>
              </a:ln>
            </p:spPr>
            <p:txBody>
              <a:bodyPr spcFirstLastPara="1" wrap="square" lIns="243800" tIns="243800" rIns="243800" bIns="243800" anchor="ctr" anchorCtr="0">
                <a:noAutofit/>
              </a:bodyPr>
              <a:lstStyle>
                <a:defPPr marR="0" lvl="0" algn="l" rtl="0">
                  <a:lnSpc>
                    <a:spcPct val="100000"/>
                  </a:lnSpc>
                  <a:spcBef>
                    <a:spcPct val="0"/>
                  </a:spcBef>
                  <a:spcAft>
                    <a:spcPct val="0"/>
                  </a:spcAft>
                  <a:defRPr lang="en-US"/>
                </a:defPPr>
              </a:lstStyle>
              <a:p>
                <a:pPr marL="0" marR="0" lvl="0" indent="0" defTabSz="914400" eaLnBrk="1" fontAlgn="auto" latinLnBrk="0" hangingPunct="1">
                  <a:lnSpc>
                    <a:spcPct val="100000"/>
                  </a:lnSpc>
                  <a:spcBef>
                    <a:spcPct val="0"/>
                  </a:spcBef>
                  <a:spcAft>
                    <a:spcPct val="0"/>
                  </a:spcAft>
                  <a:buClrTx/>
                  <a:buSzTx/>
                  <a:buFontTx/>
                  <a:buNone/>
                  <a:defRPr/>
                </a:pPr>
                <a:endParaRPr kumimoji="0" sz="9957" b="0" i="0" u="none" strike="noStrike" kern="0" cap="none" spc="0" normalizeH="0" baseline="0" noProof="0">
                  <a:ln>
                    <a:noFill/>
                  </a:ln>
                  <a:solidFill>
                    <a:srgbClr val="3C4345"/>
                  </a:solidFill>
                  <a:effectLst/>
                  <a:uLnTx/>
                  <a:uFillTx/>
                </a:endParaRPr>
              </a:p>
            </p:txBody>
          </p:sp>
          <p:sp>
            <p:nvSpPr>
              <p:cNvPr id="146" name="Google Shape;2196;p249">
                <a:extLst>
                  <a:ext uri="{FF2B5EF4-FFF2-40B4-BE49-F238E27FC236}">
                    <a16:creationId xmlns:a16="http://schemas.microsoft.com/office/drawing/2014/main" id="{86A4969D-2981-EC96-1C81-4F4CECC5668F}"/>
                  </a:ext>
                </a:extLst>
              </p:cNvPr>
              <p:cNvSpPr/>
              <p:nvPr/>
            </p:nvSpPr>
            <p:spPr>
              <a:xfrm>
                <a:off x="5426275" y="3203713"/>
                <a:ext cx="137100" cy="137100"/>
              </a:xfrm>
              <a:prstGeom prst="ellipse">
                <a:avLst/>
              </a:prstGeom>
              <a:solidFill>
                <a:srgbClr val="FFF6E5"/>
              </a:solidFill>
              <a:ln>
                <a:noFill/>
              </a:ln>
            </p:spPr>
            <p:txBody>
              <a:bodyPr spcFirstLastPara="1" wrap="square" lIns="243800" tIns="243800" rIns="243800" bIns="243800" anchor="ctr" anchorCtr="0">
                <a:noAutofit/>
              </a:bodyPr>
              <a:lstStyle>
                <a:defPPr marR="0" lvl="0" algn="l" rtl="0">
                  <a:lnSpc>
                    <a:spcPct val="100000"/>
                  </a:lnSpc>
                  <a:spcBef>
                    <a:spcPct val="0"/>
                  </a:spcBef>
                  <a:spcAft>
                    <a:spcPct val="0"/>
                  </a:spcAft>
                  <a:defRPr lang="en-US"/>
                </a:defPPr>
              </a:lstStyle>
              <a:p>
                <a:pPr marL="0" marR="0" lvl="0" indent="0" defTabSz="914400" eaLnBrk="1" fontAlgn="auto" latinLnBrk="0" hangingPunct="1">
                  <a:lnSpc>
                    <a:spcPct val="100000"/>
                  </a:lnSpc>
                  <a:spcBef>
                    <a:spcPct val="0"/>
                  </a:spcBef>
                  <a:spcAft>
                    <a:spcPct val="0"/>
                  </a:spcAft>
                  <a:buClrTx/>
                  <a:buSzTx/>
                  <a:buFontTx/>
                  <a:buNone/>
                  <a:defRPr/>
                </a:pPr>
                <a:endParaRPr kumimoji="0" sz="9957" b="0" i="0" u="none" strike="noStrike" kern="0" cap="none" spc="0" normalizeH="0" baseline="0" noProof="0">
                  <a:ln>
                    <a:noFill/>
                  </a:ln>
                  <a:solidFill>
                    <a:srgbClr val="3C4345"/>
                  </a:solidFill>
                  <a:effectLst/>
                  <a:uLnTx/>
                  <a:uFillTx/>
                </a:endParaRPr>
              </a:p>
            </p:txBody>
          </p:sp>
          <p:sp>
            <p:nvSpPr>
              <p:cNvPr id="147" name="Google Shape;2197;p249">
                <a:extLst>
                  <a:ext uri="{FF2B5EF4-FFF2-40B4-BE49-F238E27FC236}">
                    <a16:creationId xmlns:a16="http://schemas.microsoft.com/office/drawing/2014/main" id="{A0DAF0A3-0187-60BC-03DC-F3D1F96EE8FE}"/>
                  </a:ext>
                </a:extLst>
              </p:cNvPr>
              <p:cNvSpPr/>
              <p:nvPr/>
            </p:nvSpPr>
            <p:spPr>
              <a:xfrm>
                <a:off x="5989350" y="4173050"/>
                <a:ext cx="137100" cy="137100"/>
              </a:xfrm>
              <a:prstGeom prst="ellipse">
                <a:avLst/>
              </a:prstGeom>
              <a:solidFill>
                <a:srgbClr val="FFF6E5"/>
              </a:solidFill>
              <a:ln>
                <a:noFill/>
              </a:ln>
            </p:spPr>
            <p:txBody>
              <a:bodyPr spcFirstLastPara="1" wrap="square" lIns="243800" tIns="243800" rIns="243800" bIns="243800" anchor="ctr" anchorCtr="0">
                <a:noAutofit/>
              </a:bodyPr>
              <a:lstStyle>
                <a:defPPr marR="0" lvl="0" algn="l" rtl="0">
                  <a:lnSpc>
                    <a:spcPct val="100000"/>
                  </a:lnSpc>
                  <a:spcBef>
                    <a:spcPct val="0"/>
                  </a:spcBef>
                  <a:spcAft>
                    <a:spcPct val="0"/>
                  </a:spcAft>
                  <a:defRPr lang="en-US"/>
                </a:defPPr>
              </a:lstStyle>
              <a:p>
                <a:pPr marL="0" marR="0" lvl="0" indent="0" defTabSz="914400" eaLnBrk="1" fontAlgn="auto" latinLnBrk="0" hangingPunct="1">
                  <a:lnSpc>
                    <a:spcPct val="100000"/>
                  </a:lnSpc>
                  <a:spcBef>
                    <a:spcPct val="0"/>
                  </a:spcBef>
                  <a:spcAft>
                    <a:spcPct val="0"/>
                  </a:spcAft>
                  <a:buClrTx/>
                  <a:buSzTx/>
                  <a:buFontTx/>
                  <a:buNone/>
                  <a:defRPr/>
                </a:pPr>
                <a:endParaRPr kumimoji="0" sz="9957" b="0" i="0" u="none" strike="noStrike" kern="0" cap="none" spc="0" normalizeH="0" baseline="0" noProof="0">
                  <a:ln>
                    <a:noFill/>
                  </a:ln>
                  <a:solidFill>
                    <a:srgbClr val="3C4345"/>
                  </a:solidFill>
                  <a:effectLst/>
                  <a:uLnTx/>
                  <a:uFillTx/>
                </a:endParaRPr>
              </a:p>
            </p:txBody>
          </p:sp>
          <p:sp>
            <p:nvSpPr>
              <p:cNvPr id="148" name="Google Shape;2198;p249">
                <a:extLst>
                  <a:ext uri="{FF2B5EF4-FFF2-40B4-BE49-F238E27FC236}">
                    <a16:creationId xmlns:a16="http://schemas.microsoft.com/office/drawing/2014/main" id="{80288795-767D-ED13-5C90-70424FFD5B1A}"/>
                  </a:ext>
                </a:extLst>
              </p:cNvPr>
              <p:cNvSpPr/>
              <p:nvPr/>
            </p:nvSpPr>
            <p:spPr>
              <a:xfrm>
                <a:off x="7759650" y="3749225"/>
                <a:ext cx="137100" cy="137100"/>
              </a:xfrm>
              <a:prstGeom prst="ellipse">
                <a:avLst/>
              </a:prstGeom>
              <a:solidFill>
                <a:srgbClr val="FFF6E5"/>
              </a:solidFill>
              <a:ln>
                <a:noFill/>
              </a:ln>
            </p:spPr>
            <p:txBody>
              <a:bodyPr spcFirstLastPara="1" wrap="square" lIns="243800" tIns="243800" rIns="243800" bIns="243800" anchor="ctr" anchorCtr="0">
                <a:noAutofit/>
              </a:bodyPr>
              <a:lstStyle>
                <a:defPPr marR="0" lvl="0" algn="l" rtl="0">
                  <a:lnSpc>
                    <a:spcPct val="100000"/>
                  </a:lnSpc>
                  <a:spcBef>
                    <a:spcPct val="0"/>
                  </a:spcBef>
                  <a:spcAft>
                    <a:spcPct val="0"/>
                  </a:spcAft>
                  <a:defRPr lang="en-US"/>
                </a:defPPr>
              </a:lstStyle>
              <a:p>
                <a:pPr marL="0" marR="0" lvl="0" indent="0" defTabSz="914400" eaLnBrk="1" fontAlgn="auto" latinLnBrk="0" hangingPunct="1">
                  <a:lnSpc>
                    <a:spcPct val="100000"/>
                  </a:lnSpc>
                  <a:spcBef>
                    <a:spcPct val="0"/>
                  </a:spcBef>
                  <a:spcAft>
                    <a:spcPct val="0"/>
                  </a:spcAft>
                  <a:buClrTx/>
                  <a:buSzTx/>
                  <a:buFontTx/>
                  <a:buNone/>
                  <a:defRPr/>
                </a:pPr>
                <a:endParaRPr kumimoji="0" sz="9957" b="0" i="0" u="none" strike="noStrike" kern="0" cap="none" spc="0" normalizeH="0" baseline="0" noProof="0">
                  <a:ln>
                    <a:noFill/>
                  </a:ln>
                  <a:solidFill>
                    <a:srgbClr val="3C4345"/>
                  </a:solidFill>
                  <a:effectLst/>
                  <a:uLnTx/>
                  <a:uFillTx/>
                </a:endParaRPr>
              </a:p>
            </p:txBody>
          </p:sp>
        </p:grpSp>
      </p:grpSp>
      <p:sp>
        <p:nvSpPr>
          <p:cNvPr id="167" name="Google Shape;2199;p249">
            <a:extLst>
              <a:ext uri="{FF2B5EF4-FFF2-40B4-BE49-F238E27FC236}">
                <a16:creationId xmlns:a16="http://schemas.microsoft.com/office/drawing/2014/main" id="{6373153C-4F61-6396-38F2-63DEAA439A81}"/>
              </a:ext>
            </a:extLst>
          </p:cNvPr>
          <p:cNvSpPr txBox="1"/>
          <p:nvPr/>
        </p:nvSpPr>
        <p:spPr>
          <a:xfrm>
            <a:off x="534987" y="460755"/>
            <a:ext cx="23365442" cy="2880997"/>
          </a:xfrm>
          <a:prstGeom prst="rect">
            <a:avLst/>
          </a:prstGeom>
          <a:noFill/>
          <a:ln>
            <a:noFill/>
          </a:ln>
        </p:spPr>
        <p:txBody>
          <a:bodyPr spcFirstLastPara="1" wrap="square" lIns="0" tIns="0" rIns="0" bIns="0" anchor="t" anchorCtr="0">
            <a:noAutofit/>
          </a:bodyPr>
          <a:lstStyle>
            <a:defPPr marR="0" lvl="0" algn="l" rtl="0">
              <a:lnSpc>
                <a:spcPct val="100000"/>
              </a:lnSpc>
              <a:spcBef>
                <a:spcPct val="0"/>
              </a:spcBef>
              <a:spcAft>
                <a:spcPct val="0"/>
              </a:spcAft>
              <a:defRPr lang="en-US"/>
            </a:defPPr>
            <a:lvl1pPr marL="0" marR="0" lvl="0" algn="l" defTabSz="914400" rtl="0" eaLnBrk="1" latinLnBrk="0" hangingPunct="0">
              <a:lnSpc>
                <a:spcPct val="90000"/>
              </a:lnSpc>
              <a:spcBef>
                <a:spcPct val="0"/>
              </a:spcBef>
              <a:spcAft>
                <a:spcPct val="0"/>
              </a:spcAft>
              <a:buClr>
                <a:srgbClr val="915907"/>
              </a:buClr>
              <a:buSzPts val="3300"/>
              <a:buFont typeface="Arial" pitchFamily="34" charset="0"/>
              <a:buNone/>
              <a:defRPr sz="6600" b="0" i="0" u="none" strike="noStrike" kern="1200" cap="none">
                <a:solidFill>
                  <a:srgbClr val="915907"/>
                </a:solidFill>
                <a:latin typeface="Arial" pitchFamily="34" charset="0"/>
                <a:ea typeface="Arial" pitchFamily="34" charset="0"/>
                <a:cs typeface="Arial" pitchFamily="34" charset="0"/>
                <a:sym typeface="Arial" pitchFamily="34" charset="0"/>
              </a:defRPr>
            </a:lvl1pPr>
            <a:lvl2pPr marL="0" marR="0" lvl="1" algn="l" defTabSz="914400" rtl="0" eaLnBrk="1" latinLnBrk="0" hangingPunct="0">
              <a:lnSpc>
                <a:spcPct val="100000"/>
              </a:lnSpc>
              <a:spcBef>
                <a:spcPct val="0"/>
              </a:spcBef>
              <a:spcAft>
                <a:spcPct val="0"/>
              </a:spcAft>
              <a:buClr>
                <a:srgbClr val="000000"/>
              </a:buClr>
              <a:buSzPts val="500"/>
              <a:buFont typeface="Arial" pitchFamily="34" charset="0"/>
              <a:buNone/>
              <a:defRPr sz="1800" b="0" i="0" u="none" strike="noStrike" kern="1200" cap="none">
                <a:solidFill>
                  <a:srgbClr val="000000"/>
                </a:solidFill>
                <a:latin typeface="Arial" pitchFamily="34" charset="0"/>
                <a:ea typeface="Arial" pitchFamily="34" charset="0"/>
                <a:cs typeface="Arial" pitchFamily="34" charset="0"/>
                <a:sym typeface="Arial" pitchFamily="34" charset="0"/>
              </a:defRPr>
            </a:lvl2pPr>
            <a:lvl3pPr marL="0" marR="0" lvl="2" algn="l" defTabSz="914400" rtl="0" eaLnBrk="1" latinLnBrk="0" hangingPunct="0">
              <a:lnSpc>
                <a:spcPct val="100000"/>
              </a:lnSpc>
              <a:spcBef>
                <a:spcPct val="0"/>
              </a:spcBef>
              <a:spcAft>
                <a:spcPct val="0"/>
              </a:spcAft>
              <a:buClr>
                <a:srgbClr val="000000"/>
              </a:buClr>
              <a:buSzPts val="500"/>
              <a:buFont typeface="Arial" pitchFamily="34" charset="0"/>
              <a:buNone/>
              <a:defRPr sz="1800" b="0" i="0" u="none" strike="noStrike" kern="1200" cap="none">
                <a:solidFill>
                  <a:srgbClr val="000000"/>
                </a:solidFill>
                <a:latin typeface="Arial" pitchFamily="34" charset="0"/>
                <a:ea typeface="Arial" pitchFamily="34" charset="0"/>
                <a:cs typeface="Arial" pitchFamily="34" charset="0"/>
                <a:sym typeface="Arial" pitchFamily="34" charset="0"/>
              </a:defRPr>
            </a:lvl3pPr>
            <a:lvl4pPr marL="0" marR="0" lvl="3" algn="l" defTabSz="914400" rtl="0" eaLnBrk="1" latinLnBrk="0" hangingPunct="0">
              <a:lnSpc>
                <a:spcPct val="100000"/>
              </a:lnSpc>
              <a:spcBef>
                <a:spcPct val="0"/>
              </a:spcBef>
              <a:spcAft>
                <a:spcPct val="0"/>
              </a:spcAft>
              <a:buClr>
                <a:srgbClr val="000000"/>
              </a:buClr>
              <a:buSzPts val="500"/>
              <a:buFont typeface="Arial" pitchFamily="34" charset="0"/>
              <a:buNone/>
              <a:defRPr sz="1800" b="0" i="0" u="none" strike="noStrike" kern="1200" cap="none">
                <a:solidFill>
                  <a:srgbClr val="000000"/>
                </a:solidFill>
                <a:latin typeface="Arial" pitchFamily="34" charset="0"/>
                <a:ea typeface="Arial" pitchFamily="34" charset="0"/>
                <a:cs typeface="Arial" pitchFamily="34" charset="0"/>
                <a:sym typeface="Arial" pitchFamily="34" charset="0"/>
              </a:defRPr>
            </a:lvl4pPr>
            <a:lvl5pPr marL="0" marR="0" lvl="4" algn="l" defTabSz="914400" rtl="0" eaLnBrk="1" latinLnBrk="0" hangingPunct="0">
              <a:lnSpc>
                <a:spcPct val="100000"/>
              </a:lnSpc>
              <a:spcBef>
                <a:spcPct val="0"/>
              </a:spcBef>
              <a:spcAft>
                <a:spcPct val="0"/>
              </a:spcAft>
              <a:buClr>
                <a:srgbClr val="000000"/>
              </a:buClr>
              <a:buSzPts val="500"/>
              <a:buFont typeface="Arial" pitchFamily="34" charset="0"/>
              <a:buNone/>
              <a:defRPr sz="1800" b="0" i="0" u="none" strike="noStrike" kern="1200" cap="none">
                <a:solidFill>
                  <a:srgbClr val="000000"/>
                </a:solidFill>
                <a:latin typeface="Arial" pitchFamily="34" charset="0"/>
                <a:ea typeface="Arial" pitchFamily="34" charset="0"/>
                <a:cs typeface="Arial" pitchFamily="34" charset="0"/>
                <a:sym typeface="Arial" pitchFamily="34" charset="0"/>
              </a:defRPr>
            </a:lvl5pPr>
            <a:lvl6pPr marL="0" marR="0" lvl="5" algn="l" defTabSz="914400" rtl="0" eaLnBrk="1" latinLnBrk="0" hangingPunct="0">
              <a:lnSpc>
                <a:spcPct val="100000"/>
              </a:lnSpc>
              <a:spcBef>
                <a:spcPct val="0"/>
              </a:spcBef>
              <a:spcAft>
                <a:spcPct val="0"/>
              </a:spcAft>
              <a:buClr>
                <a:srgbClr val="000000"/>
              </a:buClr>
              <a:buSzPts val="500"/>
              <a:buFont typeface="Arial" pitchFamily="34" charset="0"/>
              <a:buNone/>
              <a:defRPr sz="1800" b="0" i="0" u="none" strike="noStrike" kern="1200" cap="none">
                <a:solidFill>
                  <a:srgbClr val="000000"/>
                </a:solidFill>
                <a:latin typeface="Arial" pitchFamily="34" charset="0"/>
                <a:ea typeface="Arial" pitchFamily="34" charset="0"/>
                <a:cs typeface="Arial" pitchFamily="34" charset="0"/>
                <a:sym typeface="Arial" pitchFamily="34" charset="0"/>
              </a:defRPr>
            </a:lvl6pPr>
            <a:lvl7pPr marL="0" marR="0" lvl="6" algn="l" defTabSz="914400" rtl="0" eaLnBrk="1" latinLnBrk="0" hangingPunct="0">
              <a:lnSpc>
                <a:spcPct val="100000"/>
              </a:lnSpc>
              <a:spcBef>
                <a:spcPct val="0"/>
              </a:spcBef>
              <a:spcAft>
                <a:spcPct val="0"/>
              </a:spcAft>
              <a:buClr>
                <a:srgbClr val="000000"/>
              </a:buClr>
              <a:buSzPts val="500"/>
              <a:buFont typeface="Arial" pitchFamily="34" charset="0"/>
              <a:buNone/>
              <a:defRPr sz="1800" b="0" i="0" u="none" strike="noStrike" kern="1200" cap="none">
                <a:solidFill>
                  <a:srgbClr val="000000"/>
                </a:solidFill>
                <a:latin typeface="Arial" pitchFamily="34" charset="0"/>
                <a:ea typeface="Arial" pitchFamily="34" charset="0"/>
                <a:cs typeface="Arial" pitchFamily="34" charset="0"/>
                <a:sym typeface="Arial" pitchFamily="34" charset="0"/>
              </a:defRPr>
            </a:lvl7pPr>
            <a:lvl8pPr marL="0" marR="0" lvl="7" algn="l" defTabSz="914400" rtl="0" eaLnBrk="1" latinLnBrk="0" hangingPunct="0">
              <a:lnSpc>
                <a:spcPct val="100000"/>
              </a:lnSpc>
              <a:spcBef>
                <a:spcPct val="0"/>
              </a:spcBef>
              <a:spcAft>
                <a:spcPct val="0"/>
              </a:spcAft>
              <a:buClr>
                <a:srgbClr val="000000"/>
              </a:buClr>
              <a:buSzPts val="500"/>
              <a:buFont typeface="Arial" pitchFamily="34" charset="0"/>
              <a:buNone/>
              <a:defRPr sz="1800" b="0" i="0" u="none" strike="noStrike" kern="1200"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SzPts val="500"/>
              <a:buFont typeface="Arial" pitchFamily="34" charset="0"/>
              <a:buNone/>
              <a:defRPr sz="1800" b="0" i="0" u="none" strike="noStrike" cap="none">
                <a:solidFill>
                  <a:srgbClr val="000000"/>
                </a:solidFill>
                <a:latin typeface="Arial" pitchFamily="34" charset="0"/>
                <a:ea typeface="Arial" pitchFamily="34" charset="0"/>
                <a:cs typeface="Arial" pitchFamily="34" charset="0"/>
                <a:sym typeface="Arial" pitchFamily="34" charset="0"/>
              </a:defRPr>
            </a:lvl9pPr>
          </a:lstStyle>
          <a:p>
            <a:pPr marL="0" marR="0" lvl="0" indent="0" algn="l" defTabSz="914400" rtl="0" eaLnBrk="1" fontAlgn="auto" latinLnBrk="0" hangingPunct="1">
              <a:lnSpc>
                <a:spcPct val="100000"/>
              </a:lnSpc>
              <a:spcBef>
                <a:spcPts val="2000"/>
              </a:spcBef>
              <a:spcAft>
                <a:spcPts val="4000"/>
              </a:spcAft>
              <a:buClr>
                <a:srgbClr val="915907"/>
              </a:buClr>
              <a:buSzPts val="3300"/>
              <a:buFont typeface="Arial" pitchFamily="34" charset="0"/>
              <a:buNone/>
              <a:defRPr/>
            </a:pPr>
            <a:r>
              <a:rPr lang="en-US" sz="6000" kern="0" dirty="0">
                <a:solidFill>
                  <a:schemeClr val="tx2"/>
                </a:solidFill>
                <a:latin typeface="Community"/>
                <a:ea typeface="Century Gothic"/>
                <a:cs typeface="Arial" pitchFamily="34" charset="0"/>
              </a:rPr>
              <a:t>LinkedIn Learning is the only content tool that sits on top of the world’s largest professional data set</a:t>
            </a:r>
            <a:endParaRPr kumimoji="0" lang="en-US" sz="6000" u="none" strike="noStrike" kern="0" cap="none" spc="0" normalizeH="0" baseline="0" noProof="0" dirty="0">
              <a:ln>
                <a:noFill/>
              </a:ln>
              <a:solidFill>
                <a:srgbClr val="0A66C2"/>
              </a:solidFill>
              <a:effectLst/>
              <a:uLnTx/>
              <a:uFillTx/>
              <a:latin typeface="Community" panose="02000303040000020003" pitchFamily="2" charset="0"/>
              <a:sym typeface="Arial" pitchFamily="34" charset="0"/>
            </a:endParaRPr>
          </a:p>
        </p:txBody>
      </p:sp>
      <p:sp>
        <p:nvSpPr>
          <p:cNvPr id="168" name="Google Shape;2200;p249" descr="&lt;!--mw--&gt;&#10;{&#10;  &quot;99&quot;: &quot;members&quot;&#10;}">
            <a:extLst>
              <a:ext uri="{FF2B5EF4-FFF2-40B4-BE49-F238E27FC236}">
                <a16:creationId xmlns:a16="http://schemas.microsoft.com/office/drawing/2014/main" id="{B9094CCF-35EB-21DB-DDA5-7FF88A26A791}"/>
              </a:ext>
            </a:extLst>
          </p:cNvPr>
          <p:cNvSpPr txBox="1"/>
          <p:nvPr/>
        </p:nvSpPr>
        <p:spPr>
          <a:xfrm>
            <a:off x="8616163" y="6845626"/>
            <a:ext cx="2695500" cy="886200"/>
          </a:xfrm>
          <a:prstGeom prst="rect">
            <a:avLst/>
          </a:prstGeom>
          <a:noFill/>
          <a:ln>
            <a:noFill/>
          </a:ln>
        </p:spPr>
        <p:txBody>
          <a:bodyPr spcFirstLastPara="1" wrap="square" lIns="128400" tIns="128400" rIns="128400" bIns="128400" anchor="t" anchorCtr="0">
            <a:noAutofit/>
          </a:bodyPr>
          <a:lstStyle>
            <a:defPPr marR="0" lvl="0" algn="l" rtl="0">
              <a:lnSpc>
                <a:spcPct val="100000"/>
              </a:lnSpc>
              <a:spcBef>
                <a:spcPct val="0"/>
              </a:spcBef>
              <a:spcAft>
                <a:spcPct val="0"/>
              </a:spcAft>
              <a:defRPr lang="en-US"/>
            </a:defPPr>
          </a:lstStyle>
          <a:p>
            <a:pPr algn="ctr">
              <a:spcBef>
                <a:spcPct val="0"/>
              </a:spcBef>
              <a:spcAft>
                <a:spcPct val="0"/>
              </a:spcAft>
            </a:pPr>
            <a:r>
              <a:rPr lang="en-US" sz="3733" b="1">
                <a:solidFill>
                  <a:srgbClr val="0A66C2"/>
                </a:solidFill>
                <a:latin typeface="Community Semibold" panose="02000303040000020003" pitchFamily="2" charset="0"/>
              </a:rPr>
              <a:t>1B</a:t>
            </a:r>
            <a:r>
              <a:rPr lang="en-US" sz="2667" b="1">
                <a:solidFill>
                  <a:srgbClr val="0A66C2"/>
                </a:solidFill>
                <a:latin typeface="Community Semibold" panose="02000303040000020003" pitchFamily="2" charset="0"/>
              </a:rPr>
              <a:t> </a:t>
            </a:r>
            <a:br>
              <a:rPr lang="en-US" sz="2667" b="1">
                <a:solidFill>
                  <a:srgbClr val="0A66C2"/>
                </a:solidFill>
                <a:latin typeface="Community Semibold" panose="02000303040000020003" pitchFamily="2" charset="0"/>
              </a:rPr>
            </a:br>
            <a:r>
              <a:rPr lang="en-US" sz="2133" b="1">
                <a:solidFill>
                  <a:srgbClr val="0A66C2"/>
                </a:solidFill>
                <a:latin typeface="Community Semibold" panose="02000303040000020003" pitchFamily="2" charset="0"/>
              </a:rPr>
              <a:t>Members</a:t>
            </a:r>
            <a:endParaRPr sz="6400" b="1">
              <a:solidFill>
                <a:srgbClr val="0A66C2"/>
              </a:solidFill>
              <a:latin typeface="Community Semibold" panose="02000303040000020003" pitchFamily="2" charset="0"/>
            </a:endParaRPr>
          </a:p>
        </p:txBody>
      </p:sp>
      <p:sp>
        <p:nvSpPr>
          <p:cNvPr id="169" name="Google Shape;2201;p249" descr="&lt;!--mw--&gt;&#10;{&#10;  &quot;99&quot;: &quot;companies&quot;&#10;}">
            <a:extLst>
              <a:ext uri="{FF2B5EF4-FFF2-40B4-BE49-F238E27FC236}">
                <a16:creationId xmlns:a16="http://schemas.microsoft.com/office/drawing/2014/main" id="{5BD07B81-0473-A634-6AE5-8ECD1FC0153D}"/>
              </a:ext>
            </a:extLst>
          </p:cNvPr>
          <p:cNvSpPr txBox="1"/>
          <p:nvPr/>
        </p:nvSpPr>
        <p:spPr>
          <a:xfrm>
            <a:off x="11218258" y="5306139"/>
            <a:ext cx="2695500" cy="886200"/>
          </a:xfrm>
          <a:prstGeom prst="rect">
            <a:avLst/>
          </a:prstGeom>
          <a:noFill/>
          <a:ln>
            <a:noFill/>
          </a:ln>
        </p:spPr>
        <p:txBody>
          <a:bodyPr spcFirstLastPara="1" wrap="square" lIns="128400" tIns="128400" rIns="128400" bIns="128400" anchor="t" anchorCtr="0">
            <a:noAutofit/>
          </a:bodyPr>
          <a:lstStyle>
            <a:defPPr marR="0" lvl="0" algn="l" rtl="0">
              <a:lnSpc>
                <a:spcPct val="100000"/>
              </a:lnSpc>
              <a:spcBef>
                <a:spcPct val="0"/>
              </a:spcBef>
              <a:spcAft>
                <a:spcPct val="0"/>
              </a:spcAft>
              <a:defRPr lang="en-US"/>
            </a:defPPr>
          </a:lstStyle>
          <a:p>
            <a:pPr algn="ctr">
              <a:spcBef>
                <a:spcPct val="0"/>
              </a:spcBef>
              <a:spcAft>
                <a:spcPct val="0"/>
              </a:spcAft>
            </a:pPr>
            <a:r>
              <a:rPr lang="en-US" sz="3733" b="1">
                <a:solidFill>
                  <a:srgbClr val="0A66C2"/>
                </a:solidFill>
                <a:latin typeface="Community Semibold" panose="02000303040000020003" pitchFamily="2" charset="0"/>
              </a:rPr>
              <a:t>67M</a:t>
            </a:r>
            <a:r>
              <a:rPr lang="en-US" sz="2667" b="1">
                <a:solidFill>
                  <a:srgbClr val="0A66C2"/>
                </a:solidFill>
                <a:latin typeface="Community Semibold" panose="02000303040000020003" pitchFamily="2" charset="0"/>
              </a:rPr>
              <a:t> </a:t>
            </a:r>
            <a:br>
              <a:rPr lang="en-US" sz="2667" b="1">
                <a:solidFill>
                  <a:srgbClr val="0A66C2"/>
                </a:solidFill>
                <a:latin typeface="Community Semibold" panose="02000303040000020003" pitchFamily="2" charset="0"/>
              </a:rPr>
            </a:br>
            <a:r>
              <a:rPr lang="en-US" sz="2133" b="1">
                <a:solidFill>
                  <a:srgbClr val="0A66C2"/>
                </a:solidFill>
                <a:latin typeface="Community Semibold" panose="02000303040000020003" pitchFamily="2" charset="0"/>
              </a:rPr>
              <a:t>Companies</a:t>
            </a:r>
            <a:endParaRPr sz="6400" b="1">
              <a:solidFill>
                <a:srgbClr val="0A66C2"/>
              </a:solidFill>
              <a:latin typeface="Community Semibold" panose="02000303040000020003" pitchFamily="2" charset="0"/>
            </a:endParaRPr>
          </a:p>
        </p:txBody>
      </p:sp>
      <p:sp>
        <p:nvSpPr>
          <p:cNvPr id="170" name="Google Shape;2202;p249" descr="&lt;!--mw--&gt;&#10;{&#10;  &quot;99&quot;: &quot;skills&quot;&#10;}">
            <a:extLst>
              <a:ext uri="{FF2B5EF4-FFF2-40B4-BE49-F238E27FC236}">
                <a16:creationId xmlns:a16="http://schemas.microsoft.com/office/drawing/2014/main" id="{EF01A257-3407-1B00-56C9-0C6BB05FC84F}"/>
              </a:ext>
            </a:extLst>
          </p:cNvPr>
          <p:cNvSpPr txBox="1"/>
          <p:nvPr/>
        </p:nvSpPr>
        <p:spPr>
          <a:xfrm>
            <a:off x="17802078" y="5302862"/>
            <a:ext cx="2695500" cy="886200"/>
          </a:xfrm>
          <a:prstGeom prst="rect">
            <a:avLst/>
          </a:prstGeom>
          <a:noFill/>
          <a:ln>
            <a:noFill/>
          </a:ln>
        </p:spPr>
        <p:txBody>
          <a:bodyPr spcFirstLastPara="1" wrap="square" lIns="128400" tIns="128400" rIns="128400" bIns="128400" anchor="t" anchorCtr="0">
            <a:noAutofit/>
          </a:bodyPr>
          <a:lstStyle>
            <a:defPPr marR="0" lvl="0" algn="l" rtl="0">
              <a:lnSpc>
                <a:spcPct val="100000"/>
              </a:lnSpc>
              <a:spcBef>
                <a:spcPct val="0"/>
              </a:spcBef>
              <a:spcAft>
                <a:spcPct val="0"/>
              </a:spcAft>
              <a:defRPr lang="en-US"/>
            </a:defPPr>
          </a:lstStyle>
          <a:p>
            <a:pPr algn="ctr">
              <a:spcBef>
                <a:spcPct val="0"/>
              </a:spcBef>
              <a:spcAft>
                <a:spcPct val="0"/>
              </a:spcAft>
            </a:pPr>
            <a:r>
              <a:rPr lang="en-US" sz="3733" b="1">
                <a:solidFill>
                  <a:srgbClr val="0A66C2"/>
                </a:solidFill>
                <a:latin typeface="Community Semibold" panose="02000303040000020003" pitchFamily="2" charset="0"/>
              </a:rPr>
              <a:t>41K</a:t>
            </a:r>
            <a:br>
              <a:rPr lang="en-US" sz="2667" b="1">
                <a:solidFill>
                  <a:srgbClr val="0A66C2"/>
                </a:solidFill>
                <a:latin typeface="Community Semibold" panose="02000303040000020003" pitchFamily="2" charset="0"/>
              </a:rPr>
            </a:br>
            <a:r>
              <a:rPr lang="en-US" sz="2133" b="1">
                <a:solidFill>
                  <a:srgbClr val="0A66C2"/>
                </a:solidFill>
                <a:latin typeface="Community Semibold" panose="02000303040000020003" pitchFamily="2" charset="0"/>
              </a:rPr>
              <a:t>Skills</a:t>
            </a:r>
            <a:endParaRPr sz="2133" b="1">
              <a:solidFill>
                <a:srgbClr val="0A66C2"/>
              </a:solidFill>
              <a:latin typeface="Community Semibold" panose="02000303040000020003" pitchFamily="2" charset="0"/>
            </a:endParaRPr>
          </a:p>
        </p:txBody>
      </p:sp>
      <p:sp>
        <p:nvSpPr>
          <p:cNvPr id="171" name="Google Shape;2203;p249" descr="&lt;!--mw--&gt;&#10;{&#10;  &quot;99&quot;: &quot;job_seekers_weekly&quot;&#10;}">
            <a:extLst>
              <a:ext uri="{FF2B5EF4-FFF2-40B4-BE49-F238E27FC236}">
                <a16:creationId xmlns:a16="http://schemas.microsoft.com/office/drawing/2014/main" id="{F9CB9FE3-FD1B-F70F-D1BB-9F5A605B28F6}"/>
              </a:ext>
            </a:extLst>
          </p:cNvPr>
          <p:cNvSpPr txBox="1"/>
          <p:nvPr/>
        </p:nvSpPr>
        <p:spPr>
          <a:xfrm>
            <a:off x="14465100" y="4529121"/>
            <a:ext cx="2695500" cy="886200"/>
          </a:xfrm>
          <a:prstGeom prst="rect">
            <a:avLst/>
          </a:prstGeom>
          <a:noFill/>
          <a:ln>
            <a:noFill/>
          </a:ln>
        </p:spPr>
        <p:txBody>
          <a:bodyPr spcFirstLastPara="1" wrap="square" lIns="128400" tIns="128400" rIns="128400" bIns="128400" anchor="t" anchorCtr="0">
            <a:noAutofit/>
          </a:bodyPr>
          <a:lstStyle>
            <a:defPPr marR="0" lvl="0" algn="l" rtl="0">
              <a:lnSpc>
                <a:spcPct val="100000"/>
              </a:lnSpc>
              <a:spcBef>
                <a:spcPct val="0"/>
              </a:spcBef>
              <a:spcAft>
                <a:spcPct val="0"/>
              </a:spcAft>
              <a:defRPr lang="en-US"/>
            </a:defPPr>
          </a:lstStyle>
          <a:p>
            <a:pPr algn="ctr">
              <a:spcBef>
                <a:spcPct val="0"/>
              </a:spcBef>
              <a:spcAft>
                <a:spcPct val="0"/>
              </a:spcAft>
            </a:pPr>
            <a:r>
              <a:rPr lang="en-US" sz="3733" b="1">
                <a:solidFill>
                  <a:srgbClr val="0A66C2"/>
                </a:solidFill>
                <a:latin typeface="Community Semibold" panose="02000303040000020003" pitchFamily="2" charset="0"/>
              </a:rPr>
              <a:t>65M</a:t>
            </a:r>
            <a:br>
              <a:rPr lang="en-US" sz="2667" b="1">
                <a:solidFill>
                  <a:srgbClr val="0A66C2"/>
                </a:solidFill>
                <a:latin typeface="Community Semibold" panose="02000303040000020003" pitchFamily="2" charset="0"/>
              </a:rPr>
            </a:br>
            <a:r>
              <a:rPr lang="en-US" sz="2133" b="1">
                <a:solidFill>
                  <a:srgbClr val="0A66C2"/>
                </a:solidFill>
                <a:latin typeface="Community Semibold" panose="02000303040000020003" pitchFamily="2" charset="0"/>
              </a:rPr>
              <a:t>Job Seekers</a:t>
            </a:r>
            <a:endParaRPr sz="600" b="1">
              <a:latin typeface="Community Semibold" panose="02000303040000020003" pitchFamily="2" charset="0"/>
            </a:endParaRPr>
          </a:p>
          <a:p>
            <a:pPr algn="ctr">
              <a:spcBef>
                <a:spcPct val="0"/>
              </a:spcBef>
              <a:spcAft>
                <a:spcPct val="0"/>
              </a:spcAft>
            </a:pPr>
            <a:r>
              <a:rPr lang="en-US" sz="1800" b="1">
                <a:solidFill>
                  <a:srgbClr val="0A66C2"/>
                </a:solidFill>
                <a:latin typeface="Community Semibold" panose="02000303040000020003" pitchFamily="2" charset="0"/>
              </a:rPr>
              <a:t>Weekly</a:t>
            </a:r>
            <a:endParaRPr sz="1800" b="1">
              <a:solidFill>
                <a:srgbClr val="0A66C2"/>
              </a:solidFill>
              <a:latin typeface="Community Semibold" panose="02000303040000020003" pitchFamily="2" charset="0"/>
            </a:endParaRPr>
          </a:p>
        </p:txBody>
      </p:sp>
      <p:sp>
        <p:nvSpPr>
          <p:cNvPr id="172" name="Google Shape;2204;p249" descr="&lt;!--mw--&gt;&#10;{&#10;  &quot;99&quot;: &quot;courses&quot;&#10;}">
            <a:extLst>
              <a:ext uri="{FF2B5EF4-FFF2-40B4-BE49-F238E27FC236}">
                <a16:creationId xmlns:a16="http://schemas.microsoft.com/office/drawing/2014/main" id="{A1DD4E0D-1025-F368-95FD-F6638308F556}"/>
              </a:ext>
            </a:extLst>
          </p:cNvPr>
          <p:cNvSpPr txBox="1"/>
          <p:nvPr/>
        </p:nvSpPr>
        <p:spPr>
          <a:xfrm>
            <a:off x="20314041" y="6872679"/>
            <a:ext cx="2695500" cy="886200"/>
          </a:xfrm>
          <a:prstGeom prst="rect">
            <a:avLst/>
          </a:prstGeom>
          <a:noFill/>
          <a:ln>
            <a:noFill/>
          </a:ln>
        </p:spPr>
        <p:txBody>
          <a:bodyPr spcFirstLastPara="1" wrap="square" lIns="128400" tIns="128400" rIns="128400" bIns="128400" anchor="t" anchorCtr="0">
            <a:noAutofit/>
          </a:bodyPr>
          <a:lstStyle>
            <a:defPPr marR="0" lvl="0" algn="l" rtl="0">
              <a:lnSpc>
                <a:spcPct val="100000"/>
              </a:lnSpc>
              <a:spcBef>
                <a:spcPct val="0"/>
              </a:spcBef>
              <a:spcAft>
                <a:spcPct val="0"/>
              </a:spcAft>
              <a:defRPr lang="en-US"/>
            </a:defPPr>
          </a:lstStyle>
          <a:p>
            <a:pPr algn="ctr">
              <a:spcBef>
                <a:spcPct val="0"/>
              </a:spcBef>
              <a:spcAft>
                <a:spcPct val="0"/>
              </a:spcAft>
            </a:pPr>
            <a:r>
              <a:rPr lang="en-US" sz="3733" b="1">
                <a:solidFill>
                  <a:srgbClr val="0A66C2"/>
                </a:solidFill>
                <a:latin typeface="Community Semibold" panose="02000303040000020003" pitchFamily="2" charset="0"/>
              </a:rPr>
              <a:t>22K</a:t>
            </a:r>
            <a:br>
              <a:rPr lang="en-US" sz="2667" b="1">
                <a:solidFill>
                  <a:srgbClr val="0A66C2"/>
                </a:solidFill>
                <a:latin typeface="Community Semibold" panose="02000303040000020003" pitchFamily="2" charset="0"/>
              </a:rPr>
            </a:br>
            <a:r>
              <a:rPr lang="en-US" sz="2133" b="1">
                <a:solidFill>
                  <a:srgbClr val="0A66C2"/>
                </a:solidFill>
                <a:latin typeface="Community Semibold" panose="02000303040000020003" pitchFamily="2" charset="0"/>
              </a:rPr>
              <a:t>Courses</a:t>
            </a:r>
            <a:endParaRPr sz="6400" b="1">
              <a:solidFill>
                <a:srgbClr val="0A66C2"/>
              </a:solidFill>
              <a:latin typeface="Community Semibold" panose="02000303040000020003" pitchFamily="2" charset="0"/>
            </a:endParaRPr>
          </a:p>
        </p:txBody>
      </p:sp>
      <p:grpSp>
        <p:nvGrpSpPr>
          <p:cNvPr id="173" name="Google Shape;2205;p249">
            <a:extLst>
              <a:ext uri="{FF2B5EF4-FFF2-40B4-BE49-F238E27FC236}">
                <a16:creationId xmlns:a16="http://schemas.microsoft.com/office/drawing/2014/main" id="{3F69CDAF-5D80-4BF8-82DA-3E6521F74DB3}"/>
              </a:ext>
            </a:extLst>
          </p:cNvPr>
          <p:cNvGrpSpPr/>
          <p:nvPr/>
        </p:nvGrpSpPr>
        <p:grpSpPr>
          <a:xfrm>
            <a:off x="9169646" y="5128357"/>
            <a:ext cx="1588751" cy="1595712"/>
            <a:chOff x="1303840" y="1642291"/>
            <a:chExt cx="1091100" cy="1095881"/>
          </a:xfrm>
        </p:grpSpPr>
        <p:sp>
          <p:nvSpPr>
            <p:cNvPr id="174" name="Google Shape;2206;p249">
              <a:extLst>
                <a:ext uri="{FF2B5EF4-FFF2-40B4-BE49-F238E27FC236}">
                  <a16:creationId xmlns:a16="http://schemas.microsoft.com/office/drawing/2014/main" id="{9A92E434-7911-40B1-9290-B4AD4EA68D33}"/>
                </a:ext>
              </a:extLst>
            </p:cNvPr>
            <p:cNvSpPr/>
            <p:nvPr/>
          </p:nvSpPr>
          <p:spPr>
            <a:xfrm>
              <a:off x="1303840" y="1642291"/>
              <a:ext cx="1091100" cy="1091100"/>
            </a:xfrm>
            <a:prstGeom prst="ellipse">
              <a:avLst/>
            </a:prstGeom>
            <a:solidFill>
              <a:srgbClr val="F2EDE6"/>
            </a:solidFill>
            <a:ln>
              <a:noFill/>
            </a:ln>
          </p:spPr>
          <p:txBody>
            <a:bodyPr spcFirstLastPara="1" wrap="square" lIns="243725" tIns="121800" rIns="243725" bIns="121800" anchor="ctr" anchorCtr="0">
              <a:noAutofit/>
            </a:bodyPr>
            <a:lstStyle>
              <a:defPPr marR="0" lvl="0" algn="l" rtl="0">
                <a:lnSpc>
                  <a:spcPct val="100000"/>
                </a:lnSpc>
                <a:spcBef>
                  <a:spcPct val="0"/>
                </a:spcBef>
                <a:spcAft>
                  <a:spcPct val="0"/>
                </a:spcAft>
                <a:defRPr lang="en-US"/>
              </a:defPPr>
            </a:lstStyle>
            <a:p>
              <a:pPr marL="0" marR="0" lvl="0" indent="0" algn="ctr" defTabSz="914400" eaLnBrk="1" fontAlgn="auto" latinLnBrk="0" hangingPunct="1">
                <a:lnSpc>
                  <a:spcPct val="100000"/>
                </a:lnSpc>
                <a:spcBef>
                  <a:spcPct val="0"/>
                </a:spcBef>
                <a:spcAft>
                  <a:spcPct val="0"/>
                </a:spcAft>
                <a:buClrTx/>
                <a:buSzTx/>
                <a:buFontTx/>
                <a:buNone/>
                <a:defRPr/>
              </a:pPr>
              <a:endParaRPr kumimoji="0" sz="9333" b="0" i="0" u="none" strike="noStrike" kern="0" cap="none" spc="0" normalizeH="0" baseline="0" noProof="0">
                <a:ln>
                  <a:noFill/>
                </a:ln>
                <a:solidFill>
                  <a:srgbClr val="FFFFFF"/>
                </a:solidFill>
                <a:effectLst/>
                <a:uLnTx/>
                <a:uFillTx/>
              </a:endParaRPr>
            </a:p>
          </p:txBody>
        </p:sp>
        <p:pic>
          <p:nvPicPr>
            <p:cNvPr id="175" name="Google Shape;2207;p249">
              <a:extLst>
                <a:ext uri="{FF2B5EF4-FFF2-40B4-BE49-F238E27FC236}">
                  <a16:creationId xmlns:a16="http://schemas.microsoft.com/office/drawing/2014/main" id="{72989F0D-3E71-DBF5-897A-3D738DF354D0}"/>
                </a:ext>
              </a:extLst>
            </p:cNvPr>
            <p:cNvPicPr preferRelativeResize="0"/>
            <p:nvPr/>
          </p:nvPicPr>
          <p:blipFill>
            <a:blip r:embed="rId3">
              <a:alphaModFix/>
            </a:blip>
            <a:stretch>
              <a:fillRect/>
            </a:stretch>
          </p:blipFill>
          <p:spPr>
            <a:xfrm>
              <a:off x="1353726" y="1839331"/>
              <a:ext cx="995246" cy="898841"/>
            </a:xfrm>
            <a:prstGeom prst="rect">
              <a:avLst/>
            </a:prstGeom>
            <a:noFill/>
            <a:ln>
              <a:noFill/>
            </a:ln>
          </p:spPr>
        </p:pic>
      </p:grpSp>
      <p:grpSp>
        <p:nvGrpSpPr>
          <p:cNvPr id="176" name="Google Shape;2208;p249">
            <a:extLst>
              <a:ext uri="{FF2B5EF4-FFF2-40B4-BE49-F238E27FC236}">
                <a16:creationId xmlns:a16="http://schemas.microsoft.com/office/drawing/2014/main" id="{0B3FECCB-32B5-D461-8929-11605AABEE43}"/>
              </a:ext>
            </a:extLst>
          </p:cNvPr>
          <p:cNvGrpSpPr/>
          <p:nvPr/>
        </p:nvGrpSpPr>
        <p:grpSpPr>
          <a:xfrm>
            <a:off x="11741203" y="3595405"/>
            <a:ext cx="1650006" cy="1692649"/>
            <a:chOff x="2652199" y="1828559"/>
            <a:chExt cx="1133168" cy="1162454"/>
          </a:xfrm>
        </p:grpSpPr>
        <p:sp>
          <p:nvSpPr>
            <p:cNvPr id="177" name="Google Shape;2209;p249">
              <a:extLst>
                <a:ext uri="{FF2B5EF4-FFF2-40B4-BE49-F238E27FC236}">
                  <a16:creationId xmlns:a16="http://schemas.microsoft.com/office/drawing/2014/main" id="{3D7129E0-6A14-C600-38B0-96B3EDEB1868}"/>
                </a:ext>
              </a:extLst>
            </p:cNvPr>
            <p:cNvSpPr/>
            <p:nvPr/>
          </p:nvSpPr>
          <p:spPr>
            <a:xfrm>
              <a:off x="2692808" y="1828559"/>
              <a:ext cx="1091100" cy="1091100"/>
            </a:xfrm>
            <a:prstGeom prst="ellipse">
              <a:avLst/>
            </a:prstGeom>
            <a:solidFill>
              <a:srgbClr val="F2EDE6"/>
            </a:solidFill>
            <a:ln>
              <a:noFill/>
            </a:ln>
          </p:spPr>
          <p:txBody>
            <a:bodyPr spcFirstLastPara="1" wrap="square" lIns="243725" tIns="121800" rIns="243725" bIns="121800" anchor="ctr" anchorCtr="0">
              <a:noAutofit/>
            </a:bodyPr>
            <a:lstStyle>
              <a:defPPr marR="0" lvl="0" algn="l" rtl="0">
                <a:lnSpc>
                  <a:spcPct val="100000"/>
                </a:lnSpc>
                <a:spcBef>
                  <a:spcPct val="0"/>
                </a:spcBef>
                <a:spcAft>
                  <a:spcPct val="0"/>
                </a:spcAft>
                <a:defRPr lang="en-US"/>
              </a:defPPr>
            </a:lstStyle>
            <a:p>
              <a:pPr marL="0" marR="0" lvl="0" indent="0" algn="ctr" defTabSz="914400" eaLnBrk="1" fontAlgn="auto" latinLnBrk="0" hangingPunct="1">
                <a:lnSpc>
                  <a:spcPct val="100000"/>
                </a:lnSpc>
                <a:spcBef>
                  <a:spcPct val="0"/>
                </a:spcBef>
                <a:spcAft>
                  <a:spcPct val="0"/>
                </a:spcAft>
                <a:buClrTx/>
                <a:buSzTx/>
                <a:buFontTx/>
                <a:buNone/>
                <a:defRPr/>
              </a:pPr>
              <a:endParaRPr kumimoji="0" sz="9333" b="0" i="0" u="none" strike="noStrike" kern="0" cap="none" spc="0" normalizeH="0" baseline="0" noProof="0">
                <a:ln>
                  <a:noFill/>
                </a:ln>
                <a:solidFill>
                  <a:srgbClr val="FFFFFF"/>
                </a:solidFill>
                <a:effectLst/>
                <a:uLnTx/>
                <a:uFillTx/>
              </a:endParaRPr>
            </a:p>
          </p:txBody>
        </p:sp>
        <p:pic>
          <p:nvPicPr>
            <p:cNvPr id="178" name="Google Shape;2210;p249">
              <a:extLst>
                <a:ext uri="{FF2B5EF4-FFF2-40B4-BE49-F238E27FC236}">
                  <a16:creationId xmlns:a16="http://schemas.microsoft.com/office/drawing/2014/main" id="{099883E0-37E0-EB0A-C51F-ECD63D35D228}"/>
                </a:ext>
              </a:extLst>
            </p:cNvPr>
            <p:cNvPicPr preferRelativeResize="0"/>
            <p:nvPr/>
          </p:nvPicPr>
          <p:blipFill>
            <a:blip r:embed="rId4">
              <a:alphaModFix/>
            </a:blip>
            <a:stretch>
              <a:fillRect/>
            </a:stretch>
          </p:blipFill>
          <p:spPr>
            <a:xfrm>
              <a:off x="2652199" y="1857845"/>
              <a:ext cx="1133168" cy="1133168"/>
            </a:xfrm>
            <a:prstGeom prst="rect">
              <a:avLst/>
            </a:prstGeom>
            <a:noFill/>
            <a:ln>
              <a:noFill/>
            </a:ln>
          </p:spPr>
        </p:pic>
      </p:grpSp>
      <p:grpSp>
        <p:nvGrpSpPr>
          <p:cNvPr id="179" name="Google Shape;2211;p249">
            <a:extLst>
              <a:ext uri="{FF2B5EF4-FFF2-40B4-BE49-F238E27FC236}">
                <a16:creationId xmlns:a16="http://schemas.microsoft.com/office/drawing/2014/main" id="{A4C0AA1B-9358-A372-A844-D2EAD0D83814}"/>
              </a:ext>
            </a:extLst>
          </p:cNvPr>
          <p:cNvGrpSpPr/>
          <p:nvPr/>
        </p:nvGrpSpPr>
        <p:grpSpPr>
          <a:xfrm>
            <a:off x="18355760" y="3595406"/>
            <a:ext cx="1588751" cy="1588751"/>
            <a:chOff x="5390970" y="1876017"/>
            <a:chExt cx="1091100" cy="1091100"/>
          </a:xfrm>
        </p:grpSpPr>
        <p:sp>
          <p:nvSpPr>
            <p:cNvPr id="180" name="Google Shape;2212;p249">
              <a:extLst>
                <a:ext uri="{FF2B5EF4-FFF2-40B4-BE49-F238E27FC236}">
                  <a16:creationId xmlns:a16="http://schemas.microsoft.com/office/drawing/2014/main" id="{4F812980-33F0-A1F8-0879-632514971464}"/>
                </a:ext>
              </a:extLst>
            </p:cNvPr>
            <p:cNvSpPr/>
            <p:nvPr/>
          </p:nvSpPr>
          <p:spPr>
            <a:xfrm>
              <a:off x="5390970" y="1876017"/>
              <a:ext cx="1091100" cy="1091100"/>
            </a:xfrm>
            <a:prstGeom prst="ellipse">
              <a:avLst/>
            </a:prstGeom>
            <a:solidFill>
              <a:srgbClr val="F2EDE6"/>
            </a:solidFill>
            <a:ln>
              <a:noFill/>
            </a:ln>
          </p:spPr>
          <p:txBody>
            <a:bodyPr spcFirstLastPara="1" wrap="square" lIns="243725" tIns="121800" rIns="243725" bIns="121800" anchor="ctr" anchorCtr="0">
              <a:noAutofit/>
            </a:bodyPr>
            <a:lstStyle>
              <a:defPPr marR="0" lvl="0" algn="l" rtl="0">
                <a:lnSpc>
                  <a:spcPct val="100000"/>
                </a:lnSpc>
                <a:spcBef>
                  <a:spcPct val="0"/>
                </a:spcBef>
                <a:spcAft>
                  <a:spcPct val="0"/>
                </a:spcAft>
                <a:defRPr lang="en-US"/>
              </a:defPPr>
            </a:lstStyle>
            <a:p>
              <a:pPr marL="0" marR="0" lvl="0" indent="0" algn="ctr" defTabSz="914400" eaLnBrk="1" fontAlgn="auto" latinLnBrk="0" hangingPunct="1">
                <a:lnSpc>
                  <a:spcPct val="100000"/>
                </a:lnSpc>
                <a:spcBef>
                  <a:spcPct val="0"/>
                </a:spcBef>
                <a:spcAft>
                  <a:spcPct val="0"/>
                </a:spcAft>
                <a:buClrTx/>
                <a:buSzTx/>
                <a:buFontTx/>
                <a:buNone/>
                <a:defRPr/>
              </a:pPr>
              <a:endParaRPr kumimoji="0" sz="9333" b="0" i="0" u="none" strike="noStrike" kern="0" cap="none" spc="0" normalizeH="0" baseline="0" noProof="0">
                <a:ln>
                  <a:noFill/>
                </a:ln>
                <a:solidFill>
                  <a:srgbClr val="FFFFFF"/>
                </a:solidFill>
                <a:effectLst/>
                <a:uLnTx/>
                <a:uFillTx/>
              </a:endParaRPr>
            </a:p>
          </p:txBody>
        </p:sp>
        <p:pic>
          <p:nvPicPr>
            <p:cNvPr id="181" name="Google Shape;2213;p249">
              <a:extLst>
                <a:ext uri="{FF2B5EF4-FFF2-40B4-BE49-F238E27FC236}">
                  <a16:creationId xmlns:a16="http://schemas.microsoft.com/office/drawing/2014/main" id="{1DE713C6-CC22-FE24-0C55-39904562D1FE}"/>
                </a:ext>
              </a:extLst>
            </p:cNvPr>
            <p:cNvPicPr preferRelativeResize="0"/>
            <p:nvPr/>
          </p:nvPicPr>
          <p:blipFill>
            <a:blip r:embed="rId5">
              <a:alphaModFix/>
            </a:blip>
            <a:stretch>
              <a:fillRect/>
            </a:stretch>
          </p:blipFill>
          <p:spPr>
            <a:xfrm>
              <a:off x="5567493" y="2142666"/>
              <a:ext cx="735287" cy="674013"/>
            </a:xfrm>
            <a:prstGeom prst="rect">
              <a:avLst/>
            </a:prstGeom>
            <a:noFill/>
            <a:ln>
              <a:noFill/>
            </a:ln>
          </p:spPr>
        </p:pic>
      </p:grpSp>
      <p:grpSp>
        <p:nvGrpSpPr>
          <p:cNvPr id="182" name="Google Shape;2214;p249">
            <a:extLst>
              <a:ext uri="{FF2B5EF4-FFF2-40B4-BE49-F238E27FC236}">
                <a16:creationId xmlns:a16="http://schemas.microsoft.com/office/drawing/2014/main" id="{CC414259-DE0C-CED0-ED3E-68FE99C28C9E}"/>
              </a:ext>
            </a:extLst>
          </p:cNvPr>
          <p:cNvGrpSpPr/>
          <p:nvPr/>
        </p:nvGrpSpPr>
        <p:grpSpPr>
          <a:xfrm>
            <a:off x="15018719" y="2821648"/>
            <a:ext cx="1588751" cy="1588751"/>
            <a:chOff x="4042611" y="1871337"/>
            <a:chExt cx="1091100" cy="1091100"/>
          </a:xfrm>
        </p:grpSpPr>
        <p:sp>
          <p:nvSpPr>
            <p:cNvPr id="183" name="Google Shape;2215;p249">
              <a:extLst>
                <a:ext uri="{FF2B5EF4-FFF2-40B4-BE49-F238E27FC236}">
                  <a16:creationId xmlns:a16="http://schemas.microsoft.com/office/drawing/2014/main" id="{26ECE7DA-E1B9-E439-EA35-20FE7C254FB4}"/>
                </a:ext>
              </a:extLst>
            </p:cNvPr>
            <p:cNvSpPr/>
            <p:nvPr/>
          </p:nvSpPr>
          <p:spPr>
            <a:xfrm>
              <a:off x="4042611" y="1871337"/>
              <a:ext cx="1091100" cy="1091100"/>
            </a:xfrm>
            <a:prstGeom prst="ellipse">
              <a:avLst/>
            </a:prstGeom>
            <a:solidFill>
              <a:srgbClr val="F2EDE6"/>
            </a:solidFill>
            <a:ln>
              <a:noFill/>
            </a:ln>
          </p:spPr>
          <p:txBody>
            <a:bodyPr spcFirstLastPara="1" wrap="square" lIns="243725" tIns="121800" rIns="243725" bIns="121800" anchor="ctr" anchorCtr="0">
              <a:noAutofit/>
            </a:bodyPr>
            <a:lstStyle>
              <a:defPPr marR="0" lvl="0" algn="l" rtl="0">
                <a:lnSpc>
                  <a:spcPct val="100000"/>
                </a:lnSpc>
                <a:spcBef>
                  <a:spcPct val="0"/>
                </a:spcBef>
                <a:spcAft>
                  <a:spcPct val="0"/>
                </a:spcAft>
                <a:defRPr lang="en-US"/>
              </a:defPPr>
            </a:lstStyle>
            <a:p>
              <a:pPr marL="0" marR="0" lvl="0" indent="0" algn="ctr" defTabSz="914400" eaLnBrk="1" fontAlgn="auto" latinLnBrk="0" hangingPunct="1">
                <a:lnSpc>
                  <a:spcPct val="100000"/>
                </a:lnSpc>
                <a:spcBef>
                  <a:spcPct val="0"/>
                </a:spcBef>
                <a:spcAft>
                  <a:spcPct val="0"/>
                </a:spcAft>
                <a:buClrTx/>
                <a:buSzTx/>
                <a:buFontTx/>
                <a:buNone/>
                <a:defRPr/>
              </a:pPr>
              <a:endParaRPr kumimoji="0" sz="9333" b="0" i="0" u="none" strike="noStrike" kern="0" cap="none" spc="0" normalizeH="0" baseline="0" noProof="0">
                <a:ln>
                  <a:noFill/>
                </a:ln>
                <a:solidFill>
                  <a:srgbClr val="FFFFFF"/>
                </a:solidFill>
                <a:effectLst/>
                <a:uLnTx/>
                <a:uFillTx/>
              </a:endParaRPr>
            </a:p>
          </p:txBody>
        </p:sp>
        <p:pic>
          <p:nvPicPr>
            <p:cNvPr id="184" name="Google Shape;2216;p249">
              <a:extLst>
                <a:ext uri="{FF2B5EF4-FFF2-40B4-BE49-F238E27FC236}">
                  <a16:creationId xmlns:a16="http://schemas.microsoft.com/office/drawing/2014/main" id="{B1386BBA-C9A5-8A98-C854-70ECF04A9F85}"/>
                </a:ext>
              </a:extLst>
            </p:cNvPr>
            <p:cNvPicPr preferRelativeResize="0"/>
            <p:nvPr/>
          </p:nvPicPr>
          <p:blipFill>
            <a:blip r:embed="rId6">
              <a:alphaModFix/>
            </a:blip>
            <a:stretch>
              <a:fillRect/>
            </a:stretch>
          </p:blipFill>
          <p:spPr>
            <a:xfrm>
              <a:off x="4173662" y="2008553"/>
              <a:ext cx="763003" cy="699420"/>
            </a:xfrm>
            <a:prstGeom prst="rect">
              <a:avLst/>
            </a:prstGeom>
            <a:noFill/>
            <a:ln>
              <a:noFill/>
            </a:ln>
          </p:spPr>
        </p:pic>
      </p:grpSp>
      <p:grpSp>
        <p:nvGrpSpPr>
          <p:cNvPr id="185" name="Google Shape;2217;p249">
            <a:extLst>
              <a:ext uri="{FF2B5EF4-FFF2-40B4-BE49-F238E27FC236}">
                <a16:creationId xmlns:a16="http://schemas.microsoft.com/office/drawing/2014/main" id="{FA0394E2-AFA5-2087-4337-C1B32D566F78}"/>
              </a:ext>
            </a:extLst>
          </p:cNvPr>
          <p:cNvGrpSpPr/>
          <p:nvPr/>
        </p:nvGrpSpPr>
        <p:grpSpPr>
          <a:xfrm>
            <a:off x="20867787" y="5128378"/>
            <a:ext cx="1588751" cy="1625626"/>
            <a:chOff x="6732991" y="1840353"/>
            <a:chExt cx="1091100" cy="1116425"/>
          </a:xfrm>
        </p:grpSpPr>
        <p:sp>
          <p:nvSpPr>
            <p:cNvPr id="186" name="Google Shape;2218;p249">
              <a:extLst>
                <a:ext uri="{FF2B5EF4-FFF2-40B4-BE49-F238E27FC236}">
                  <a16:creationId xmlns:a16="http://schemas.microsoft.com/office/drawing/2014/main" id="{ABBF1D1E-BEB5-3C1C-3695-7C64ED672053}"/>
                </a:ext>
              </a:extLst>
            </p:cNvPr>
            <p:cNvSpPr/>
            <p:nvPr/>
          </p:nvSpPr>
          <p:spPr>
            <a:xfrm>
              <a:off x="6732991" y="1865678"/>
              <a:ext cx="1091100" cy="1091100"/>
            </a:xfrm>
            <a:prstGeom prst="ellipse">
              <a:avLst/>
            </a:prstGeom>
            <a:solidFill>
              <a:srgbClr val="F2EDE6"/>
            </a:solidFill>
            <a:ln>
              <a:noFill/>
            </a:ln>
          </p:spPr>
          <p:txBody>
            <a:bodyPr spcFirstLastPara="1" wrap="square" lIns="243725" tIns="121800" rIns="243725" bIns="121800" anchor="ctr" anchorCtr="0">
              <a:noAutofit/>
            </a:bodyPr>
            <a:lstStyle>
              <a:defPPr marR="0" lvl="0" algn="l" rtl="0">
                <a:lnSpc>
                  <a:spcPct val="100000"/>
                </a:lnSpc>
                <a:spcBef>
                  <a:spcPct val="0"/>
                </a:spcBef>
                <a:spcAft>
                  <a:spcPct val="0"/>
                </a:spcAft>
                <a:defRPr lang="en-US"/>
              </a:defPPr>
            </a:lstStyle>
            <a:p>
              <a:pPr marL="0" marR="0" lvl="0" indent="0" algn="ctr" defTabSz="914400" eaLnBrk="1" fontAlgn="auto" latinLnBrk="0" hangingPunct="1">
                <a:lnSpc>
                  <a:spcPct val="100000"/>
                </a:lnSpc>
                <a:spcBef>
                  <a:spcPct val="0"/>
                </a:spcBef>
                <a:spcAft>
                  <a:spcPct val="0"/>
                </a:spcAft>
                <a:buClrTx/>
                <a:buSzTx/>
                <a:buFontTx/>
                <a:buNone/>
                <a:defRPr/>
              </a:pPr>
              <a:endParaRPr kumimoji="0" sz="9333" b="0" i="0" u="none" strike="noStrike" kern="0" cap="none" spc="0" normalizeH="0" baseline="0" noProof="0">
                <a:ln>
                  <a:noFill/>
                </a:ln>
                <a:solidFill>
                  <a:srgbClr val="FFFFFF"/>
                </a:solidFill>
                <a:effectLst/>
                <a:uLnTx/>
                <a:uFillTx/>
              </a:endParaRPr>
            </a:p>
          </p:txBody>
        </p:sp>
        <p:pic>
          <p:nvPicPr>
            <p:cNvPr id="187" name="Google Shape;2219;p249">
              <a:extLst>
                <a:ext uri="{FF2B5EF4-FFF2-40B4-BE49-F238E27FC236}">
                  <a16:creationId xmlns:a16="http://schemas.microsoft.com/office/drawing/2014/main" id="{129F5323-DB59-ED7D-12DA-57E1D77C0A17}"/>
                </a:ext>
              </a:extLst>
            </p:cNvPr>
            <p:cNvPicPr preferRelativeResize="0"/>
            <p:nvPr/>
          </p:nvPicPr>
          <p:blipFill>
            <a:blip r:embed="rId7">
              <a:alphaModFix/>
            </a:blip>
            <a:stretch>
              <a:fillRect/>
            </a:stretch>
          </p:blipFill>
          <p:spPr>
            <a:xfrm>
              <a:off x="6769989" y="1840353"/>
              <a:ext cx="1009623" cy="1009623"/>
            </a:xfrm>
            <a:prstGeom prst="rect">
              <a:avLst/>
            </a:prstGeom>
            <a:noFill/>
            <a:ln>
              <a:noFill/>
            </a:ln>
          </p:spPr>
        </p:pic>
      </p:grpSp>
      <p:sp>
        <p:nvSpPr>
          <p:cNvPr id="188" name="Google Shape;2220;p249">
            <a:extLst>
              <a:ext uri="{FF2B5EF4-FFF2-40B4-BE49-F238E27FC236}">
                <a16:creationId xmlns:a16="http://schemas.microsoft.com/office/drawing/2014/main" id="{F694565E-82C5-4C61-A87C-38712460C09B}"/>
              </a:ext>
            </a:extLst>
          </p:cNvPr>
          <p:cNvSpPr/>
          <p:nvPr/>
        </p:nvSpPr>
        <p:spPr>
          <a:xfrm>
            <a:off x="16111460" y="8790024"/>
            <a:ext cx="5967600" cy="1801507"/>
          </a:xfrm>
          <a:prstGeom prst="roundRect">
            <a:avLst>
              <a:gd name="adj" fmla="val 50000"/>
            </a:avLst>
          </a:prstGeom>
          <a:solidFill>
            <a:srgbClr val="E9E5DF"/>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RPr lang="en-US"/>
            </a:defPPr>
          </a:lstStyle>
          <a:p>
            <a:pPr algn="ctr">
              <a:spcBef>
                <a:spcPct val="0"/>
              </a:spcBef>
              <a:spcAft>
                <a:spcPct val="0"/>
              </a:spcAft>
            </a:pPr>
            <a:endParaRPr sz="1400" b="1" dirty="0">
              <a:latin typeface="Community Semibold" panose="02000303040000020003" pitchFamily="2" charset="0"/>
            </a:endParaRPr>
          </a:p>
        </p:txBody>
      </p:sp>
      <p:sp>
        <p:nvSpPr>
          <p:cNvPr id="189" name="Google Shape;2221;p249">
            <a:extLst>
              <a:ext uri="{FF2B5EF4-FFF2-40B4-BE49-F238E27FC236}">
                <a16:creationId xmlns:a16="http://schemas.microsoft.com/office/drawing/2014/main" id="{AF599F73-33FE-CEDA-AD67-049792EA4CBA}"/>
              </a:ext>
            </a:extLst>
          </p:cNvPr>
          <p:cNvSpPr/>
          <p:nvPr/>
        </p:nvSpPr>
        <p:spPr>
          <a:xfrm>
            <a:off x="9547400" y="8790021"/>
            <a:ext cx="5967600" cy="1766309"/>
          </a:xfrm>
          <a:prstGeom prst="roundRect">
            <a:avLst>
              <a:gd name="adj" fmla="val 50000"/>
            </a:avLst>
          </a:prstGeom>
          <a:solidFill>
            <a:srgbClr val="D5EAC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RPr lang="en-US"/>
            </a:defPPr>
          </a:lstStyle>
          <a:p>
            <a:pPr algn="ctr">
              <a:spcBef>
                <a:spcPct val="0"/>
              </a:spcBef>
              <a:spcAft>
                <a:spcPct val="0"/>
              </a:spcAft>
            </a:pPr>
            <a:endParaRPr sz="1400" b="1" dirty="0">
              <a:latin typeface="Community Semibold" panose="02000303040000020003" pitchFamily="2" charset="0"/>
            </a:endParaRPr>
          </a:p>
        </p:txBody>
      </p:sp>
      <p:sp>
        <p:nvSpPr>
          <p:cNvPr id="190" name="Google Shape;2222;p249">
            <a:extLst>
              <a:ext uri="{FF2B5EF4-FFF2-40B4-BE49-F238E27FC236}">
                <a16:creationId xmlns:a16="http://schemas.microsoft.com/office/drawing/2014/main" id="{D780ACB7-7C34-4AC1-FDB7-EB4838746202}"/>
              </a:ext>
            </a:extLst>
          </p:cNvPr>
          <p:cNvSpPr/>
          <p:nvPr/>
        </p:nvSpPr>
        <p:spPr>
          <a:xfrm>
            <a:off x="459208" y="3715888"/>
            <a:ext cx="7223049" cy="8780912"/>
          </a:xfrm>
          <a:prstGeom prst="rect">
            <a:avLst/>
          </a:prstGeom>
          <a:noFill/>
          <a:ln>
            <a:noFill/>
          </a:ln>
        </p:spPr>
        <p:txBody>
          <a:bodyPr spcFirstLastPara="1" wrap="square" lIns="0" tIns="91400" rIns="137150" bIns="91400" anchor="t" anchorCtr="0">
            <a:noAutofit/>
          </a:bodyPr>
          <a:lstStyle>
            <a:defPPr marR="0" lvl="0" algn="l" rtl="0">
              <a:lnSpc>
                <a:spcPct val="100000"/>
              </a:lnSpc>
              <a:spcBef>
                <a:spcPct val="0"/>
              </a:spcBef>
              <a:spcAft>
                <a:spcPct val="0"/>
              </a:spcAft>
              <a:defRPr lang="en-US"/>
            </a:defPPr>
          </a:lstStyle>
          <a:p>
            <a:pPr>
              <a:lnSpc>
                <a:spcPct val="114999"/>
              </a:lnSpc>
              <a:spcBef>
                <a:spcPct val="0"/>
              </a:spcBef>
              <a:spcAft>
                <a:spcPct val="0"/>
              </a:spcAft>
            </a:pPr>
            <a:r>
              <a:rPr lang="en-US" sz="2900" dirty="0">
                <a:solidFill>
                  <a:srgbClr val="3C4345"/>
                </a:solidFill>
                <a:latin typeface="Community" panose="02000303040000020003" pitchFamily="2" charset="0"/>
                <a:ea typeface="Century Gothic"/>
                <a:cs typeface="Century Gothic"/>
                <a:sym typeface="Century Gothic"/>
              </a:rPr>
              <a:t>Today's environment requires putting learners at the center of our strategy.  LinkedIn Learning is designed for engagement: </a:t>
            </a:r>
          </a:p>
          <a:p>
            <a:pPr>
              <a:lnSpc>
                <a:spcPct val="114999"/>
              </a:lnSpc>
              <a:spcBef>
                <a:spcPct val="0"/>
              </a:spcBef>
              <a:spcAft>
                <a:spcPct val="0"/>
              </a:spcAft>
            </a:pPr>
            <a:endParaRPr lang="en-US" sz="2900" dirty="0">
              <a:solidFill>
                <a:srgbClr val="3C4345"/>
              </a:solidFill>
              <a:latin typeface="Community" panose="02000303040000020003" pitchFamily="2" charset="0"/>
              <a:ea typeface="Century Gothic"/>
              <a:cs typeface="Century Gothic"/>
              <a:sym typeface="Century Gothic"/>
            </a:endParaRPr>
          </a:p>
          <a:p>
            <a:pPr marL="457200" indent="-457200">
              <a:lnSpc>
                <a:spcPct val="114999"/>
              </a:lnSpc>
              <a:spcBef>
                <a:spcPct val="0"/>
              </a:spcBef>
              <a:spcAft>
                <a:spcPct val="0"/>
              </a:spcAft>
              <a:buFont typeface="Arial" panose="020B0604020202020204" pitchFamily="34" charset="0"/>
              <a:buChar char="•"/>
            </a:pPr>
            <a:r>
              <a:rPr lang="en-US" sz="2900" dirty="0">
                <a:solidFill>
                  <a:srgbClr val="3C4345"/>
                </a:solidFill>
                <a:latin typeface="Community" panose="02000303040000020003" pitchFamily="2" charset="0"/>
                <a:ea typeface="Century Gothic"/>
                <a:cs typeface="Century Gothic"/>
                <a:sym typeface="Century Gothic"/>
              </a:rPr>
              <a:t>8,400 UTA employees and ~27,000 UTA students already have LinkedIn profiles, our campus LinkedIn Learning account is being pushed to them from us and LinkedIn directly.  </a:t>
            </a:r>
          </a:p>
          <a:p>
            <a:pPr marL="457200" indent="-457200">
              <a:lnSpc>
                <a:spcPct val="114999"/>
              </a:lnSpc>
              <a:spcBef>
                <a:spcPct val="0"/>
              </a:spcBef>
              <a:spcAft>
                <a:spcPct val="0"/>
              </a:spcAft>
              <a:buFont typeface="Arial" panose="020B0604020202020204" pitchFamily="34" charset="0"/>
              <a:buChar char="•"/>
            </a:pPr>
            <a:r>
              <a:rPr lang="en-US" sz="2900" dirty="0">
                <a:solidFill>
                  <a:srgbClr val="3C4345"/>
                </a:solidFill>
                <a:latin typeface="Community" panose="02000303040000020003" pitchFamily="2" charset="0"/>
                <a:ea typeface="Century Gothic"/>
                <a:cs typeface="Century Gothic"/>
                <a:sym typeface="Century Gothic"/>
              </a:rPr>
              <a:t>The easy content search, AI driven recommendations, and AI content coaching are unmatched, suggesting the right content to the right users in a scalable model.</a:t>
            </a:r>
          </a:p>
          <a:p>
            <a:pPr marL="457200" indent="-457200">
              <a:lnSpc>
                <a:spcPct val="114999"/>
              </a:lnSpc>
              <a:spcBef>
                <a:spcPct val="0"/>
              </a:spcBef>
              <a:spcAft>
                <a:spcPct val="0"/>
              </a:spcAft>
              <a:buFont typeface="Arial" panose="020B0604020202020204" pitchFamily="34" charset="0"/>
              <a:buChar char="•"/>
            </a:pPr>
            <a:r>
              <a:rPr lang="en-US" sz="2900" dirty="0">
                <a:solidFill>
                  <a:srgbClr val="3C4345"/>
                </a:solidFill>
                <a:latin typeface="Community" panose="02000303040000020003" pitchFamily="2" charset="0"/>
                <a:ea typeface="Century Gothic"/>
                <a:cs typeface="Century Gothic"/>
                <a:sym typeface="Century Gothic"/>
              </a:rPr>
              <a:t>Learners crave community.  The ability to publicly endorse, view, connect, communicate and rate courses brings users together and encourages engagement.  </a:t>
            </a:r>
          </a:p>
        </p:txBody>
      </p:sp>
      <p:sp>
        <p:nvSpPr>
          <p:cNvPr id="191" name="Google Shape;2223;p249">
            <a:extLst>
              <a:ext uri="{FF2B5EF4-FFF2-40B4-BE49-F238E27FC236}">
                <a16:creationId xmlns:a16="http://schemas.microsoft.com/office/drawing/2014/main" id="{821E7177-F59C-AC9C-88E0-B1AE61F4DE0A}"/>
              </a:ext>
            </a:extLst>
          </p:cNvPr>
          <p:cNvSpPr/>
          <p:nvPr/>
        </p:nvSpPr>
        <p:spPr>
          <a:xfrm>
            <a:off x="9318300" y="11235700"/>
            <a:ext cx="12989400" cy="1431600"/>
          </a:xfrm>
          <a:prstGeom prst="rect">
            <a:avLst/>
          </a:prstGeom>
          <a:noFill/>
          <a:ln>
            <a:noFill/>
          </a:ln>
        </p:spPr>
        <p:txBody>
          <a:bodyPr spcFirstLastPara="1" wrap="square" lIns="0" tIns="91400" rIns="137150" bIns="91400" anchor="t" anchorCtr="0">
            <a:noAutofit/>
          </a:bodyPr>
          <a:lstStyle>
            <a:defPPr marR="0" lvl="0" algn="l" rtl="0">
              <a:lnSpc>
                <a:spcPct val="100000"/>
              </a:lnSpc>
              <a:spcBef>
                <a:spcPct val="0"/>
              </a:spcBef>
              <a:spcAft>
                <a:spcPct val="0"/>
              </a:spcAft>
              <a:defRPr lang="en-US"/>
            </a:defPPr>
          </a:lstStyle>
          <a:p>
            <a:pPr algn="ctr">
              <a:lnSpc>
                <a:spcPct val="114999"/>
              </a:lnSpc>
              <a:spcBef>
                <a:spcPct val="0"/>
              </a:spcBef>
              <a:spcAft>
                <a:spcPct val="0"/>
              </a:spcAft>
            </a:pPr>
            <a:r>
              <a:rPr lang="en-US" sz="2900" dirty="0">
                <a:solidFill>
                  <a:srgbClr val="3C4345"/>
                </a:solidFill>
                <a:latin typeface="Community" panose="02000303040000020003" pitchFamily="2" charset="0"/>
                <a:ea typeface="Century Gothic"/>
                <a:cs typeface="Century Gothic"/>
                <a:sym typeface="Century Gothic"/>
              </a:rPr>
              <a:t>UTA is a Microsoft campus and LinkedIn is wholly owned by Microsoft.  The LinkedIn Learning tools are integrated into our SSO, HRIS, LMS, and our Microsoft tools including Teams and even Viva for the future</a:t>
            </a:r>
            <a:endParaRPr sz="2900" dirty="0">
              <a:solidFill>
                <a:srgbClr val="3C4345"/>
              </a:solidFill>
              <a:latin typeface="Community" panose="02000303040000020003" pitchFamily="2" charset="0"/>
              <a:ea typeface="Century Gothic"/>
              <a:cs typeface="Century Gothic"/>
              <a:sym typeface="Century Gothic"/>
            </a:endParaRPr>
          </a:p>
        </p:txBody>
      </p:sp>
      <p:sp>
        <p:nvSpPr>
          <p:cNvPr id="192" name="Google Shape;2224;p249">
            <a:extLst>
              <a:ext uri="{FF2B5EF4-FFF2-40B4-BE49-F238E27FC236}">
                <a16:creationId xmlns:a16="http://schemas.microsoft.com/office/drawing/2014/main" id="{6AF779B3-FC92-7B04-02C7-544F10EC3890}"/>
              </a:ext>
            </a:extLst>
          </p:cNvPr>
          <p:cNvSpPr/>
          <p:nvPr/>
        </p:nvSpPr>
        <p:spPr>
          <a:xfrm>
            <a:off x="12829105" y="6872675"/>
            <a:ext cx="5967600" cy="1704702"/>
          </a:xfrm>
          <a:prstGeom prst="roundRect">
            <a:avLst>
              <a:gd name="adj" fmla="val 50000"/>
            </a:avLst>
          </a:prstGeom>
          <a:solidFill>
            <a:srgbClr val="DCE6F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RPr lang="en-US"/>
            </a:defPPr>
          </a:lstStyle>
          <a:p>
            <a:pPr algn="ctr">
              <a:spcBef>
                <a:spcPct val="0"/>
              </a:spcBef>
              <a:spcAft>
                <a:spcPct val="0"/>
              </a:spcAft>
            </a:pPr>
            <a:endParaRPr sz="1400" b="1" dirty="0">
              <a:latin typeface="Community Semibold" panose="02000303040000020003" pitchFamily="2" charset="0"/>
            </a:endParaRPr>
          </a:p>
        </p:txBody>
      </p:sp>
      <p:sp>
        <p:nvSpPr>
          <p:cNvPr id="2" name="TextBox 1">
            <a:extLst>
              <a:ext uri="{FF2B5EF4-FFF2-40B4-BE49-F238E27FC236}">
                <a16:creationId xmlns:a16="http://schemas.microsoft.com/office/drawing/2014/main" id="{78AA51A4-8E3C-16FC-C6D1-B69F0CC91F37}"/>
              </a:ext>
            </a:extLst>
          </p:cNvPr>
          <p:cNvSpPr txBox="1"/>
          <p:nvPr/>
        </p:nvSpPr>
        <p:spPr>
          <a:xfrm>
            <a:off x="128389" y="13346669"/>
            <a:ext cx="12478786" cy="366126"/>
          </a:xfrm>
          <a:prstGeom prst="rect">
            <a:avLst/>
          </a:prstGeom>
          <a:noFill/>
        </p:spPr>
        <p:txBody>
          <a:bodyPr wrap="square">
            <a:spAutoFit/>
          </a:bodyPr>
          <a:lstStyle>
            <a:defPPr marR="0" lvl="0" algn="l" rtl="0">
              <a:lnSpc>
                <a:spcPct val="100000"/>
              </a:lnSpc>
              <a:spcBef>
                <a:spcPct val="0"/>
              </a:spcBef>
              <a:spcAft>
                <a:spcPct val="0"/>
              </a:spcAft>
              <a:defRPr lang="en-US"/>
            </a:defPPr>
          </a:lstStyle>
          <a:p>
            <a:pPr>
              <a:spcBef>
                <a:spcPct val="0"/>
              </a:spcBef>
              <a:spcAft>
                <a:spcPct val="0"/>
              </a:spcAft>
            </a:pPr>
            <a:r>
              <a:rPr lang="en-US" sz="1800" dirty="0">
                <a:solidFill>
                  <a:srgbClr val="5B696B"/>
                </a:solidFill>
                <a:latin typeface="Community" panose="02000303040000020003" pitchFamily="50" charset="0"/>
                <a:ea typeface="Century Gothic"/>
                <a:cs typeface="Century Gothic"/>
                <a:sym typeface="Century Gothic"/>
              </a:rPr>
              <a:t>Note: Last updated 3/2024 based on the latest available January 2024 global statistics.</a:t>
            </a:r>
          </a:p>
        </p:txBody>
      </p:sp>
      <p:pic>
        <p:nvPicPr>
          <p:cNvPr id="208" name="MW_T" descr="3056240,C,urn:li:dataInsightsSlideTemplateVersion:(LTS_TalentPitch_TEPPackages1_slide,4),urn:li:dataInsightsSlideTemplateVersion:(LTS_TalentPitch_TEPPackages1_slide,4),1" hidden="1"/>
          <p:cNvPicPr/>
          <p:nvPr/>
        </p:nvPicPr>
        <p:blipFill>
          <a:blip r:embed="rId8"/>
          <a:stretch>
            <a:fillRect/>
          </a:stretch>
        </p:blipFill>
        <p:spPr>
          <a:xfrm>
            <a:off x="0" y="0"/>
            <a:ext cx="12700" cy="12700"/>
          </a:xfrm>
          <a:prstGeom prst="rect">
            <a:avLst/>
          </a:prstGeom>
        </p:spPr>
      </p:pic>
      <p:sp>
        <p:nvSpPr>
          <p:cNvPr id="3" name="Google Shape;381;p19">
            <a:extLst>
              <a:ext uri="{FF2B5EF4-FFF2-40B4-BE49-F238E27FC236}">
                <a16:creationId xmlns:a16="http://schemas.microsoft.com/office/drawing/2014/main" id="{D76436CC-8A3E-3311-B896-1F0AAAD61639}"/>
              </a:ext>
            </a:extLst>
          </p:cNvPr>
          <p:cNvSpPr txBox="1"/>
          <p:nvPr/>
        </p:nvSpPr>
        <p:spPr>
          <a:xfrm>
            <a:off x="12964658" y="6753370"/>
            <a:ext cx="5912114" cy="2117325"/>
          </a:xfrm>
          <a:prstGeom prst="rect">
            <a:avLst/>
          </a:prstGeom>
          <a:noFill/>
          <a:ln>
            <a:noFill/>
          </a:ln>
        </p:spPr>
        <p:txBody>
          <a:bodyPr spcFirstLastPara="1" wrap="square" lIns="243768" tIns="121851" rIns="243768" bIns="121851" anchor="t" anchorCtr="0">
            <a:noAutofit/>
          </a:bodyPr>
          <a:lstStyle>
            <a:defPPr marR="0" lvl="0" algn="l" rtl="0">
              <a:lnSpc>
                <a:spcPct val="100000"/>
              </a:lnSpc>
              <a:spcBef>
                <a:spcPct val="0"/>
              </a:spcBef>
              <a:spcAft>
                <a:spcPct val="0"/>
              </a:spcAft>
              <a:defRPr lang="en-US"/>
            </a:defPPr>
          </a:lstStyle>
          <a:p>
            <a:pPr algn="ctr" defTabSz="914411">
              <a:spcBef>
                <a:spcPct val="0"/>
              </a:spcBef>
              <a:spcAft>
                <a:spcPct val="0"/>
              </a:spcAft>
            </a:pPr>
            <a:r>
              <a:rPr lang="en-US" sz="2933" dirty="0">
                <a:solidFill>
                  <a:schemeClr val="accent6"/>
                </a:solidFill>
                <a:latin typeface="Community" panose="02000303040000020003" pitchFamily="2" charset="0"/>
                <a:ea typeface="Century Gothic"/>
                <a:cs typeface="Century Gothic"/>
                <a:sym typeface="Century Gothic"/>
              </a:rPr>
              <a:t>Course </a:t>
            </a:r>
            <a:endParaRPr sz="2400" dirty="0">
              <a:solidFill>
                <a:schemeClr val="accent6"/>
              </a:solidFill>
              <a:latin typeface="Community" panose="02000303040000020003" pitchFamily="2" charset="0"/>
              <a:ea typeface="Century Gothic"/>
              <a:cs typeface="Century Gothic"/>
              <a:sym typeface="Century Gothic"/>
            </a:endParaRPr>
          </a:p>
          <a:p>
            <a:pPr algn="ctr" defTabSz="914411">
              <a:spcBef>
                <a:spcPct val="0"/>
              </a:spcBef>
              <a:spcAft>
                <a:spcPct val="0"/>
              </a:spcAft>
            </a:pPr>
            <a:r>
              <a:rPr lang="en-US" sz="2933" dirty="0">
                <a:solidFill>
                  <a:schemeClr val="accent6"/>
                </a:solidFill>
                <a:latin typeface="Community" panose="02000303040000020003" pitchFamily="2" charset="0"/>
                <a:ea typeface="Century Gothic"/>
                <a:cs typeface="Century Gothic"/>
                <a:sym typeface="Century Gothic"/>
              </a:rPr>
              <a:t>Recommendations</a:t>
            </a:r>
            <a:endParaRPr sz="2400" dirty="0">
              <a:solidFill>
                <a:schemeClr val="accent6"/>
              </a:solidFill>
              <a:latin typeface="Community" panose="02000303040000020003" pitchFamily="2" charset="0"/>
              <a:ea typeface="Century Gothic"/>
              <a:cs typeface="Century Gothic"/>
              <a:sym typeface="Century Gothic"/>
            </a:endParaRPr>
          </a:p>
          <a:p>
            <a:pPr algn="ctr" defTabSz="914411">
              <a:spcBef>
                <a:spcPts val="1067"/>
              </a:spcBef>
              <a:spcAft>
                <a:spcPct val="0"/>
              </a:spcAft>
            </a:pPr>
            <a:r>
              <a:rPr lang="en-US" sz="2133" dirty="0">
                <a:solidFill>
                  <a:schemeClr val="accent6"/>
                </a:solidFill>
                <a:latin typeface="Community" panose="02000303040000020003" pitchFamily="2" charset="0"/>
                <a:ea typeface="Century Gothic"/>
                <a:cs typeface="Century Gothic"/>
                <a:sym typeface="Century Gothic"/>
              </a:rPr>
              <a:t>Learners receive tailored course suggestions based on trends in their role and industry</a:t>
            </a:r>
            <a:endParaRPr sz="3200" dirty="0">
              <a:solidFill>
                <a:schemeClr val="accent6"/>
              </a:solidFill>
              <a:latin typeface="Community" panose="02000303040000020003" pitchFamily="2" charset="0"/>
              <a:ea typeface="Century Gothic"/>
              <a:cs typeface="Century Gothic"/>
              <a:sym typeface="Century Gothic"/>
            </a:endParaRPr>
          </a:p>
        </p:txBody>
      </p:sp>
      <p:sp>
        <p:nvSpPr>
          <p:cNvPr id="4" name="Google Shape;383;p19">
            <a:extLst>
              <a:ext uri="{FF2B5EF4-FFF2-40B4-BE49-F238E27FC236}">
                <a16:creationId xmlns:a16="http://schemas.microsoft.com/office/drawing/2014/main" id="{C968FEA9-5AD1-2DD0-6B3F-D6677A4353C4}"/>
              </a:ext>
            </a:extLst>
          </p:cNvPr>
          <p:cNvSpPr txBox="1"/>
          <p:nvPr/>
        </p:nvSpPr>
        <p:spPr>
          <a:xfrm>
            <a:off x="10183497" y="8690703"/>
            <a:ext cx="4351435" cy="2205312"/>
          </a:xfrm>
          <a:prstGeom prst="rect">
            <a:avLst/>
          </a:prstGeom>
          <a:noFill/>
          <a:ln>
            <a:noFill/>
          </a:ln>
        </p:spPr>
        <p:txBody>
          <a:bodyPr spcFirstLastPara="1" wrap="square" lIns="243768" tIns="121851" rIns="243768" bIns="121851" anchor="t" anchorCtr="0">
            <a:noAutofit/>
          </a:bodyPr>
          <a:lstStyle>
            <a:defPPr marR="0" lvl="0" algn="l" rtl="0">
              <a:lnSpc>
                <a:spcPct val="100000"/>
              </a:lnSpc>
              <a:spcBef>
                <a:spcPct val="0"/>
              </a:spcBef>
              <a:spcAft>
                <a:spcPct val="0"/>
              </a:spcAft>
              <a:defRPr lang="en-US"/>
            </a:defPPr>
          </a:lstStyle>
          <a:p>
            <a:pPr algn="ctr" defTabSz="914411">
              <a:spcBef>
                <a:spcPct val="0"/>
              </a:spcBef>
              <a:spcAft>
                <a:spcPct val="0"/>
              </a:spcAft>
            </a:pPr>
            <a:r>
              <a:rPr lang="en-US" sz="2933" dirty="0">
                <a:solidFill>
                  <a:schemeClr val="accent6"/>
                </a:solidFill>
                <a:latin typeface="Community" panose="02000303040000020003" pitchFamily="2" charset="0"/>
                <a:ea typeface="Century Gothic"/>
                <a:cs typeface="Century Gothic"/>
                <a:sym typeface="Century Gothic"/>
              </a:rPr>
              <a:t>Learning </a:t>
            </a:r>
          </a:p>
          <a:p>
            <a:pPr algn="ctr" defTabSz="914411">
              <a:spcBef>
                <a:spcPct val="0"/>
              </a:spcBef>
              <a:spcAft>
                <a:spcPct val="0"/>
              </a:spcAft>
            </a:pPr>
            <a:r>
              <a:rPr lang="en-US" sz="2933" dirty="0">
                <a:solidFill>
                  <a:schemeClr val="accent6"/>
                </a:solidFill>
                <a:latin typeface="Community" panose="02000303040000020003" pitchFamily="2" charset="0"/>
                <a:ea typeface="Century Gothic"/>
                <a:cs typeface="Century Gothic"/>
                <a:sym typeface="Century Gothic"/>
              </a:rPr>
              <a:t>Roadmap</a:t>
            </a:r>
            <a:endParaRPr sz="1333" dirty="0">
              <a:solidFill>
                <a:schemeClr val="accent6"/>
              </a:solidFill>
              <a:latin typeface="Community" panose="02000303040000020003" pitchFamily="2" charset="0"/>
              <a:ea typeface="Century Gothic"/>
              <a:cs typeface="Century Gothic"/>
              <a:sym typeface="Century Gothic"/>
            </a:endParaRPr>
          </a:p>
          <a:p>
            <a:pPr algn="ctr" defTabSz="914411">
              <a:spcBef>
                <a:spcPts val="1067"/>
              </a:spcBef>
              <a:spcAft>
                <a:spcPct val="0"/>
              </a:spcAft>
            </a:pPr>
            <a:r>
              <a:rPr lang="en-US" sz="2133" dirty="0">
                <a:solidFill>
                  <a:schemeClr val="accent6"/>
                </a:solidFill>
                <a:latin typeface="Community" panose="02000303040000020003" pitchFamily="2" charset="0"/>
                <a:ea typeface="Century Gothic"/>
                <a:cs typeface="Century Gothic"/>
                <a:sym typeface="Century Gothic"/>
              </a:rPr>
              <a:t>Learning courses developed based on real time Industry and skill trends</a:t>
            </a:r>
            <a:endParaRPr sz="3200" dirty="0">
              <a:solidFill>
                <a:schemeClr val="accent6"/>
              </a:solidFill>
              <a:latin typeface="Community" panose="02000303040000020003" pitchFamily="2" charset="0"/>
              <a:ea typeface="Century Gothic"/>
              <a:cs typeface="Century Gothic"/>
              <a:sym typeface="Century Gothic"/>
            </a:endParaRPr>
          </a:p>
        </p:txBody>
      </p:sp>
      <p:sp>
        <p:nvSpPr>
          <p:cNvPr id="5" name="Google Shape;383;p19">
            <a:extLst>
              <a:ext uri="{FF2B5EF4-FFF2-40B4-BE49-F238E27FC236}">
                <a16:creationId xmlns:a16="http://schemas.microsoft.com/office/drawing/2014/main" id="{AD4E84CF-73FD-3EB6-E98F-2A3B555D5489}"/>
              </a:ext>
            </a:extLst>
          </p:cNvPr>
          <p:cNvSpPr txBox="1"/>
          <p:nvPr/>
        </p:nvSpPr>
        <p:spPr>
          <a:xfrm>
            <a:off x="17083401" y="8726537"/>
            <a:ext cx="4351435" cy="2205312"/>
          </a:xfrm>
          <a:prstGeom prst="rect">
            <a:avLst/>
          </a:prstGeom>
          <a:noFill/>
          <a:ln>
            <a:noFill/>
          </a:ln>
        </p:spPr>
        <p:txBody>
          <a:bodyPr spcFirstLastPara="1" wrap="square" lIns="243768" tIns="121851" rIns="243768" bIns="121851" anchor="t" anchorCtr="0">
            <a:noAutofit/>
          </a:bodyPr>
          <a:lstStyle>
            <a:defPPr marR="0" lvl="0" algn="l" rtl="0">
              <a:lnSpc>
                <a:spcPct val="100000"/>
              </a:lnSpc>
              <a:spcBef>
                <a:spcPct val="0"/>
              </a:spcBef>
              <a:spcAft>
                <a:spcPct val="0"/>
              </a:spcAft>
              <a:defRPr lang="en-US"/>
            </a:defPPr>
          </a:lstStyle>
          <a:p>
            <a:pPr algn="ctr" defTabSz="914411">
              <a:spcBef>
                <a:spcPct val="0"/>
              </a:spcBef>
              <a:spcAft>
                <a:spcPct val="0"/>
              </a:spcAft>
            </a:pPr>
            <a:r>
              <a:rPr lang="en-US" sz="2933" dirty="0">
                <a:solidFill>
                  <a:schemeClr val="accent6"/>
                </a:solidFill>
                <a:latin typeface="Community" panose="02000303040000020003" pitchFamily="2" charset="0"/>
                <a:ea typeface="Century Gothic"/>
                <a:cs typeface="Century Gothic"/>
                <a:sym typeface="Century Gothic"/>
              </a:rPr>
              <a:t>A Social &amp; Connected Ecosystem</a:t>
            </a:r>
            <a:endParaRPr sz="1333" dirty="0">
              <a:solidFill>
                <a:schemeClr val="accent6"/>
              </a:solidFill>
              <a:latin typeface="Community" panose="02000303040000020003" pitchFamily="2" charset="0"/>
              <a:ea typeface="Century Gothic"/>
              <a:cs typeface="Century Gothic"/>
              <a:sym typeface="Century Gothic"/>
            </a:endParaRPr>
          </a:p>
          <a:p>
            <a:pPr algn="ctr" defTabSz="914411">
              <a:spcBef>
                <a:spcPts val="1067"/>
              </a:spcBef>
              <a:spcAft>
                <a:spcPct val="0"/>
              </a:spcAft>
            </a:pPr>
            <a:r>
              <a:rPr lang="en-US" sz="2133" dirty="0">
                <a:solidFill>
                  <a:schemeClr val="accent6"/>
                </a:solidFill>
                <a:latin typeface="Community" panose="02000303040000020003" pitchFamily="2" charset="0"/>
                <a:ea typeface="Century Gothic"/>
                <a:cs typeface="Century Gothic"/>
                <a:sym typeface="Century Gothic"/>
              </a:rPr>
              <a:t>Social learning tools with the ability to easily sync badges earned  </a:t>
            </a:r>
            <a:endParaRPr sz="3200" dirty="0">
              <a:solidFill>
                <a:schemeClr val="accent6"/>
              </a:solidFill>
              <a:latin typeface="Community" panose="02000303040000020003" pitchFamily="2" charset="0"/>
              <a:ea typeface="Century Gothic"/>
              <a:cs typeface="Century Gothic"/>
              <a:sym typeface="Century Gothic"/>
            </a:endParaRPr>
          </a:p>
        </p:txBody>
      </p:sp>
    </p:spTree>
    <p:extLst>
      <p:ext uri="{BB962C8B-B14F-4D97-AF65-F5344CB8AC3E}">
        <p14:creationId xmlns:p14="http://schemas.microsoft.com/office/powerpoint/2010/main" val="286383865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6;p181">
            <a:extLst>
              <a:ext uri="{FF2B5EF4-FFF2-40B4-BE49-F238E27FC236}">
                <a16:creationId xmlns:a16="http://schemas.microsoft.com/office/drawing/2014/main" id="{82FA7630-3C3B-46D3-9023-84CF34B10EE4}"/>
              </a:ext>
            </a:extLst>
          </p:cNvPr>
          <p:cNvSpPr/>
          <p:nvPr>
            <p:custDataLst>
              <p:tags r:id="rId1"/>
            </p:custDataLst>
          </p:nvPr>
        </p:nvSpPr>
        <p:spPr>
          <a:xfrm rot="-5400000" flipH="1">
            <a:off x="22370025" y="-738500"/>
            <a:ext cx="882900" cy="3147600"/>
          </a:xfrm>
          <a:prstGeom prst="round2SameRect">
            <a:avLst>
              <a:gd name="adj1" fmla="val 45815"/>
              <a:gd name="adj2" fmla="val 0"/>
            </a:avLst>
          </a:prstGeom>
          <a:solidFill>
            <a:schemeClr val="accent1"/>
          </a:solidFill>
          <a:ln>
            <a:noFill/>
          </a:ln>
        </p:spPr>
        <p:txBody>
          <a:bodyPr spcFirstLastPara="1" wrap="square" lIns="182850" tIns="182850" rIns="182850" bIns="182850" anchor="ctr" anchorCtr="0">
            <a:noAutofit/>
          </a:bodyPr>
          <a:lstStyle>
            <a:defPPr>
              <a:defRPr lang="en-US"/>
            </a:defPPr>
          </a:lstStyle>
          <a:p>
            <a:pPr marL="0" marR="0" lvl="0" indent="0" algn="l" rtl="0">
              <a:spcBef>
                <a:spcPct val="0"/>
              </a:spcBef>
              <a:spcAft>
                <a:spcPct val="0"/>
              </a:spcAft>
              <a:buNone/>
            </a:pPr>
            <a:endParaRPr sz="1800" b="0" i="0" u="none" strike="noStrike" cap="none">
              <a:solidFill>
                <a:srgbClr val="3C4345"/>
              </a:solidFill>
              <a:highlight>
                <a:schemeClr val="accent4"/>
              </a:highlight>
              <a:latin typeface="Community" panose="02000303040000020003" pitchFamily="2" charset="0"/>
              <a:ea typeface="Arial" pitchFamily="34" charset="0"/>
              <a:cs typeface="Arial" pitchFamily="34" charset="0"/>
              <a:sym typeface="Arial" pitchFamily="34" charset="0"/>
            </a:endParaRPr>
          </a:p>
        </p:txBody>
      </p:sp>
      <p:sp>
        <p:nvSpPr>
          <p:cNvPr id="4" name="Google Shape;157;p181">
            <a:extLst>
              <a:ext uri="{FF2B5EF4-FFF2-40B4-BE49-F238E27FC236}">
                <a16:creationId xmlns:a16="http://schemas.microsoft.com/office/drawing/2014/main" id="{BE11781B-B636-D2D1-7066-5B62637EEE6D}"/>
              </a:ext>
            </a:extLst>
          </p:cNvPr>
          <p:cNvSpPr/>
          <p:nvPr>
            <p:custDataLst>
              <p:tags r:id="rId2"/>
            </p:custDataLst>
          </p:nvPr>
        </p:nvSpPr>
        <p:spPr>
          <a:xfrm flipH="1">
            <a:off x="21591546" y="508150"/>
            <a:ext cx="2703300" cy="623400"/>
          </a:xfrm>
          <a:prstGeom prst="rect">
            <a:avLst/>
          </a:prstGeom>
          <a:noFill/>
          <a:ln>
            <a:noFill/>
          </a:ln>
        </p:spPr>
        <p:txBody>
          <a:bodyPr spcFirstLastPara="1" wrap="square" lIns="0" tIns="182850" rIns="0" bIns="182850" anchor="ctr" anchorCtr="0">
            <a:noAutofit/>
          </a:bodyPr>
          <a:lstStyle>
            <a:defPPr>
              <a:defRPr lang="en-US"/>
            </a:defPPr>
          </a:lstStyle>
          <a:p>
            <a:pPr marL="0" marR="0" lvl="0" indent="0" algn="l" rtl="0">
              <a:spcBef>
                <a:spcPct val="0"/>
              </a:spcBef>
              <a:spcAft>
                <a:spcPct val="0"/>
              </a:spcAft>
              <a:buNone/>
            </a:pPr>
            <a:r>
              <a:rPr lang="en-US" sz="1900" b="1">
                <a:solidFill>
                  <a:srgbClr val="FFFFFF"/>
                </a:solidFill>
                <a:latin typeface="Community" panose="02000303040000020003" pitchFamily="2" charset="0"/>
              </a:rPr>
              <a:t>Build Critical Skills</a:t>
            </a:r>
            <a:endParaRPr sz="1900" b="1" i="0" u="none" strike="noStrike" cap="none">
              <a:solidFill>
                <a:srgbClr val="FFFFFF"/>
              </a:solidFill>
              <a:latin typeface="Community" panose="02000303040000020003" pitchFamily="2" charset="0"/>
              <a:ea typeface="Arial" pitchFamily="34" charset="0"/>
              <a:cs typeface="Arial" pitchFamily="34" charset="0"/>
              <a:sym typeface="Arial" pitchFamily="34" charset="0"/>
            </a:endParaRPr>
          </a:p>
        </p:txBody>
      </p:sp>
      <p:pic>
        <p:nvPicPr>
          <p:cNvPr id="84" name="Google Shape;1140;p30">
            <a:extLst>
              <a:ext uri="{FF2B5EF4-FFF2-40B4-BE49-F238E27FC236}">
                <a16:creationId xmlns:a16="http://schemas.microsoft.com/office/drawing/2014/main" id="{E5AD9369-DD75-487B-4629-AC8CBFEFF5FA}"/>
              </a:ext>
            </a:extLst>
          </p:cNvPr>
          <p:cNvPicPr preferRelativeResize="0"/>
          <p:nvPr>
            <p:custDataLst>
              <p:tags r:id="rId3"/>
            </p:custDataLst>
          </p:nvPr>
        </p:nvPicPr>
        <p:blipFill>
          <a:blip r:embed="rId13">
            <a:alphaModFix/>
          </a:blip>
          <a:stretch>
            <a:fillRect/>
          </a:stretch>
        </p:blipFill>
        <p:spPr>
          <a:xfrm>
            <a:off x="22860000" y="12213200"/>
            <a:ext cx="591512" cy="591512"/>
          </a:xfrm>
          <a:prstGeom prst="rect">
            <a:avLst/>
          </a:prstGeom>
          <a:noFill/>
          <a:ln>
            <a:noFill/>
          </a:ln>
        </p:spPr>
      </p:pic>
      <p:sp>
        <p:nvSpPr>
          <p:cNvPr id="100" name="Google Shape;2380;p74">
            <a:extLst>
              <a:ext uri="{FF2B5EF4-FFF2-40B4-BE49-F238E27FC236}">
                <a16:creationId xmlns:a16="http://schemas.microsoft.com/office/drawing/2014/main" id="{5CD5E72D-0AE9-C952-DD96-62C78C7B095C}"/>
              </a:ext>
            </a:extLst>
          </p:cNvPr>
          <p:cNvSpPr txBox="1"/>
          <p:nvPr>
            <p:custDataLst>
              <p:tags r:id="rId4"/>
            </p:custDataLst>
          </p:nvPr>
        </p:nvSpPr>
        <p:spPr>
          <a:xfrm>
            <a:off x="275463" y="12600038"/>
            <a:ext cx="22417083" cy="872700"/>
          </a:xfrm>
          <a:prstGeom prst="rect">
            <a:avLst/>
          </a:prstGeom>
          <a:noFill/>
          <a:ln>
            <a:noFill/>
          </a:ln>
        </p:spPr>
        <p:txBody>
          <a:bodyPr spcFirstLastPara="1" wrap="square" lIns="0" tIns="0" rIns="0" bIns="0" anchor="b" anchorCtr="0">
            <a:noAutofit/>
          </a:bodyPr>
          <a:lstStyle>
            <a:defPPr marR="0" lvl="0" algn="l" rtl="0">
              <a:lnSpc>
                <a:spcPct val="100000"/>
              </a:lnSpc>
              <a:spcBef>
                <a:spcPct val="0"/>
              </a:spcBef>
              <a:spcAft>
                <a:spcPct val="0"/>
              </a:spcAft>
              <a:defRPr lang="en-US"/>
            </a:defPPr>
          </a:lstStyle>
          <a:p>
            <a:pPr>
              <a:buSzPts val="1400"/>
            </a:pPr>
            <a:r>
              <a:rPr lang="en-US" sz="1800" i="0" u="none" strike="noStrike" cap="none" dirty="0">
                <a:solidFill>
                  <a:schemeClr val="tx1">
                    <a:lumMod val="60000"/>
                    <a:lumOff val="40000"/>
                  </a:schemeClr>
                </a:solidFill>
                <a:latin typeface="Community" panose="02000303040000020003" pitchFamily="2" charset="0"/>
                <a:ea typeface="Century Gothic"/>
                <a:cs typeface="Century Gothic"/>
                <a:sym typeface="Century Gothic"/>
              </a:rPr>
              <a:t>Time Period: Past 12 Months (March 2023 – February 2024), Peers</a:t>
            </a:r>
            <a:r>
              <a:rPr lang="en-US" dirty="0">
                <a:solidFill>
                  <a:schemeClr val="tx1">
                    <a:lumMod val="60000"/>
                    <a:lumOff val="40000"/>
                  </a:schemeClr>
                </a:solidFill>
                <a:latin typeface="Community" panose="02000303040000020003" pitchFamily="2" charset="0"/>
                <a:ea typeface="Century Gothic"/>
                <a:cs typeface="Century Gothic"/>
                <a:sym typeface="Century Gothic"/>
              </a:rPr>
              <a:t>: </a:t>
            </a:r>
            <a:r>
              <a:rPr lang="en-US" sz="2000" dirty="0">
                <a:solidFill>
                  <a:schemeClr val="tx1">
                    <a:lumMod val="60000"/>
                    <a:lumOff val="40000"/>
                  </a:schemeClr>
                </a:solidFill>
                <a:latin typeface="Community" panose="02000303040000020003" pitchFamily="2" charset="0"/>
              </a:rPr>
              <a:t>Dallas College, Southern Methodist University, Tarrant County College, Texas A&amp;M University, Texas A&amp;M University-Commerce, Texas Christian University, Texas Woman's University, The University of Texas at Dallas, University of North Texas (note: if there is insufficient peer data, peer data will reflect top developed skills across similar companies in your industry / size of buy), </a:t>
            </a:r>
            <a:r>
              <a:rPr lang="en-US" sz="1800" i="0" u="none" strike="noStrike" cap="none" dirty="0">
                <a:solidFill>
                  <a:schemeClr val="tx1">
                    <a:lumMod val="60000"/>
                    <a:lumOff val="40000"/>
                  </a:schemeClr>
                </a:solidFill>
                <a:latin typeface="Community" panose="02000303040000020003" pitchFamily="2" charset="0"/>
                <a:ea typeface="Century Gothic"/>
                <a:cs typeface="Century Gothic"/>
                <a:sym typeface="Century Gothic"/>
              </a:rPr>
              <a:t>Region: North America, Function: </a:t>
            </a:r>
            <a:r>
              <a:rPr lang="en-US" sz="1800" dirty="0">
                <a:solidFill>
                  <a:schemeClr val="tx1">
                    <a:lumMod val="60000"/>
                    <a:lumOff val="40000"/>
                  </a:schemeClr>
                </a:solidFill>
                <a:latin typeface="Community" panose="02000303040000020003" pitchFamily="2" charset="0"/>
                <a:ea typeface="Century Gothic"/>
                <a:cs typeface="Century Gothic"/>
                <a:sym typeface="Century Gothic"/>
              </a:rPr>
              <a:t>(All), Skill Cluster</a:t>
            </a:r>
            <a:r>
              <a:rPr lang="en-US" sz="1800" i="0" u="none" strike="noStrike" cap="none" dirty="0">
                <a:solidFill>
                  <a:schemeClr val="tx1">
                    <a:lumMod val="60000"/>
                    <a:lumOff val="40000"/>
                  </a:schemeClr>
                </a:solidFill>
                <a:latin typeface="Community" panose="02000303040000020003" pitchFamily="2" charset="0"/>
                <a:ea typeface="Century Gothic"/>
                <a:cs typeface="Century Gothic"/>
                <a:sym typeface="Century Gothic"/>
              </a:rPr>
              <a:t>: </a:t>
            </a:r>
            <a:r>
              <a:rPr lang="en-US" sz="1800" dirty="0">
                <a:solidFill>
                  <a:schemeClr val="tx1">
                    <a:lumMod val="60000"/>
                    <a:lumOff val="40000"/>
                  </a:schemeClr>
                </a:solidFill>
                <a:latin typeface="Community" panose="02000303040000020003" pitchFamily="2" charset="0"/>
                <a:ea typeface="Century Gothic"/>
                <a:cs typeface="Century Gothic"/>
                <a:sym typeface="Century Gothic"/>
              </a:rPr>
              <a:t>(All). Globally, the connected profile bound rate is 51%. </a:t>
            </a:r>
            <a:endParaRPr lang="en-US" sz="1800" i="0" u="none" strike="noStrike" cap="none" dirty="0">
              <a:solidFill>
                <a:schemeClr val="tx1">
                  <a:lumMod val="60000"/>
                  <a:lumOff val="40000"/>
                </a:schemeClr>
              </a:solidFill>
              <a:latin typeface="Community" panose="02000303040000020003" pitchFamily="2" charset="0"/>
              <a:ea typeface="Century Gothic"/>
              <a:cs typeface="Century Gothic"/>
              <a:sym typeface="Century Gothic"/>
            </a:endParaRPr>
          </a:p>
        </p:txBody>
      </p:sp>
      <p:sp>
        <p:nvSpPr>
          <p:cNvPr id="7" name="Google Shape;1139;p30">
            <a:extLst>
              <a:ext uri="{FF2B5EF4-FFF2-40B4-BE49-F238E27FC236}">
                <a16:creationId xmlns:a16="http://schemas.microsoft.com/office/drawing/2014/main" id="{099A5745-B002-02AC-9836-E642807E37D2}"/>
              </a:ext>
            </a:extLst>
          </p:cNvPr>
          <p:cNvSpPr txBox="1"/>
          <p:nvPr>
            <p:custDataLst>
              <p:tags r:id="rId5"/>
            </p:custDataLst>
          </p:nvPr>
        </p:nvSpPr>
        <p:spPr>
          <a:xfrm>
            <a:off x="1219050" y="1219200"/>
            <a:ext cx="21945901" cy="872547"/>
          </a:xfrm>
          <a:prstGeom prst="rect">
            <a:avLst/>
          </a:prstGeom>
          <a:noFill/>
          <a:ln>
            <a:noFill/>
          </a:ln>
        </p:spPr>
        <p:txBody>
          <a:bodyPr spcFirstLastPara="1" wrap="square" lIns="0" tIns="0" rIns="0" bIns="0" anchor="t" anchorCtr="0">
            <a:spAutoFit/>
          </a:bodyPr>
          <a:lstStyle>
            <a:defPPr marR="0" lvl="0" algn="l" rtl="0">
              <a:lnSpc>
                <a:spcPct val="100000"/>
              </a:lnSpc>
              <a:spcBef>
                <a:spcPct val="0"/>
              </a:spcBef>
              <a:spcAft>
                <a:spcPct val="0"/>
              </a:spcAft>
              <a:defRPr lang="en-US"/>
            </a:defPPr>
          </a:lstStyle>
          <a:p>
            <a:pPr marL="0" marR="0" lvl="0" indent="0" algn="l" rtl="0">
              <a:lnSpc>
                <a:spcPct val="90000"/>
              </a:lnSpc>
              <a:spcBef>
                <a:spcPct val="0"/>
              </a:spcBef>
              <a:spcAft>
                <a:spcPct val="0"/>
              </a:spcAft>
              <a:buClr>
                <a:srgbClr val="3C4345"/>
              </a:buClr>
              <a:buSzPts val="6600"/>
              <a:buFont typeface="Arial" pitchFamily="34" charset="0"/>
              <a:buNone/>
            </a:pPr>
            <a:r>
              <a:rPr lang="en-US" sz="6300" b="0" i="0" u="none" strike="noStrike" cap="none" dirty="0">
                <a:solidFill>
                  <a:srgbClr val="3C4345"/>
                </a:solidFill>
                <a:latin typeface="Community" panose="02000303040000020003" pitchFamily="2" charset="0"/>
                <a:ea typeface="Century Gothic"/>
                <a:cs typeface="Century Gothic"/>
                <a:sym typeface="Century Gothic"/>
              </a:rPr>
              <a:t>Your Current </a:t>
            </a:r>
            <a:r>
              <a:rPr lang="en-US" sz="6300" b="0" i="0" u="none" strike="noStrike" cap="none" dirty="0" err="1">
                <a:solidFill>
                  <a:srgbClr val="3C4345"/>
                </a:solidFill>
                <a:latin typeface="Community" panose="02000303040000020003" pitchFamily="2" charset="0"/>
                <a:ea typeface="Century Gothic"/>
                <a:cs typeface="Century Gothic"/>
                <a:sym typeface="Century Gothic"/>
              </a:rPr>
              <a:t>LiL</a:t>
            </a:r>
            <a:r>
              <a:rPr lang="en-US" sz="6300" b="0" i="0" u="none" strike="noStrike" cap="none" dirty="0">
                <a:solidFill>
                  <a:srgbClr val="3C4345"/>
                </a:solidFill>
                <a:latin typeface="Community" panose="02000303040000020003" pitchFamily="2" charset="0"/>
                <a:ea typeface="Century Gothic"/>
                <a:cs typeface="Century Gothic"/>
                <a:sym typeface="Century Gothic"/>
              </a:rPr>
              <a:t> Usage</a:t>
            </a:r>
          </a:p>
        </p:txBody>
      </p:sp>
      <p:sp>
        <p:nvSpPr>
          <p:cNvPr id="8" name="Google Shape;1179;p30">
            <a:extLst>
              <a:ext uri="{FF2B5EF4-FFF2-40B4-BE49-F238E27FC236}">
                <a16:creationId xmlns:a16="http://schemas.microsoft.com/office/drawing/2014/main" id="{0170AFA7-F2DF-A356-675F-7C93D661DF95}"/>
              </a:ext>
            </a:extLst>
          </p:cNvPr>
          <p:cNvSpPr txBox="1"/>
          <p:nvPr>
            <p:custDataLst>
              <p:tags r:id="rId6"/>
            </p:custDataLst>
          </p:nvPr>
        </p:nvSpPr>
        <p:spPr>
          <a:xfrm>
            <a:off x="585002" y="3713217"/>
            <a:ext cx="13426194" cy="109834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ct val="0"/>
              </a:spcBef>
              <a:spcAft>
                <a:spcPct val="0"/>
              </a:spcAft>
              <a:defRPr lang="en-US"/>
            </a:defPPr>
          </a:lstStyle>
          <a:p>
            <a:pPr algn="ctr">
              <a:spcBef>
                <a:spcPct val="0"/>
              </a:spcBef>
              <a:spcAft>
                <a:spcPct val="0"/>
              </a:spcAft>
              <a:buClr>
                <a:srgbClr val="000000"/>
              </a:buClr>
              <a:buSzPts val="3000"/>
            </a:pPr>
            <a:r>
              <a:rPr lang="en-US" sz="3000" b="1" i="0" u="none" strike="noStrike" cap="none">
                <a:solidFill>
                  <a:schemeClr val="accent1"/>
                </a:solidFill>
                <a:latin typeface="Community" panose="02000303040000020003" pitchFamily="2" charset="0"/>
                <a:ea typeface="Century Gothic"/>
                <a:cs typeface="Century Gothic"/>
                <a:sym typeface="Century Gothic"/>
              </a:rPr>
              <a:t>Top skills learners are developing at The University of Texas at Arlington</a:t>
            </a:r>
          </a:p>
          <a:p>
            <a:pPr algn="ctr">
              <a:spcBef>
                <a:spcPct val="0"/>
              </a:spcBef>
              <a:spcAft>
                <a:spcPct val="0"/>
              </a:spcAft>
              <a:buClr>
                <a:srgbClr val="000000"/>
              </a:buClr>
              <a:buSzPts val="3000"/>
            </a:pPr>
            <a:endParaRPr sz="3000" b="1" i="0" u="none" strike="noStrike" cap="none">
              <a:solidFill>
                <a:schemeClr val="accent1"/>
              </a:solidFill>
              <a:latin typeface="Community" panose="02000303040000020003" pitchFamily="2" charset="0"/>
              <a:ea typeface="Century Gothic"/>
              <a:cs typeface="Century Gothic"/>
              <a:sym typeface="Century Gothic"/>
            </a:endParaRPr>
          </a:p>
        </p:txBody>
      </p:sp>
      <p:sp>
        <p:nvSpPr>
          <p:cNvPr id="10" name="Google Shape;1179;p30">
            <a:extLst>
              <a:ext uri="{FF2B5EF4-FFF2-40B4-BE49-F238E27FC236}">
                <a16:creationId xmlns:a16="http://schemas.microsoft.com/office/drawing/2014/main" id="{1574E3CD-1C5A-2361-D124-603EB148A7D3}"/>
              </a:ext>
            </a:extLst>
          </p:cNvPr>
          <p:cNvSpPr txBox="1"/>
          <p:nvPr>
            <p:custDataLst>
              <p:tags r:id="rId7"/>
            </p:custDataLst>
          </p:nvPr>
        </p:nvSpPr>
        <p:spPr>
          <a:xfrm>
            <a:off x="11484005" y="3713217"/>
            <a:ext cx="13412781" cy="110796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ct val="0"/>
              </a:spcBef>
              <a:spcAft>
                <a:spcPct val="0"/>
              </a:spcAft>
              <a:defRPr lang="en-US"/>
            </a:defPPr>
          </a:lstStyle>
          <a:p>
            <a:pPr algn="ctr">
              <a:spcBef>
                <a:spcPct val="0"/>
              </a:spcBef>
              <a:spcAft>
                <a:spcPct val="0"/>
              </a:spcAft>
              <a:buClr>
                <a:srgbClr val="000000"/>
              </a:buClr>
              <a:buSzPts val="3000"/>
            </a:pPr>
            <a:r>
              <a:rPr lang="en-US" sz="3000" b="1" i="0" u="none" strike="noStrike" cap="none">
                <a:solidFill>
                  <a:schemeClr val="accent1"/>
                </a:solidFill>
                <a:latin typeface="Community" panose="02000303040000020003" pitchFamily="2" charset="0"/>
                <a:ea typeface="Century Gothic"/>
                <a:cs typeface="Century Gothic"/>
                <a:sym typeface="Century Gothic"/>
              </a:rPr>
              <a:t>Top skills learners are developing among your peers</a:t>
            </a:r>
          </a:p>
          <a:p>
            <a:pPr algn="ctr">
              <a:spcBef>
                <a:spcPct val="0"/>
              </a:spcBef>
              <a:spcAft>
                <a:spcPct val="0"/>
              </a:spcAft>
              <a:buClr>
                <a:srgbClr val="000000"/>
              </a:buClr>
              <a:buSzPts val="3000"/>
            </a:pPr>
            <a:endParaRPr sz="3000" b="1" i="0" u="none" strike="noStrike" cap="none">
              <a:solidFill>
                <a:schemeClr val="accent1"/>
              </a:solidFill>
              <a:latin typeface="Community" panose="02000303040000020003" pitchFamily="2" charset="0"/>
              <a:ea typeface="Century Gothic"/>
              <a:cs typeface="Century Gothic"/>
              <a:sym typeface="Century Gothic"/>
            </a:endParaRPr>
          </a:p>
        </p:txBody>
      </p:sp>
      <p:graphicFrame>
        <p:nvGraphicFramePr>
          <p:cNvPr id="2" name="Chart 1" descr="&lt;!--mw--&gt;&#10;{&#10;  &quot;chart&quot;: &quot;lls_lvr_skills_dev_org&quot;&#10;}&#10;">
            <a:extLst>
              <a:ext uri="{FF2B5EF4-FFF2-40B4-BE49-F238E27FC236}">
                <a16:creationId xmlns:a16="http://schemas.microsoft.com/office/drawing/2014/main" id="{DACD8F52-B1D4-2226-A005-76F5580572E3}"/>
              </a:ext>
            </a:extLst>
          </p:cNvPr>
          <p:cNvGraphicFramePr>
            <a:graphicFrameLocks noChangeAspect="1"/>
          </p:cNvGraphicFramePr>
          <p:nvPr>
            <p:custDataLst>
              <p:tags r:id="rId8"/>
            </p:custDataLst>
          </p:nvPr>
        </p:nvGraphicFramePr>
        <p:xfrm>
          <a:off x="1193650" y="4267200"/>
          <a:ext cx="11365565" cy="7946000"/>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1" name="Chart 10" descr="&lt;!--mw--&gt;&#10;{&#10;  &quot;chart&quot;: &quot;lls_lvr_skills_dev_peer&quot;&#10;}&#10;">
            <a:extLst>
              <a:ext uri="{FF2B5EF4-FFF2-40B4-BE49-F238E27FC236}">
                <a16:creationId xmlns:a16="http://schemas.microsoft.com/office/drawing/2014/main" id="{60F5A7BE-0962-6909-244B-C511B8F9CB19}"/>
              </a:ext>
            </a:extLst>
          </p:cNvPr>
          <p:cNvGraphicFramePr>
            <a:graphicFrameLocks noChangeAspect="1"/>
          </p:cNvGraphicFramePr>
          <p:nvPr>
            <p:custDataLst>
              <p:tags r:id="rId9"/>
            </p:custDataLst>
          </p:nvPr>
        </p:nvGraphicFramePr>
        <p:xfrm>
          <a:off x="12192000" y="4267200"/>
          <a:ext cx="11365565" cy="7946000"/>
        </p:xfrm>
        <a:graphic>
          <a:graphicData uri="http://schemas.openxmlformats.org/drawingml/2006/chart">
            <c:chart xmlns:c="http://schemas.openxmlformats.org/drawingml/2006/chart" xmlns:r="http://schemas.openxmlformats.org/officeDocument/2006/relationships" r:id="rId15"/>
          </a:graphicData>
        </a:graphic>
      </p:graphicFrame>
      <p:pic>
        <p:nvPicPr>
          <p:cNvPr id="101" name="MW_T" descr="3027627,C,urn:li:dataInsightsSlideTemplateVersion:(LLS_LVR_Skills_Dev_slide,20),urn:li:dataInsightsSlideTemplateVersion:(LLS_LVR_Skills_Dev_slide,20),1" hidden="1"/>
          <p:cNvPicPr/>
          <p:nvPr>
            <p:custDataLst>
              <p:tags r:id="rId10"/>
            </p:custDataLst>
          </p:nvPr>
        </p:nvPicPr>
        <p:blipFill>
          <a:blip r:embed="rId16"/>
          <a:stretch>
            <a:fillRect/>
          </a:stretch>
        </p:blipFill>
        <p:spPr>
          <a:xfrm>
            <a:off x="0" y="0"/>
            <a:ext cx="12700" cy="12700"/>
          </a:xfrm>
          <a:prstGeom prst="rect">
            <a:avLst/>
          </a:prstGeom>
        </p:spPr>
      </p:pic>
    </p:spTree>
    <p:extLst>
      <p:ext uri="{BB962C8B-B14F-4D97-AF65-F5344CB8AC3E}">
        <p14:creationId xmlns:p14="http://schemas.microsoft.com/office/powerpoint/2010/main" val="197731330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43;p37">
            <a:extLst>
              <a:ext uri="{FF2B5EF4-FFF2-40B4-BE49-F238E27FC236}">
                <a16:creationId xmlns:a16="http://schemas.microsoft.com/office/drawing/2014/main" id="{791EE4E9-D89C-BBB4-7FA3-0A25F1EF5509}"/>
              </a:ext>
            </a:extLst>
          </p:cNvPr>
          <p:cNvSpPr txBox="1"/>
          <p:nvPr>
            <p:custDataLst>
              <p:tags r:id="rId1"/>
            </p:custDataLst>
          </p:nvPr>
        </p:nvSpPr>
        <p:spPr>
          <a:xfrm>
            <a:off x="1219050" y="1219200"/>
            <a:ext cx="19084199" cy="872547"/>
          </a:xfrm>
          <a:prstGeom prst="rect">
            <a:avLst/>
          </a:prstGeom>
          <a:noFill/>
          <a:ln>
            <a:noFill/>
          </a:ln>
        </p:spPr>
        <p:txBody>
          <a:bodyPr spcFirstLastPara="1" wrap="square" lIns="0" tIns="0" rIns="0" bIns="0" anchor="t" anchorCtr="0">
            <a:spAutoFit/>
          </a:bodyPr>
          <a:lstStyle>
            <a:defPPr>
              <a:defRPr lang="en-US"/>
            </a:defPPr>
          </a:lstStyle>
          <a:p>
            <a:pPr marL="0" marR="0" lvl="0" indent="0" algn="l" rtl="0">
              <a:lnSpc>
                <a:spcPct val="90000"/>
              </a:lnSpc>
              <a:spcBef>
                <a:spcPct val="0"/>
              </a:spcBef>
              <a:spcAft>
                <a:spcPct val="0"/>
              </a:spcAft>
              <a:buClr>
                <a:srgbClr val="3C4345"/>
              </a:buClr>
              <a:buSzPts val="6600"/>
              <a:buFont typeface="Arial" pitchFamily="34" charset="0"/>
              <a:buNone/>
            </a:pPr>
            <a:r>
              <a:rPr lang="en-US" sz="6300" b="0" i="0" u="none" strike="noStrike" cap="none" dirty="0">
                <a:solidFill>
                  <a:srgbClr val="3C4345"/>
                </a:solidFill>
                <a:latin typeface="Community" panose="02000303040000020003" pitchFamily="2" charset="0"/>
                <a:ea typeface="Century Gothic"/>
                <a:cs typeface="Century Gothic"/>
                <a:sym typeface="Century Gothic"/>
              </a:rPr>
              <a:t>Your Fastest Growing Skills </a:t>
            </a:r>
            <a:endParaRPr lang="en-US" sz="4200" b="0" i="0" u="none" strike="noStrike" cap="none" dirty="0">
              <a:solidFill>
                <a:srgbClr val="3C4345"/>
              </a:solidFill>
              <a:latin typeface="Community" panose="02000303040000020003" pitchFamily="2" charset="0"/>
              <a:ea typeface="Century Gothic"/>
              <a:cs typeface="Century Gothic"/>
              <a:sym typeface="Century Gothic"/>
            </a:endParaRPr>
          </a:p>
        </p:txBody>
      </p:sp>
      <p:pic>
        <p:nvPicPr>
          <p:cNvPr id="3" name="Google Shape;1444;p37">
            <a:extLst>
              <a:ext uri="{FF2B5EF4-FFF2-40B4-BE49-F238E27FC236}">
                <a16:creationId xmlns:a16="http://schemas.microsoft.com/office/drawing/2014/main" id="{CD7F481B-8B8D-E310-FB50-2471CEE37647}"/>
              </a:ext>
            </a:extLst>
          </p:cNvPr>
          <p:cNvPicPr preferRelativeResize="0"/>
          <p:nvPr>
            <p:custDataLst>
              <p:tags r:id="rId2"/>
            </p:custDataLst>
          </p:nvPr>
        </p:nvPicPr>
        <p:blipFill>
          <a:blip r:embed="rId17">
            <a:alphaModFix/>
          </a:blip>
          <a:stretch>
            <a:fillRect/>
          </a:stretch>
        </p:blipFill>
        <p:spPr>
          <a:xfrm>
            <a:off x="22860000" y="12213200"/>
            <a:ext cx="591512" cy="591512"/>
          </a:xfrm>
          <a:prstGeom prst="rect">
            <a:avLst/>
          </a:prstGeom>
          <a:noFill/>
          <a:ln>
            <a:noFill/>
          </a:ln>
        </p:spPr>
      </p:pic>
      <p:sp>
        <p:nvSpPr>
          <p:cNvPr id="10" name="Google Shape;2380;p74">
            <a:extLst>
              <a:ext uri="{FF2B5EF4-FFF2-40B4-BE49-F238E27FC236}">
                <a16:creationId xmlns:a16="http://schemas.microsoft.com/office/drawing/2014/main" id="{4CB07797-7B9B-B610-5E62-2CA4D20E12B0}"/>
              </a:ext>
            </a:extLst>
          </p:cNvPr>
          <p:cNvSpPr txBox="1"/>
          <p:nvPr>
            <p:custDataLst>
              <p:tags r:id="rId3"/>
            </p:custDataLst>
          </p:nvPr>
        </p:nvSpPr>
        <p:spPr>
          <a:xfrm>
            <a:off x="247844" y="12801600"/>
            <a:ext cx="22417083" cy="646500"/>
          </a:xfrm>
          <a:prstGeom prst="rect">
            <a:avLst/>
          </a:prstGeom>
          <a:noFill/>
          <a:ln>
            <a:noFill/>
          </a:ln>
        </p:spPr>
        <p:txBody>
          <a:bodyPr spcFirstLastPara="1" wrap="square" lIns="0" tIns="0" rIns="0" bIns="0" anchor="b" anchorCtr="0">
            <a:noAutofit/>
          </a:bodyPr>
          <a:lstStyle>
            <a:defPPr marR="0" lvl="0" algn="l" rtl="0">
              <a:lnSpc>
                <a:spcPct val="100000"/>
              </a:lnSpc>
              <a:spcBef>
                <a:spcPct val="0"/>
              </a:spcBef>
              <a:spcAft>
                <a:spcPct val="0"/>
              </a:spcAft>
              <a:defRPr lang="en-US"/>
            </a:defPPr>
          </a:lstStyle>
          <a:p>
            <a:pPr>
              <a:buSzPts val="1400"/>
            </a:pPr>
            <a:r>
              <a:rPr lang="en-US" sz="2000" dirty="0">
                <a:solidFill>
                  <a:schemeClr val="tx1">
                    <a:lumMod val="60000"/>
                    <a:lumOff val="40000"/>
                  </a:schemeClr>
                </a:solidFill>
                <a:latin typeface="Community" panose="02000303040000020003" pitchFamily="2" charset="0"/>
                <a:ea typeface="Century Gothic"/>
                <a:cs typeface="Century Gothic"/>
                <a:sym typeface="Century Gothic"/>
              </a:rPr>
              <a:t>Methodology: company rank vs. peers is calculated by comparing your company’s percentage of learners developing fastest growing skills divided by all learners, vs. the same metric across all peers.</a:t>
            </a:r>
          </a:p>
          <a:p>
            <a:pPr>
              <a:buSzPts val="1400"/>
            </a:pPr>
            <a:r>
              <a:rPr lang="en-US" sz="2000" i="0" u="none" strike="noStrike" cap="none" dirty="0">
                <a:solidFill>
                  <a:schemeClr val="tx1">
                    <a:lumMod val="60000"/>
                    <a:lumOff val="40000"/>
                  </a:schemeClr>
                </a:solidFill>
                <a:latin typeface="Community" panose="02000303040000020003" pitchFamily="2" charset="0"/>
                <a:ea typeface="Century Gothic"/>
                <a:cs typeface="Century Gothic"/>
                <a:sym typeface="Century Gothic"/>
              </a:rPr>
              <a:t>Time Period: Past 12 Months (March 2023 – February 2024), </a:t>
            </a:r>
            <a:r>
              <a:rPr lang="en-US" sz="2000" dirty="0">
                <a:solidFill>
                  <a:schemeClr val="tx1">
                    <a:lumMod val="60000"/>
                    <a:lumOff val="40000"/>
                  </a:schemeClr>
                </a:solidFill>
                <a:latin typeface="Community" panose="02000303040000020003" pitchFamily="2" charset="0"/>
                <a:ea typeface="Century Gothic"/>
                <a:cs typeface="Century Gothic"/>
                <a:sym typeface="Century Gothic"/>
              </a:rPr>
              <a:t>Peers: </a:t>
            </a:r>
            <a:r>
              <a:rPr lang="en-US" sz="2000" dirty="0">
                <a:solidFill>
                  <a:schemeClr val="tx1">
                    <a:lumMod val="60000"/>
                    <a:lumOff val="40000"/>
                  </a:schemeClr>
                </a:solidFill>
                <a:latin typeface="Community" panose="02000303040000020003" pitchFamily="2" charset="0"/>
              </a:rPr>
              <a:t>Dallas College, Southern Methodist University, Tarrant County College, Texas A&amp;M University, Texas A&amp;M University-Commerce, Texas Christian University, Texas Woman's University, The University of Texas at Dallas, University of North Texas, </a:t>
            </a:r>
            <a:r>
              <a:rPr lang="en-US" sz="2000" i="0" u="none" strike="noStrike" cap="none" dirty="0">
                <a:solidFill>
                  <a:schemeClr val="tx1">
                    <a:lumMod val="60000"/>
                    <a:lumOff val="40000"/>
                  </a:schemeClr>
                </a:solidFill>
                <a:latin typeface="Community" panose="02000303040000020003" pitchFamily="2" charset="0"/>
                <a:ea typeface="Century Gothic"/>
                <a:cs typeface="Century Gothic"/>
                <a:sym typeface="Century Gothic"/>
              </a:rPr>
              <a:t>Region: North America, Function: </a:t>
            </a:r>
            <a:r>
              <a:rPr lang="en-US" sz="2000" dirty="0">
                <a:solidFill>
                  <a:schemeClr val="tx1">
                    <a:lumMod val="60000"/>
                    <a:lumOff val="40000"/>
                  </a:schemeClr>
                </a:solidFill>
                <a:latin typeface="Community" panose="02000303040000020003" pitchFamily="2" charset="0"/>
                <a:ea typeface="Century Gothic"/>
                <a:cs typeface="Century Gothic"/>
                <a:sym typeface="Century Gothic"/>
              </a:rPr>
              <a:t>(All). Globally, the connected profile bound rate is 51%. </a:t>
            </a:r>
            <a:endParaRPr lang="en-US" sz="2000" i="0" u="none" strike="noStrike" cap="none" dirty="0">
              <a:solidFill>
                <a:schemeClr val="tx1">
                  <a:lumMod val="60000"/>
                  <a:lumOff val="40000"/>
                </a:schemeClr>
              </a:solidFill>
              <a:latin typeface="Community" panose="02000303040000020003" pitchFamily="2" charset="0"/>
              <a:ea typeface="Century Gothic"/>
              <a:cs typeface="Century Gothic"/>
              <a:sym typeface="Century Gothic"/>
            </a:endParaRPr>
          </a:p>
        </p:txBody>
      </p:sp>
      <p:sp>
        <p:nvSpPr>
          <p:cNvPr id="24" name="Google Shape;156;p181">
            <a:extLst>
              <a:ext uri="{FF2B5EF4-FFF2-40B4-BE49-F238E27FC236}">
                <a16:creationId xmlns:a16="http://schemas.microsoft.com/office/drawing/2014/main" id="{7424F38D-C8C6-974A-281C-45FACA7B9425}"/>
              </a:ext>
            </a:extLst>
          </p:cNvPr>
          <p:cNvSpPr/>
          <p:nvPr>
            <p:custDataLst>
              <p:tags r:id="rId4"/>
            </p:custDataLst>
          </p:nvPr>
        </p:nvSpPr>
        <p:spPr>
          <a:xfrm rot="-5400000" flipH="1">
            <a:off x="22370025" y="-738500"/>
            <a:ext cx="882900" cy="3147600"/>
          </a:xfrm>
          <a:prstGeom prst="round2SameRect">
            <a:avLst>
              <a:gd name="adj1" fmla="val 45815"/>
              <a:gd name="adj2" fmla="val 0"/>
            </a:avLst>
          </a:prstGeom>
          <a:solidFill>
            <a:schemeClr val="accent1"/>
          </a:solidFill>
          <a:ln>
            <a:noFill/>
          </a:ln>
        </p:spPr>
        <p:txBody>
          <a:bodyPr spcFirstLastPara="1" wrap="square" lIns="182850" tIns="182850" rIns="182850" bIns="182850" anchor="ctr" anchorCtr="0">
            <a:noAutofit/>
          </a:bodyPr>
          <a:lstStyle>
            <a:defPPr>
              <a:defRPr lang="en-US"/>
            </a:defPPr>
          </a:lstStyle>
          <a:p>
            <a:pPr marL="0" marR="0" lvl="0" indent="0" algn="l" rtl="0">
              <a:spcBef>
                <a:spcPct val="0"/>
              </a:spcBef>
              <a:spcAft>
                <a:spcPct val="0"/>
              </a:spcAft>
              <a:buNone/>
            </a:pPr>
            <a:endParaRPr sz="1800" u="none" strike="noStrike" cap="none">
              <a:solidFill>
                <a:srgbClr val="3C4345"/>
              </a:solidFill>
              <a:highlight>
                <a:schemeClr val="accent4"/>
              </a:highlight>
              <a:latin typeface="Community" panose="02000303040000020003" pitchFamily="2" charset="0"/>
              <a:ea typeface="Arial" pitchFamily="34" charset="0"/>
              <a:cs typeface="Arial" pitchFamily="34" charset="0"/>
              <a:sym typeface="Arial" pitchFamily="34" charset="0"/>
            </a:endParaRPr>
          </a:p>
        </p:txBody>
      </p:sp>
      <p:sp>
        <p:nvSpPr>
          <p:cNvPr id="25" name="Google Shape;157;p181">
            <a:extLst>
              <a:ext uri="{FF2B5EF4-FFF2-40B4-BE49-F238E27FC236}">
                <a16:creationId xmlns:a16="http://schemas.microsoft.com/office/drawing/2014/main" id="{D7586E47-E2A1-687E-36C2-94F5D119C70C}"/>
              </a:ext>
            </a:extLst>
          </p:cNvPr>
          <p:cNvSpPr/>
          <p:nvPr>
            <p:custDataLst>
              <p:tags r:id="rId5"/>
            </p:custDataLst>
          </p:nvPr>
        </p:nvSpPr>
        <p:spPr>
          <a:xfrm flipH="1">
            <a:off x="21591546" y="508150"/>
            <a:ext cx="2703300" cy="623400"/>
          </a:xfrm>
          <a:prstGeom prst="rect">
            <a:avLst/>
          </a:prstGeom>
          <a:noFill/>
          <a:ln>
            <a:noFill/>
          </a:ln>
        </p:spPr>
        <p:txBody>
          <a:bodyPr spcFirstLastPara="1" wrap="square" lIns="0" tIns="182850" rIns="0" bIns="182850" anchor="ctr" anchorCtr="0">
            <a:noAutofit/>
          </a:bodyPr>
          <a:lstStyle>
            <a:defPPr>
              <a:defRPr lang="en-US"/>
            </a:defPPr>
          </a:lstStyle>
          <a:p>
            <a:pPr marL="0" marR="0" lvl="0" indent="0" algn="l" rtl="0">
              <a:spcBef>
                <a:spcPct val="0"/>
              </a:spcBef>
              <a:spcAft>
                <a:spcPct val="0"/>
              </a:spcAft>
              <a:buNone/>
            </a:pPr>
            <a:r>
              <a:rPr lang="en-US" sz="1900">
                <a:solidFill>
                  <a:srgbClr val="FFFFFF"/>
                </a:solidFill>
                <a:latin typeface="Community" panose="02000303040000020003" pitchFamily="2" charset="0"/>
              </a:rPr>
              <a:t>Build Critical Skills</a:t>
            </a:r>
            <a:endParaRPr sz="1900" u="none" strike="noStrike" cap="none">
              <a:solidFill>
                <a:srgbClr val="FFFFFF"/>
              </a:solidFill>
              <a:latin typeface="Community" panose="02000303040000020003" pitchFamily="2" charset="0"/>
              <a:ea typeface="Arial" pitchFamily="34" charset="0"/>
              <a:cs typeface="Arial" pitchFamily="34" charset="0"/>
              <a:sym typeface="Arial" pitchFamily="34" charset="0"/>
            </a:endParaRPr>
          </a:p>
        </p:txBody>
      </p:sp>
      <p:graphicFrame>
        <p:nvGraphicFramePr>
          <p:cNvPr id="5" name="Google Shape;1922;p8">
            <a:extLst>
              <a:ext uri="{FF2B5EF4-FFF2-40B4-BE49-F238E27FC236}">
                <a16:creationId xmlns:a16="http://schemas.microsoft.com/office/drawing/2014/main" id="{B2D881CD-6F55-4983-38EB-C4896D625159}"/>
              </a:ext>
            </a:extLst>
          </p:cNvPr>
          <p:cNvGraphicFramePr>
            <a:graphicFrameLocks noGrp="1"/>
          </p:cNvGraphicFramePr>
          <p:nvPr>
            <p:custDataLst>
              <p:tags r:id="rId6"/>
            </p:custDataLst>
          </p:nvPr>
        </p:nvGraphicFramePr>
        <p:xfrm>
          <a:off x="3240088" y="3691914"/>
          <a:ext cx="17906999" cy="7769892"/>
        </p:xfrm>
        <a:graphic>
          <a:graphicData uri="http://schemas.openxmlformats.org/drawingml/2006/table">
            <a:tbl>
              <a:tblPr firstRow="1" bandRow="1">
                <a:tableStyleId>{2D5ABB26-0587-4C30-8999-92F81FD0307C}</a:tableStyleId>
              </a:tblPr>
              <a:tblGrid>
                <a:gridCol w="5456210">
                  <a:extLst>
                    <a:ext uri="{9D8B030D-6E8A-4147-A177-3AD203B41FA5}">
                      <a16:colId xmlns:a16="http://schemas.microsoft.com/office/drawing/2014/main" val="1313339490"/>
                    </a:ext>
                  </a:extLst>
                </a:gridCol>
                <a:gridCol w="6618372">
                  <a:extLst>
                    <a:ext uri="{9D8B030D-6E8A-4147-A177-3AD203B41FA5}">
                      <a16:colId xmlns:a16="http://schemas.microsoft.com/office/drawing/2014/main" val="28398724"/>
                    </a:ext>
                  </a:extLst>
                </a:gridCol>
                <a:gridCol w="5832417">
                  <a:extLst>
                    <a:ext uri="{9D8B030D-6E8A-4147-A177-3AD203B41FA5}">
                      <a16:colId xmlns:a16="http://schemas.microsoft.com/office/drawing/2014/main" val="2449779859"/>
                    </a:ext>
                  </a:extLst>
                </a:gridCol>
              </a:tblGrid>
              <a:tr h="948804">
                <a:tc>
                  <a:txBody>
                    <a:bodyPr/>
                    <a:lstStyle/>
                    <a:p>
                      <a:pPr marL="0" marR="0" lvl="0" indent="0" algn="l" defTabSz="1828617" rtl="0" eaLnBrk="1" fontAlgn="auto" latinLnBrk="0" hangingPunct="1">
                        <a:lnSpc>
                          <a:spcPct val="100000"/>
                        </a:lnSpc>
                        <a:spcBef>
                          <a:spcPct val="0"/>
                        </a:spcBef>
                        <a:spcAft>
                          <a:spcPct val="0"/>
                        </a:spcAft>
                        <a:buClr>
                          <a:srgbClr val="000000"/>
                        </a:buClr>
                        <a:buSzPts val="1600"/>
                        <a:buFont typeface="Arial" pitchFamily="34" charset="0"/>
                        <a:buNone/>
                        <a:defRPr/>
                      </a:pPr>
                      <a:endParaRPr lang="en-US" sz="3600" b="0" i="0" u="none" strike="noStrike" kern="1200" spc="0" baseline="0">
                        <a:solidFill>
                          <a:schemeClr val="tx1"/>
                        </a:solidFill>
                        <a:latin typeface="Community" panose="02000303040000020003" pitchFamily="2" charset="0"/>
                        <a:ea typeface="+mn-ea"/>
                        <a:cs typeface="Arial" pitchFamily="34" charset="0"/>
                        <a:sym typeface="Arial" pitchFamily="34" charset="0"/>
                      </a:endParaRPr>
                    </a:p>
                  </a:txBody>
                  <a:tcPr marL="91400" marR="91400" marT="91400" marB="182850" anchor="b">
                    <a:solidFill>
                      <a:schemeClr val="accent1"/>
                    </a:solidFill>
                  </a:tcPr>
                </a:tc>
                <a:tc>
                  <a:txBody>
                    <a:bodyPr/>
                    <a:lstStyle/>
                    <a:p>
                      <a:pPr marL="0" marR="0" lvl="0" indent="0" algn="l" defTabSz="1828617" rtl="0" eaLnBrk="1" latinLnBrk="0" hangingPunct="1">
                        <a:lnSpc>
                          <a:spcPct val="100000"/>
                        </a:lnSpc>
                        <a:spcBef>
                          <a:spcPct val="0"/>
                        </a:spcBef>
                        <a:spcAft>
                          <a:spcPct val="0"/>
                        </a:spcAft>
                        <a:buClr>
                          <a:srgbClr val="000000"/>
                        </a:buClr>
                        <a:buSzPts val="1600"/>
                        <a:buFont typeface="Arial" pitchFamily="34" charset="0"/>
                        <a:buNone/>
                      </a:pPr>
                      <a:endParaRPr lang="en-US" sz="3600" b="0" i="0" u="none" strike="noStrike" kern="1200" spc="0" baseline="0">
                        <a:solidFill>
                          <a:schemeClr val="tx1"/>
                        </a:solidFill>
                        <a:latin typeface="Community" panose="02000303040000020003" pitchFamily="2" charset="0"/>
                        <a:ea typeface="+mn-ea"/>
                        <a:cs typeface="Arial" pitchFamily="34" charset="0"/>
                      </a:endParaRPr>
                    </a:p>
                  </a:txBody>
                  <a:tcPr marL="91400" marR="91400" marT="91400" marB="182850" anchor="b">
                    <a:solidFill>
                      <a:schemeClr val="accent1"/>
                    </a:solidFill>
                  </a:tcPr>
                </a:tc>
                <a:tc>
                  <a:txBody>
                    <a:bodyPr/>
                    <a:lstStyle/>
                    <a:p>
                      <a:pPr marL="0" marR="0" lvl="0" indent="0" algn="l" defTabSz="1828617" rtl="0" eaLnBrk="1" latinLnBrk="0" hangingPunct="1">
                        <a:lnSpc>
                          <a:spcPct val="100000"/>
                        </a:lnSpc>
                        <a:spcBef>
                          <a:spcPct val="0"/>
                        </a:spcBef>
                        <a:spcAft>
                          <a:spcPct val="0"/>
                        </a:spcAft>
                        <a:buClr>
                          <a:srgbClr val="000000"/>
                        </a:buClr>
                        <a:buSzPts val="1600"/>
                        <a:buFont typeface="Arial" pitchFamily="34" charset="0"/>
                        <a:buNone/>
                      </a:pPr>
                      <a:endParaRPr lang="en-US" sz="3600" b="0" i="0" u="none" strike="noStrike" kern="1200" spc="0" baseline="0">
                        <a:solidFill>
                          <a:schemeClr val="tx1"/>
                        </a:solidFill>
                        <a:latin typeface="Community" panose="02000303040000020003" pitchFamily="2" charset="0"/>
                        <a:ea typeface="+mn-ea"/>
                        <a:cs typeface="Arial" pitchFamily="34" charset="0"/>
                      </a:endParaRPr>
                    </a:p>
                  </a:txBody>
                  <a:tcPr marL="91400" marR="91400" marT="91400" marB="182850" anchor="b">
                    <a:solidFill>
                      <a:schemeClr val="accent1"/>
                    </a:solidFill>
                  </a:tcPr>
                </a:tc>
                <a:extLst>
                  <a:ext uri="{0D108BD9-81ED-4DB2-BD59-A6C34878D82A}">
                    <a16:rowId xmlns:a16="http://schemas.microsoft.com/office/drawing/2014/main" val="10000"/>
                  </a:ext>
                </a:extLst>
              </a:tr>
              <a:tr h="903648">
                <a:tc>
                  <a:txBody>
                    <a:bodyPr/>
                    <a:lstStyle/>
                    <a:p>
                      <a:pPr marL="0" marR="0" lvl="0" indent="0" algn="l" rtl="0">
                        <a:lnSpc>
                          <a:spcPct val="100000"/>
                        </a:lnSpc>
                        <a:spcBef>
                          <a:spcPct val="0"/>
                        </a:spcBef>
                        <a:spcAft>
                          <a:spcPct val="0"/>
                        </a:spcAft>
                        <a:buClr>
                          <a:srgbClr val="000000"/>
                        </a:buClr>
                        <a:buSzPts val="1100"/>
                        <a:buFont typeface="Arial" pitchFamily="34" charset="0"/>
                        <a:buNone/>
                      </a:pPr>
                      <a:endParaRPr lang="en-US" sz="2400" b="0" i="0" u="none" strike="noStrike" kern="1200" cap="none">
                        <a:solidFill>
                          <a:schemeClr val="tx1"/>
                        </a:solidFill>
                        <a:latin typeface="Community" panose="02000303040000020003" pitchFamily="2" charset="0"/>
                        <a:ea typeface="+mn-ea"/>
                        <a:cs typeface="Arial" pitchFamily="34" charset="0"/>
                        <a:sym typeface="Arial" pitchFamily="34" charset="0"/>
                      </a:endParaRPr>
                    </a:p>
                  </a:txBody>
                  <a:tcPr marL="91400" marR="91400" marT="91400" marB="91400" anchor="ctr">
                    <a:solidFill>
                      <a:schemeClr val="accent1">
                        <a:alpha val="16000"/>
                      </a:schemeClr>
                    </a:solidFill>
                  </a:tcPr>
                </a:tc>
                <a:tc>
                  <a:txBody>
                    <a:bodyPr/>
                    <a:lstStyle/>
                    <a:p>
                      <a:pPr marL="0" marR="0" lvl="0" indent="0" algn="l" defTabSz="1828617" rtl="0" eaLnBrk="1" latinLnBrk="0" hangingPunct="1">
                        <a:lnSpc>
                          <a:spcPct val="100000"/>
                        </a:lnSpc>
                        <a:spcBef>
                          <a:spcPct val="0"/>
                        </a:spcBef>
                        <a:spcAft>
                          <a:spcPct val="0"/>
                        </a:spcAft>
                        <a:buClr>
                          <a:srgbClr val="000000"/>
                        </a:buClr>
                        <a:buSzPts val="1200"/>
                        <a:buFont typeface="Arial" pitchFamily="34" charset="0"/>
                        <a:buNone/>
                      </a:pPr>
                      <a:endParaRPr lang="en-US" sz="2400" b="0" i="0" u="none" strike="noStrike" kern="1200" cap="none">
                        <a:solidFill>
                          <a:schemeClr val="tx1"/>
                        </a:solidFill>
                        <a:latin typeface="Community" panose="02000303040000020003" pitchFamily="2" charset="0"/>
                        <a:ea typeface="+mn-ea"/>
                        <a:cs typeface="Arial" pitchFamily="34" charset="0"/>
                        <a:sym typeface="Arial" pitchFamily="34" charset="0"/>
                      </a:endParaRPr>
                    </a:p>
                  </a:txBody>
                  <a:tcPr marL="91400" marR="91400" marT="91400" marB="91400" anchor="ctr">
                    <a:solidFill>
                      <a:schemeClr val="accent1">
                        <a:alpha val="16000"/>
                      </a:schemeClr>
                    </a:solidFill>
                  </a:tcPr>
                </a:tc>
                <a:tc>
                  <a:txBody>
                    <a:bodyPr/>
                    <a:lstStyle/>
                    <a:p>
                      <a:pPr marL="0" marR="0" lvl="0" indent="0" algn="l" defTabSz="1828617" rtl="0" eaLnBrk="1" latinLnBrk="0" hangingPunct="1">
                        <a:lnSpc>
                          <a:spcPct val="100000"/>
                        </a:lnSpc>
                        <a:spcBef>
                          <a:spcPct val="0"/>
                        </a:spcBef>
                        <a:spcAft>
                          <a:spcPct val="0"/>
                        </a:spcAft>
                        <a:buClr>
                          <a:srgbClr val="000000"/>
                        </a:buClr>
                        <a:buSzPts val="1200"/>
                        <a:buFont typeface="Arial" pitchFamily="34" charset="0"/>
                        <a:buNone/>
                      </a:pPr>
                      <a:endParaRPr lang="en-US" sz="2400" b="0" i="0" u="none" strike="noStrike" kern="1200" cap="none">
                        <a:solidFill>
                          <a:schemeClr val="tx1"/>
                        </a:solidFill>
                        <a:latin typeface="Community" panose="02000303040000020003" pitchFamily="2" charset="0"/>
                        <a:ea typeface="+mn-ea"/>
                        <a:cs typeface="Arial" pitchFamily="34" charset="0"/>
                        <a:sym typeface="Arial" pitchFamily="34" charset="0"/>
                      </a:endParaRPr>
                    </a:p>
                  </a:txBody>
                  <a:tcPr marL="91400" marR="91400" marT="91400" marB="91400" anchor="ctr">
                    <a:solidFill>
                      <a:schemeClr val="accent1">
                        <a:alpha val="16000"/>
                      </a:schemeClr>
                    </a:solidFill>
                  </a:tcPr>
                </a:tc>
                <a:extLst>
                  <a:ext uri="{0D108BD9-81ED-4DB2-BD59-A6C34878D82A}">
                    <a16:rowId xmlns:a16="http://schemas.microsoft.com/office/drawing/2014/main" val="10001"/>
                  </a:ext>
                </a:extLst>
              </a:tr>
              <a:tr h="1183488">
                <a:tc>
                  <a:txBody>
                    <a:bodyPr/>
                    <a:lstStyle/>
                    <a:p>
                      <a:pPr marL="0" marR="0" lvl="0" indent="0" algn="l" rtl="0">
                        <a:lnSpc>
                          <a:spcPct val="100000"/>
                        </a:lnSpc>
                        <a:spcBef>
                          <a:spcPct val="0"/>
                        </a:spcBef>
                        <a:spcAft>
                          <a:spcPct val="0"/>
                        </a:spcAft>
                        <a:buClr>
                          <a:srgbClr val="000000"/>
                        </a:buClr>
                        <a:buSzPts val="1100"/>
                        <a:buFont typeface="Arial" pitchFamily="34" charset="0"/>
                        <a:buNone/>
                      </a:pPr>
                      <a:endParaRPr lang="en-US" sz="2410" b="0" i="0" u="none" strike="noStrike" kern="1200" cap="none">
                        <a:solidFill>
                          <a:schemeClr val="tx1"/>
                        </a:solidFill>
                        <a:latin typeface="Community" panose="02000303040000020003" pitchFamily="2" charset="0"/>
                        <a:ea typeface="+mn-ea"/>
                        <a:cs typeface="Arial" pitchFamily="34" charset="0"/>
                        <a:sym typeface="Arial" pitchFamily="34" charset="0"/>
                      </a:endParaRPr>
                    </a:p>
                  </a:txBody>
                  <a:tcPr marL="91400" marR="91400" marT="91400" marB="91400" anchor="ctr">
                    <a:lnB w="12700" cap="flat" cmpd="sng" algn="ctr">
                      <a:solidFill>
                        <a:schemeClr val="tx1">
                          <a:lumMod val="20000"/>
                          <a:lumOff val="80000"/>
                        </a:schemeClr>
                      </a:solidFill>
                      <a:prstDash val="solid"/>
                      <a:round/>
                      <a:headEnd type="none" w="med" len="med"/>
                      <a:tailEnd type="none" w="med" len="med"/>
                    </a:lnB>
                  </a:tcPr>
                </a:tc>
                <a:tc>
                  <a:txBody>
                    <a:bodyPr/>
                    <a:lstStyle/>
                    <a:p>
                      <a:pPr marL="0" marR="0" lvl="0" indent="0" algn="ctr" defTabSz="1828617" rtl="0" eaLnBrk="1" latinLnBrk="0" hangingPunct="1">
                        <a:lnSpc>
                          <a:spcPct val="100000"/>
                        </a:lnSpc>
                        <a:spcBef>
                          <a:spcPct val="0"/>
                        </a:spcBef>
                        <a:spcAft>
                          <a:spcPct val="0"/>
                        </a:spcAft>
                        <a:buClr>
                          <a:srgbClr val="000000"/>
                        </a:buClr>
                        <a:buSzPts val="1200"/>
                        <a:buFont typeface="Arial" pitchFamily="34" charset="0"/>
                        <a:buNone/>
                      </a:pPr>
                      <a:endParaRPr lang="en-US" sz="2410" b="0" i="0" u="none" strike="noStrike" kern="1200" cap="none">
                        <a:solidFill>
                          <a:schemeClr val="tx1"/>
                        </a:solidFill>
                        <a:latin typeface="Community" panose="02000303040000020003" pitchFamily="2" charset="0"/>
                        <a:ea typeface="+mn-ea"/>
                        <a:cs typeface="Arial" pitchFamily="34" charset="0"/>
                        <a:sym typeface="Arial" pitchFamily="34" charset="0"/>
                      </a:endParaRPr>
                    </a:p>
                  </a:txBody>
                  <a:tcPr marL="91400" marR="91400" marT="91400" marB="91400" anchor="ctr">
                    <a:lnB w="12700" cap="flat" cmpd="sng" algn="ctr">
                      <a:solidFill>
                        <a:schemeClr val="tx1">
                          <a:lumMod val="20000"/>
                          <a:lumOff val="80000"/>
                        </a:schemeClr>
                      </a:solidFill>
                      <a:prstDash val="solid"/>
                      <a:round/>
                      <a:headEnd type="none" w="med" len="med"/>
                      <a:tailEnd type="none" w="med" len="med"/>
                    </a:lnB>
                  </a:tcPr>
                </a:tc>
                <a:tc>
                  <a:txBody>
                    <a:bodyPr/>
                    <a:lstStyle/>
                    <a:p>
                      <a:pPr marL="0" marR="0" lvl="0" indent="0" algn="ctr" defTabSz="1828617" rtl="0" eaLnBrk="1" latinLnBrk="0" hangingPunct="1">
                        <a:lnSpc>
                          <a:spcPct val="100000"/>
                        </a:lnSpc>
                        <a:spcBef>
                          <a:spcPct val="0"/>
                        </a:spcBef>
                        <a:spcAft>
                          <a:spcPct val="0"/>
                        </a:spcAft>
                        <a:buClr>
                          <a:srgbClr val="000000"/>
                        </a:buClr>
                        <a:buSzPts val="1200"/>
                        <a:buFont typeface="Arial" pitchFamily="34" charset="0"/>
                        <a:buNone/>
                      </a:pPr>
                      <a:endParaRPr lang="en-US" sz="2410" b="0" i="0" u="none" strike="noStrike" kern="1200" cap="none">
                        <a:solidFill>
                          <a:schemeClr val="tx1"/>
                        </a:solidFill>
                        <a:latin typeface="Community" panose="02000303040000020003" pitchFamily="2" charset="0"/>
                        <a:ea typeface="+mn-ea"/>
                        <a:cs typeface="Arial" pitchFamily="34" charset="0"/>
                        <a:sym typeface="Arial" pitchFamily="34" charset="0"/>
                      </a:endParaRPr>
                    </a:p>
                  </a:txBody>
                  <a:tcPr marL="91400" marR="91400" marT="91400" marB="91400" anchor="ctr">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2"/>
                  </a:ext>
                </a:extLst>
              </a:tr>
              <a:tr h="1183488">
                <a:tc>
                  <a:txBody>
                    <a:bodyPr/>
                    <a:lstStyle/>
                    <a:p>
                      <a:pPr marL="0" marR="0" lvl="0" indent="0" algn="l" rtl="0">
                        <a:lnSpc>
                          <a:spcPct val="100000"/>
                        </a:lnSpc>
                        <a:spcBef>
                          <a:spcPct val="0"/>
                        </a:spcBef>
                        <a:spcAft>
                          <a:spcPct val="0"/>
                        </a:spcAft>
                        <a:buClr>
                          <a:srgbClr val="000000"/>
                        </a:buClr>
                        <a:buSzPts val="1100"/>
                        <a:buFont typeface="Arial" pitchFamily="34" charset="0"/>
                        <a:buNone/>
                      </a:pPr>
                      <a:endParaRPr lang="en-US" sz="2410" b="0" i="0" u="none" strike="noStrike" kern="1200" cap="none">
                        <a:solidFill>
                          <a:schemeClr val="tx1"/>
                        </a:solidFill>
                        <a:latin typeface="Community" panose="02000303040000020003" pitchFamily="2" charset="0"/>
                        <a:ea typeface="+mn-ea"/>
                        <a:cs typeface="Arial" pitchFamily="34" charset="0"/>
                        <a:sym typeface="Arial" pitchFamily="34" charset="0"/>
                      </a:endParaRPr>
                    </a:p>
                  </a:txBody>
                  <a:tcPr marL="91400" marR="91400" marT="91400" marB="9140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marL="0" marR="0" lvl="0" indent="0" algn="ctr" defTabSz="1828617" rtl="0" eaLnBrk="1" latinLnBrk="0" hangingPunct="1">
                        <a:lnSpc>
                          <a:spcPct val="100000"/>
                        </a:lnSpc>
                        <a:spcBef>
                          <a:spcPct val="0"/>
                        </a:spcBef>
                        <a:spcAft>
                          <a:spcPct val="0"/>
                        </a:spcAft>
                        <a:buClr>
                          <a:srgbClr val="000000"/>
                        </a:buClr>
                        <a:buSzPts val="1200"/>
                        <a:buFont typeface="Arial" pitchFamily="34" charset="0"/>
                        <a:buNone/>
                      </a:pPr>
                      <a:endParaRPr lang="en-US" sz="2410" b="0" i="0" u="none" strike="noStrike" kern="1200" cap="none">
                        <a:solidFill>
                          <a:schemeClr val="tx1"/>
                        </a:solidFill>
                        <a:latin typeface="Community" panose="02000303040000020003" pitchFamily="2" charset="0"/>
                        <a:ea typeface="+mn-ea"/>
                        <a:cs typeface="Arial" pitchFamily="34" charset="0"/>
                        <a:sym typeface="Arial" pitchFamily="34" charset="0"/>
                      </a:endParaRPr>
                    </a:p>
                  </a:txBody>
                  <a:tcPr marL="91400" marR="91400" marT="91400" marB="9140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marL="0" marR="0" lvl="0" indent="0" algn="ctr" defTabSz="1828617" rtl="0" eaLnBrk="1" latinLnBrk="0" hangingPunct="1">
                        <a:lnSpc>
                          <a:spcPct val="100000"/>
                        </a:lnSpc>
                        <a:spcBef>
                          <a:spcPct val="0"/>
                        </a:spcBef>
                        <a:spcAft>
                          <a:spcPct val="0"/>
                        </a:spcAft>
                        <a:buClr>
                          <a:srgbClr val="000000"/>
                        </a:buClr>
                        <a:buSzPts val="1200"/>
                        <a:buFont typeface="Arial" pitchFamily="34" charset="0"/>
                        <a:buNone/>
                      </a:pPr>
                      <a:endParaRPr lang="en-US" sz="2410" b="0" i="0" u="none" strike="noStrike" kern="1200" cap="none">
                        <a:solidFill>
                          <a:schemeClr val="tx1"/>
                        </a:solidFill>
                        <a:latin typeface="Community" panose="02000303040000020003" pitchFamily="2" charset="0"/>
                        <a:ea typeface="+mn-ea"/>
                        <a:cs typeface="Arial" pitchFamily="34" charset="0"/>
                        <a:sym typeface="Arial" pitchFamily="34" charset="0"/>
                      </a:endParaRPr>
                    </a:p>
                  </a:txBody>
                  <a:tcPr marL="91400" marR="91400" marT="91400" marB="9140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3"/>
                  </a:ext>
                </a:extLst>
              </a:tr>
              <a:tr h="1183488">
                <a:tc>
                  <a:txBody>
                    <a:bodyPr/>
                    <a:lstStyle/>
                    <a:p>
                      <a:pPr marL="0" marR="0" lvl="0" indent="0" algn="l" rtl="0">
                        <a:lnSpc>
                          <a:spcPct val="100000"/>
                        </a:lnSpc>
                        <a:spcBef>
                          <a:spcPct val="0"/>
                        </a:spcBef>
                        <a:spcAft>
                          <a:spcPct val="0"/>
                        </a:spcAft>
                        <a:buClr>
                          <a:srgbClr val="000000"/>
                        </a:buClr>
                        <a:buSzPts val="1100"/>
                        <a:buFont typeface="Arial" pitchFamily="34" charset="0"/>
                        <a:buNone/>
                      </a:pPr>
                      <a:endParaRPr lang="en-US" sz="2410" b="0" i="0" u="none" strike="noStrike" kern="1200" cap="none">
                        <a:solidFill>
                          <a:schemeClr val="tx1"/>
                        </a:solidFill>
                        <a:latin typeface="Community" panose="02000303040000020003" pitchFamily="2" charset="0"/>
                        <a:ea typeface="+mn-ea"/>
                        <a:cs typeface="Arial" pitchFamily="34" charset="0"/>
                        <a:sym typeface="Arial" pitchFamily="34" charset="0"/>
                      </a:endParaRPr>
                    </a:p>
                  </a:txBody>
                  <a:tcPr marL="91400" marR="91400" marT="91400" marB="9140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marL="0" marR="0" lvl="0" indent="0" algn="ctr" defTabSz="1828617" rtl="0" eaLnBrk="1" latinLnBrk="0" hangingPunct="1">
                        <a:lnSpc>
                          <a:spcPct val="100000"/>
                        </a:lnSpc>
                        <a:spcBef>
                          <a:spcPct val="0"/>
                        </a:spcBef>
                        <a:spcAft>
                          <a:spcPct val="0"/>
                        </a:spcAft>
                        <a:buClr>
                          <a:srgbClr val="000000"/>
                        </a:buClr>
                        <a:buSzPts val="1200"/>
                        <a:buFont typeface="Arial" pitchFamily="34" charset="0"/>
                        <a:buNone/>
                      </a:pPr>
                      <a:endParaRPr lang="en-US" sz="2410" b="0" i="0" u="none" strike="noStrike" kern="1200" cap="none">
                        <a:solidFill>
                          <a:schemeClr val="tx1"/>
                        </a:solidFill>
                        <a:latin typeface="Community" panose="02000303040000020003" pitchFamily="2" charset="0"/>
                        <a:ea typeface="+mn-ea"/>
                        <a:cs typeface="Arial" pitchFamily="34" charset="0"/>
                        <a:sym typeface="Arial" pitchFamily="34" charset="0"/>
                      </a:endParaRPr>
                    </a:p>
                  </a:txBody>
                  <a:tcPr marL="91400" marR="91400" marT="91400" marB="9140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marL="0" marR="0" lvl="0" indent="0" algn="ctr" defTabSz="1828617" rtl="0" eaLnBrk="1" latinLnBrk="0" hangingPunct="1">
                        <a:lnSpc>
                          <a:spcPct val="100000"/>
                        </a:lnSpc>
                        <a:spcBef>
                          <a:spcPct val="0"/>
                        </a:spcBef>
                        <a:spcAft>
                          <a:spcPct val="0"/>
                        </a:spcAft>
                        <a:buClr>
                          <a:srgbClr val="000000"/>
                        </a:buClr>
                        <a:buSzPts val="1200"/>
                        <a:buFont typeface="Arial" pitchFamily="34" charset="0"/>
                        <a:buNone/>
                      </a:pPr>
                      <a:endParaRPr lang="en-US" sz="2410" b="0" i="0" u="none" strike="noStrike" kern="1200" cap="none">
                        <a:solidFill>
                          <a:schemeClr val="tx1"/>
                        </a:solidFill>
                        <a:latin typeface="Community" panose="02000303040000020003" pitchFamily="2" charset="0"/>
                        <a:ea typeface="+mn-ea"/>
                        <a:cs typeface="Arial" pitchFamily="34" charset="0"/>
                        <a:sym typeface="Arial" pitchFamily="34" charset="0"/>
                      </a:endParaRPr>
                    </a:p>
                  </a:txBody>
                  <a:tcPr marL="91400" marR="91400" marT="91400" marB="9140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669850666"/>
                  </a:ext>
                </a:extLst>
              </a:tr>
              <a:tr h="1183488">
                <a:tc>
                  <a:txBody>
                    <a:bodyPr/>
                    <a:lstStyle/>
                    <a:p>
                      <a:pPr marL="0" marR="0" lvl="0" indent="0" algn="l" rtl="0">
                        <a:lnSpc>
                          <a:spcPct val="100000"/>
                        </a:lnSpc>
                        <a:spcBef>
                          <a:spcPct val="0"/>
                        </a:spcBef>
                        <a:spcAft>
                          <a:spcPct val="0"/>
                        </a:spcAft>
                        <a:buClr>
                          <a:srgbClr val="000000"/>
                        </a:buClr>
                        <a:buSzPts val="1100"/>
                        <a:buFont typeface="Arial" pitchFamily="34" charset="0"/>
                        <a:buNone/>
                      </a:pPr>
                      <a:endParaRPr lang="en-US" sz="2410" b="0" i="0" u="none" strike="noStrike" kern="1200" cap="none">
                        <a:solidFill>
                          <a:schemeClr val="tx1"/>
                        </a:solidFill>
                        <a:latin typeface="Community" panose="02000303040000020003" pitchFamily="2" charset="0"/>
                        <a:ea typeface="+mn-ea"/>
                        <a:cs typeface="Arial" pitchFamily="34" charset="0"/>
                        <a:sym typeface="Arial" pitchFamily="34" charset="0"/>
                      </a:endParaRPr>
                    </a:p>
                  </a:txBody>
                  <a:tcPr marL="91400" marR="91400" marT="91400" marB="9140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marL="0" marR="0" lvl="0" indent="0" algn="ctr" defTabSz="1828617" rtl="0" eaLnBrk="1" latinLnBrk="0" hangingPunct="1">
                        <a:lnSpc>
                          <a:spcPct val="100000"/>
                        </a:lnSpc>
                        <a:spcBef>
                          <a:spcPct val="0"/>
                        </a:spcBef>
                        <a:spcAft>
                          <a:spcPct val="0"/>
                        </a:spcAft>
                        <a:buClr>
                          <a:srgbClr val="000000"/>
                        </a:buClr>
                        <a:buSzPts val="1200"/>
                        <a:buFont typeface="Arial" pitchFamily="34" charset="0"/>
                        <a:buNone/>
                      </a:pPr>
                      <a:endParaRPr lang="en-US" sz="2410" b="0" i="0" u="none" strike="noStrike" kern="1200" cap="none">
                        <a:solidFill>
                          <a:schemeClr val="tx1"/>
                        </a:solidFill>
                        <a:latin typeface="Community" panose="02000303040000020003" pitchFamily="2" charset="0"/>
                        <a:ea typeface="+mn-ea"/>
                        <a:cs typeface="Arial" pitchFamily="34" charset="0"/>
                        <a:sym typeface="Arial" pitchFamily="34" charset="0"/>
                      </a:endParaRPr>
                    </a:p>
                  </a:txBody>
                  <a:tcPr marL="91400" marR="91400" marT="91400" marB="9140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marL="0" marR="0" lvl="0" indent="0" algn="ctr" defTabSz="1828617" rtl="0" eaLnBrk="1" latinLnBrk="0" hangingPunct="1">
                        <a:lnSpc>
                          <a:spcPct val="100000"/>
                        </a:lnSpc>
                        <a:spcBef>
                          <a:spcPct val="0"/>
                        </a:spcBef>
                        <a:spcAft>
                          <a:spcPct val="0"/>
                        </a:spcAft>
                        <a:buClr>
                          <a:srgbClr val="000000"/>
                        </a:buClr>
                        <a:buSzPts val="1200"/>
                        <a:buFont typeface="Arial" pitchFamily="34" charset="0"/>
                        <a:buNone/>
                      </a:pPr>
                      <a:endParaRPr lang="en-US" sz="2410" b="0" i="0" u="none" strike="noStrike" kern="1200" cap="none">
                        <a:solidFill>
                          <a:schemeClr val="tx1"/>
                        </a:solidFill>
                        <a:latin typeface="Community" panose="02000303040000020003" pitchFamily="2" charset="0"/>
                        <a:ea typeface="+mn-ea"/>
                        <a:cs typeface="Arial" pitchFamily="34" charset="0"/>
                        <a:sym typeface="Arial" pitchFamily="34" charset="0"/>
                      </a:endParaRPr>
                    </a:p>
                  </a:txBody>
                  <a:tcPr marL="91400" marR="91400" marT="91400" marB="9140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962507992"/>
                  </a:ext>
                </a:extLst>
              </a:tr>
              <a:tr h="1183488">
                <a:tc>
                  <a:txBody>
                    <a:bodyPr/>
                    <a:lstStyle/>
                    <a:p>
                      <a:pPr marL="0" marR="0" lvl="0" indent="0" algn="l" rtl="0">
                        <a:lnSpc>
                          <a:spcPct val="100000"/>
                        </a:lnSpc>
                        <a:spcBef>
                          <a:spcPct val="0"/>
                        </a:spcBef>
                        <a:spcAft>
                          <a:spcPct val="0"/>
                        </a:spcAft>
                        <a:buClr>
                          <a:srgbClr val="000000"/>
                        </a:buClr>
                        <a:buSzPts val="1100"/>
                        <a:buFont typeface="Arial" pitchFamily="34" charset="0"/>
                        <a:buNone/>
                      </a:pPr>
                      <a:endParaRPr lang="en-US" sz="2410" b="0" i="0" u="none" strike="noStrike" kern="1200" cap="none">
                        <a:solidFill>
                          <a:schemeClr val="tx1"/>
                        </a:solidFill>
                        <a:latin typeface="Community" panose="02000303040000020003" pitchFamily="2" charset="0"/>
                        <a:ea typeface="+mn-ea"/>
                        <a:cs typeface="Arial" pitchFamily="34" charset="0"/>
                        <a:sym typeface="Arial" pitchFamily="34" charset="0"/>
                      </a:endParaRPr>
                    </a:p>
                  </a:txBody>
                  <a:tcPr marL="91400" marR="91400" marT="91400" marB="9140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marL="0" marR="0" lvl="0" indent="0" algn="ctr" defTabSz="1828617" rtl="0" eaLnBrk="1" latinLnBrk="0" hangingPunct="1">
                        <a:lnSpc>
                          <a:spcPct val="100000"/>
                        </a:lnSpc>
                        <a:spcBef>
                          <a:spcPct val="0"/>
                        </a:spcBef>
                        <a:spcAft>
                          <a:spcPct val="0"/>
                        </a:spcAft>
                        <a:buClr>
                          <a:srgbClr val="000000"/>
                        </a:buClr>
                        <a:buSzPts val="1200"/>
                        <a:buFont typeface="Arial" pitchFamily="34" charset="0"/>
                        <a:buNone/>
                      </a:pPr>
                      <a:endParaRPr lang="en-US" sz="2410" b="0" i="0" u="none" strike="noStrike" kern="1200" cap="none">
                        <a:solidFill>
                          <a:schemeClr val="tx1"/>
                        </a:solidFill>
                        <a:latin typeface="Community" panose="02000303040000020003" pitchFamily="2" charset="0"/>
                        <a:ea typeface="+mn-ea"/>
                        <a:cs typeface="Arial" pitchFamily="34" charset="0"/>
                        <a:sym typeface="Arial" pitchFamily="34" charset="0"/>
                      </a:endParaRPr>
                    </a:p>
                  </a:txBody>
                  <a:tcPr marL="91400" marR="91400" marT="91400" marB="9140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marL="0" marR="0" lvl="0" indent="0" algn="ctr" defTabSz="1828617" rtl="0" eaLnBrk="1" latinLnBrk="0" hangingPunct="1">
                        <a:lnSpc>
                          <a:spcPct val="100000"/>
                        </a:lnSpc>
                        <a:spcBef>
                          <a:spcPct val="0"/>
                        </a:spcBef>
                        <a:spcAft>
                          <a:spcPct val="0"/>
                        </a:spcAft>
                        <a:buClr>
                          <a:srgbClr val="000000"/>
                        </a:buClr>
                        <a:buSzPts val="1200"/>
                        <a:buFont typeface="Arial" pitchFamily="34" charset="0"/>
                        <a:buNone/>
                      </a:pPr>
                      <a:endParaRPr lang="en-US" sz="2410" b="0" i="0" u="none" strike="noStrike" kern="1200" cap="none">
                        <a:solidFill>
                          <a:schemeClr val="tx1"/>
                        </a:solidFill>
                        <a:latin typeface="Community" panose="02000303040000020003" pitchFamily="2" charset="0"/>
                        <a:ea typeface="+mn-ea"/>
                        <a:cs typeface="Arial" pitchFamily="34" charset="0"/>
                        <a:sym typeface="Arial" pitchFamily="34" charset="0"/>
                      </a:endParaRPr>
                    </a:p>
                  </a:txBody>
                  <a:tcPr marL="91400" marR="91400" marT="91400" marB="9140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2759107359"/>
                  </a:ext>
                </a:extLst>
              </a:tr>
            </a:tbl>
          </a:graphicData>
        </a:graphic>
      </p:graphicFrame>
      <p:sp>
        <p:nvSpPr>
          <p:cNvPr id="7" name="TextBox 6">
            <a:extLst>
              <a:ext uri="{FF2B5EF4-FFF2-40B4-BE49-F238E27FC236}">
                <a16:creationId xmlns:a16="http://schemas.microsoft.com/office/drawing/2014/main" id="{AD73D6CB-DB6B-F91B-A0DD-E0E1162778E4}"/>
              </a:ext>
            </a:extLst>
          </p:cNvPr>
          <p:cNvSpPr txBox="1"/>
          <p:nvPr>
            <p:custDataLst>
              <p:tags r:id="rId7"/>
            </p:custDataLst>
          </p:nvPr>
        </p:nvSpPr>
        <p:spPr>
          <a:xfrm>
            <a:off x="3430587" y="4734581"/>
            <a:ext cx="3048000" cy="523220"/>
          </a:xfrm>
          <a:prstGeom prst="rect">
            <a:avLst/>
          </a:prstGeom>
          <a:noFill/>
        </p:spPr>
        <p:txBody>
          <a:bodyPr wrap="square">
            <a:spAutoFit/>
          </a:bodyPr>
          <a:lstStyle>
            <a:defPPr>
              <a:defRPr lang="en-US"/>
            </a:defPPr>
          </a:lstStyle>
          <a:p>
            <a:r>
              <a:rPr lang="en-US" sz="2800">
                <a:latin typeface="Community" panose="02000303040000020003" pitchFamily="2" charset="0"/>
              </a:rPr>
              <a:t> Skill Name</a:t>
            </a:r>
          </a:p>
        </p:txBody>
      </p:sp>
      <p:sp>
        <p:nvSpPr>
          <p:cNvPr id="8" name="TextBox 7">
            <a:extLst>
              <a:ext uri="{FF2B5EF4-FFF2-40B4-BE49-F238E27FC236}">
                <a16:creationId xmlns:a16="http://schemas.microsoft.com/office/drawing/2014/main" id="{7C39E506-F7AC-6811-16AE-DA8DA8291968}"/>
              </a:ext>
            </a:extLst>
          </p:cNvPr>
          <p:cNvSpPr txBox="1"/>
          <p:nvPr>
            <p:custDataLst>
              <p:tags r:id="rId8"/>
            </p:custDataLst>
          </p:nvPr>
        </p:nvSpPr>
        <p:spPr>
          <a:xfrm>
            <a:off x="10136187" y="4734581"/>
            <a:ext cx="4572000" cy="523220"/>
          </a:xfrm>
          <a:prstGeom prst="rect">
            <a:avLst/>
          </a:prstGeom>
          <a:noFill/>
        </p:spPr>
        <p:txBody>
          <a:bodyPr wrap="square">
            <a:spAutoFit/>
          </a:bodyPr>
          <a:lstStyle>
            <a:defPPr>
              <a:defRPr lang="en-US"/>
            </a:defPPr>
          </a:lstStyle>
          <a:p>
            <a:pPr algn="l"/>
            <a:r>
              <a:rPr lang="en-US" sz="2800">
                <a:latin typeface="Community" panose="02000303040000020003" pitchFamily="2" charset="0"/>
              </a:rPr>
              <a:t># Learners Developing Skill</a:t>
            </a:r>
          </a:p>
        </p:txBody>
      </p:sp>
      <p:sp>
        <p:nvSpPr>
          <p:cNvPr id="12" name="TextBox 11">
            <a:extLst>
              <a:ext uri="{FF2B5EF4-FFF2-40B4-BE49-F238E27FC236}">
                <a16:creationId xmlns:a16="http://schemas.microsoft.com/office/drawing/2014/main" id="{E9B06C8E-1BD9-11E5-70E2-D33B3206915C}"/>
              </a:ext>
            </a:extLst>
          </p:cNvPr>
          <p:cNvSpPr txBox="1"/>
          <p:nvPr>
            <p:custDataLst>
              <p:tags r:id="rId9"/>
            </p:custDataLst>
          </p:nvPr>
        </p:nvSpPr>
        <p:spPr>
          <a:xfrm>
            <a:off x="16002794" y="4734581"/>
            <a:ext cx="4725987" cy="523220"/>
          </a:xfrm>
          <a:prstGeom prst="rect">
            <a:avLst/>
          </a:prstGeom>
          <a:noFill/>
        </p:spPr>
        <p:txBody>
          <a:bodyPr wrap="square">
            <a:spAutoFit/>
          </a:bodyPr>
          <a:lstStyle>
            <a:defPPr>
              <a:defRPr lang="en-US"/>
            </a:defPPr>
          </a:lstStyle>
          <a:p>
            <a:pPr algn="ctr"/>
            <a:r>
              <a:rPr lang="en-US" sz="2800">
                <a:latin typeface="Community" panose="02000303040000020003" pitchFamily="2" charset="0"/>
              </a:rPr>
              <a:t> Company Rank vs. Peers</a:t>
            </a:r>
          </a:p>
        </p:txBody>
      </p:sp>
      <p:sp>
        <p:nvSpPr>
          <p:cNvPr id="14" name="TextBox 13">
            <a:extLst>
              <a:ext uri="{FF2B5EF4-FFF2-40B4-BE49-F238E27FC236}">
                <a16:creationId xmlns:a16="http://schemas.microsoft.com/office/drawing/2014/main" id="{7C580DB2-98C9-3B33-0417-BF410721F51C}"/>
              </a:ext>
            </a:extLst>
          </p:cNvPr>
          <p:cNvSpPr txBox="1"/>
          <p:nvPr>
            <p:custDataLst>
              <p:tags r:id="rId10"/>
            </p:custDataLst>
          </p:nvPr>
        </p:nvSpPr>
        <p:spPr>
          <a:xfrm>
            <a:off x="5795907" y="3866136"/>
            <a:ext cx="12795361" cy="518678"/>
          </a:xfrm>
          <a:prstGeom prst="rect">
            <a:avLst/>
          </a:prstGeom>
          <a:noFill/>
        </p:spPr>
        <p:txBody>
          <a:bodyPr wrap="square" rtlCol="0">
            <a:spAutoFit/>
          </a:bodyPr>
          <a:lstStyle>
            <a:defPPr>
              <a:defRPr lang="en-US"/>
            </a:defPPr>
          </a:lstStyle>
          <a:p>
            <a:pPr algn="ctr"/>
            <a:r>
              <a:rPr lang="en-US" sz="2800">
                <a:solidFill>
                  <a:schemeClr val="bg1"/>
                </a:solidFill>
                <a:latin typeface="Community" panose="02000303040000020003" pitchFamily="2" charset="0"/>
              </a:rPr>
              <a:t>Fastest growing skills in the Higher Education industry</a:t>
            </a:r>
          </a:p>
        </p:txBody>
      </p:sp>
      <p:graphicFrame>
        <p:nvGraphicFramePr>
          <p:cNvPr id="18" name="Chart 17" descr="&lt;!--mw--&gt;&#10;{&#10;  &quot;chart&quot;: &quot;lls_lvr_skills_fastest_col1&quot;&#10;}&#10;">
            <a:extLst>
              <a:ext uri="{FF2B5EF4-FFF2-40B4-BE49-F238E27FC236}">
                <a16:creationId xmlns:a16="http://schemas.microsoft.com/office/drawing/2014/main" id="{CE85FEDD-61C3-533A-AE3C-FD0243EC812B}"/>
              </a:ext>
            </a:extLst>
          </p:cNvPr>
          <p:cNvGraphicFramePr>
            <a:graphicFrameLocks noChangeAspect="1"/>
          </p:cNvGraphicFramePr>
          <p:nvPr>
            <p:custDataLst>
              <p:tags r:id="rId11"/>
            </p:custDataLst>
          </p:nvPr>
        </p:nvGraphicFramePr>
        <p:xfrm>
          <a:off x="3125787" y="5326373"/>
          <a:ext cx="21541639" cy="6159615"/>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19" name="Chart 18" descr="&lt;!--mw--&gt;&#10;{&#10;  &quot;chart&quot;: &quot;lls_lvr_skills_fastest_col2&quot;&#10;}&#10;">
            <a:extLst>
              <a:ext uri="{FF2B5EF4-FFF2-40B4-BE49-F238E27FC236}">
                <a16:creationId xmlns:a16="http://schemas.microsoft.com/office/drawing/2014/main" id="{0B426080-53B7-4A27-A185-67A171FEC17E}"/>
              </a:ext>
            </a:extLst>
          </p:cNvPr>
          <p:cNvGraphicFramePr>
            <a:graphicFrameLocks noChangeAspect="1"/>
          </p:cNvGraphicFramePr>
          <p:nvPr>
            <p:custDataLst>
              <p:tags r:id="rId12"/>
            </p:custDataLst>
          </p:nvPr>
        </p:nvGraphicFramePr>
        <p:xfrm>
          <a:off x="11315615" y="5334000"/>
          <a:ext cx="21541639" cy="6159615"/>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20" name="Chart 19" descr="&lt;!--mw--&gt;&#10;{&#10;  &quot;chart&quot;: &quot;lls_lvr_skills_fastest_col3&quot;&#10;}&#10;">
            <a:extLst>
              <a:ext uri="{FF2B5EF4-FFF2-40B4-BE49-F238E27FC236}">
                <a16:creationId xmlns:a16="http://schemas.microsoft.com/office/drawing/2014/main" id="{4AA9E637-4795-C29B-02EF-A084E35C2476}"/>
              </a:ext>
            </a:extLst>
          </p:cNvPr>
          <p:cNvGraphicFramePr>
            <a:graphicFrameLocks noChangeAspect="1"/>
          </p:cNvGraphicFramePr>
          <p:nvPr>
            <p:custDataLst>
              <p:tags r:id="rId13"/>
            </p:custDataLst>
          </p:nvPr>
        </p:nvGraphicFramePr>
        <p:xfrm>
          <a:off x="17550547" y="5334000"/>
          <a:ext cx="21541639" cy="6159615"/>
        </p:xfrm>
        <a:graphic>
          <a:graphicData uri="http://schemas.openxmlformats.org/drawingml/2006/chart">
            <c:chart xmlns:c="http://schemas.openxmlformats.org/drawingml/2006/chart" xmlns:r="http://schemas.openxmlformats.org/officeDocument/2006/relationships" r:id="rId20"/>
          </a:graphicData>
        </a:graphic>
      </p:graphicFrame>
      <p:pic>
        <p:nvPicPr>
          <p:cNvPr id="26" name="MW_T" descr="3027627,C,urn:li:dataInsightsSlideTemplateVersion:(LLS_LVR_Skills_Fastest_slide,27),urn:li:dataInsightsSlideTemplateVersion:(LLS_LVR_Skills_Fastest_slide,27),1" hidden="1"/>
          <p:cNvPicPr/>
          <p:nvPr>
            <p:custDataLst>
              <p:tags r:id="rId14"/>
            </p:custDataLst>
          </p:nvPr>
        </p:nvPicPr>
        <p:blipFill>
          <a:blip r:embed="rId21"/>
          <a:stretch>
            <a:fillRect/>
          </a:stretch>
        </p:blipFill>
        <p:spPr>
          <a:xfrm>
            <a:off x="0" y="0"/>
            <a:ext cx="12700" cy="12700"/>
          </a:xfrm>
          <a:prstGeom prst="rect">
            <a:avLst/>
          </a:prstGeom>
        </p:spPr>
      </p:pic>
    </p:spTree>
    <p:extLst>
      <p:ext uri="{BB962C8B-B14F-4D97-AF65-F5344CB8AC3E}">
        <p14:creationId xmlns:p14="http://schemas.microsoft.com/office/powerpoint/2010/main" val="38498121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17344"/>
</p:tagLst>
</file>

<file path=ppt/tags/tag10.xml><?xml version="1.0" encoding="utf-8"?>
<p:tagLst xmlns:a="http://schemas.openxmlformats.org/drawingml/2006/main" xmlns:r="http://schemas.openxmlformats.org/officeDocument/2006/relationships" xmlns:p="http://schemas.openxmlformats.org/presentationml/2006/main">
  <p:tag name="AS_UNIQUEID" val="18134"/>
</p:tagLst>
</file>

<file path=ppt/tags/tag11.xml><?xml version="1.0" encoding="utf-8"?>
<p:tagLst xmlns:a="http://schemas.openxmlformats.org/drawingml/2006/main" xmlns:r="http://schemas.openxmlformats.org/officeDocument/2006/relationships" xmlns:p="http://schemas.openxmlformats.org/presentationml/2006/main">
  <p:tag name="AS_UNIQUEID" val="18142"/>
</p:tagLst>
</file>

<file path=ppt/tags/tag12.xml><?xml version="1.0" encoding="utf-8"?>
<p:tagLst xmlns:a="http://schemas.openxmlformats.org/drawingml/2006/main" xmlns:r="http://schemas.openxmlformats.org/officeDocument/2006/relationships" xmlns:p="http://schemas.openxmlformats.org/presentationml/2006/main">
  <p:tag name="AS_UNIQUEID" val="18122"/>
</p:tagLst>
</file>

<file path=ppt/tags/tag13.xml><?xml version="1.0" encoding="utf-8"?>
<p:tagLst xmlns:a="http://schemas.openxmlformats.org/drawingml/2006/main" xmlns:r="http://schemas.openxmlformats.org/officeDocument/2006/relationships" xmlns:p="http://schemas.openxmlformats.org/presentationml/2006/main">
  <p:tag name="AS_UNIQUEID" val="18123"/>
</p:tagLst>
</file>

<file path=ppt/tags/tag14.xml><?xml version="1.0" encoding="utf-8"?>
<p:tagLst xmlns:a="http://schemas.openxmlformats.org/drawingml/2006/main" xmlns:r="http://schemas.openxmlformats.org/officeDocument/2006/relationships" xmlns:p="http://schemas.openxmlformats.org/presentationml/2006/main">
  <p:tag name="AS_UNIQUEID" val="18124"/>
</p:tagLst>
</file>

<file path=ppt/tags/tag15.xml><?xml version="1.0" encoding="utf-8"?>
<p:tagLst xmlns:a="http://schemas.openxmlformats.org/drawingml/2006/main" xmlns:r="http://schemas.openxmlformats.org/officeDocument/2006/relationships" xmlns:p="http://schemas.openxmlformats.org/presentationml/2006/main">
  <p:tag name="AS_UNIQUEID" val="18107"/>
</p:tagLst>
</file>

<file path=ppt/tags/tag16.xml><?xml version="1.0" encoding="utf-8"?>
<p:tagLst xmlns:a="http://schemas.openxmlformats.org/drawingml/2006/main" xmlns:r="http://schemas.openxmlformats.org/officeDocument/2006/relationships" xmlns:p="http://schemas.openxmlformats.org/presentationml/2006/main">
  <p:tag name="AS_UNIQUEID" val="18108"/>
</p:tagLst>
</file>

<file path=ppt/tags/tag17.xml><?xml version="1.0" encoding="utf-8"?>
<p:tagLst xmlns:a="http://schemas.openxmlformats.org/drawingml/2006/main" xmlns:r="http://schemas.openxmlformats.org/officeDocument/2006/relationships" xmlns:p="http://schemas.openxmlformats.org/presentationml/2006/main">
  <p:tag name="AS_UNIQUEID" val="18109"/>
</p:tagLst>
</file>

<file path=ppt/tags/tag18.xml><?xml version="1.0" encoding="utf-8"?>
<p:tagLst xmlns:a="http://schemas.openxmlformats.org/drawingml/2006/main" xmlns:r="http://schemas.openxmlformats.org/officeDocument/2006/relationships" xmlns:p="http://schemas.openxmlformats.org/presentationml/2006/main">
  <p:tag name="AS_UNIQUEID" val="18110"/>
</p:tagLst>
</file>

<file path=ppt/tags/tag19.xml><?xml version="1.0" encoding="utf-8"?>
<p:tagLst xmlns:a="http://schemas.openxmlformats.org/drawingml/2006/main" xmlns:r="http://schemas.openxmlformats.org/officeDocument/2006/relationships" xmlns:p="http://schemas.openxmlformats.org/presentationml/2006/main">
  <p:tag name="AS_UNIQUEID" val="18111"/>
</p:tagLst>
</file>

<file path=ppt/tags/tag2.xml><?xml version="1.0" encoding="utf-8"?>
<p:tagLst xmlns:a="http://schemas.openxmlformats.org/drawingml/2006/main" xmlns:r="http://schemas.openxmlformats.org/officeDocument/2006/relationships" xmlns:p="http://schemas.openxmlformats.org/presentationml/2006/main">
  <p:tag name="AS_UNIQUEID" val="18126"/>
</p:tagLst>
</file>

<file path=ppt/tags/tag20.xml><?xml version="1.0" encoding="utf-8"?>
<p:tagLst xmlns:a="http://schemas.openxmlformats.org/drawingml/2006/main" xmlns:r="http://schemas.openxmlformats.org/officeDocument/2006/relationships" xmlns:p="http://schemas.openxmlformats.org/presentationml/2006/main">
  <p:tag name="AS_UNIQUEID" val="18112"/>
</p:tagLst>
</file>

<file path=ppt/tags/tag21.xml><?xml version="1.0" encoding="utf-8"?>
<p:tagLst xmlns:a="http://schemas.openxmlformats.org/drawingml/2006/main" xmlns:r="http://schemas.openxmlformats.org/officeDocument/2006/relationships" xmlns:p="http://schemas.openxmlformats.org/presentationml/2006/main">
  <p:tag name="AS_UNIQUEID" val="18113"/>
</p:tagLst>
</file>

<file path=ppt/tags/tag22.xml><?xml version="1.0" encoding="utf-8"?>
<p:tagLst xmlns:a="http://schemas.openxmlformats.org/drawingml/2006/main" xmlns:r="http://schemas.openxmlformats.org/officeDocument/2006/relationships" xmlns:p="http://schemas.openxmlformats.org/presentationml/2006/main">
  <p:tag name="AS_UNIQUEID" val="18114"/>
</p:tagLst>
</file>

<file path=ppt/tags/tag23.xml><?xml version="1.0" encoding="utf-8"?>
<p:tagLst xmlns:a="http://schemas.openxmlformats.org/drawingml/2006/main" xmlns:r="http://schemas.openxmlformats.org/officeDocument/2006/relationships" xmlns:p="http://schemas.openxmlformats.org/presentationml/2006/main">
  <p:tag name="AS_UNIQUEID" val="18115"/>
</p:tagLst>
</file>

<file path=ppt/tags/tag24.xml><?xml version="1.0" encoding="utf-8"?>
<p:tagLst xmlns:a="http://schemas.openxmlformats.org/drawingml/2006/main" xmlns:r="http://schemas.openxmlformats.org/officeDocument/2006/relationships" xmlns:p="http://schemas.openxmlformats.org/presentationml/2006/main">
  <p:tag name="AS_UNIQUEID" val="18116"/>
</p:tagLst>
</file>

<file path=ppt/tags/tag25.xml><?xml version="1.0" encoding="utf-8"?>
<p:tagLst xmlns:a="http://schemas.openxmlformats.org/drawingml/2006/main" xmlns:r="http://schemas.openxmlformats.org/officeDocument/2006/relationships" xmlns:p="http://schemas.openxmlformats.org/presentationml/2006/main">
  <p:tag name="AS_UNIQUEID" val="18117"/>
</p:tagLst>
</file>

<file path=ppt/tags/tag26.xml><?xml version="1.0" encoding="utf-8"?>
<p:tagLst xmlns:a="http://schemas.openxmlformats.org/drawingml/2006/main" xmlns:r="http://schemas.openxmlformats.org/officeDocument/2006/relationships" xmlns:p="http://schemas.openxmlformats.org/presentationml/2006/main">
  <p:tag name="AS_UNIQUEID" val="18118"/>
</p:tagLst>
</file>

<file path=ppt/tags/tag27.xml><?xml version="1.0" encoding="utf-8"?>
<p:tagLst xmlns:a="http://schemas.openxmlformats.org/drawingml/2006/main" xmlns:r="http://schemas.openxmlformats.org/officeDocument/2006/relationships" xmlns:p="http://schemas.openxmlformats.org/presentationml/2006/main">
  <p:tag name="AS_UNIQUEID" val="18119"/>
</p:tagLst>
</file>

<file path=ppt/tags/tag28.xml><?xml version="1.0" encoding="utf-8"?>
<p:tagLst xmlns:a="http://schemas.openxmlformats.org/drawingml/2006/main" xmlns:r="http://schemas.openxmlformats.org/officeDocument/2006/relationships" xmlns:p="http://schemas.openxmlformats.org/presentationml/2006/main">
  <p:tag name="AS_UNIQUEID" val="18120"/>
</p:tagLst>
</file>

<file path=ppt/tags/tag29.xml><?xml version="1.0" encoding="utf-8"?>
<p:tagLst xmlns:a="http://schemas.openxmlformats.org/drawingml/2006/main" xmlns:r="http://schemas.openxmlformats.org/officeDocument/2006/relationships" xmlns:p="http://schemas.openxmlformats.org/presentationml/2006/main">
  <p:tag name="AS_UNIQUEID" val="18103"/>
</p:tagLst>
</file>

<file path=ppt/tags/tag3.xml><?xml version="1.0" encoding="utf-8"?>
<p:tagLst xmlns:a="http://schemas.openxmlformats.org/drawingml/2006/main" xmlns:r="http://schemas.openxmlformats.org/officeDocument/2006/relationships" xmlns:p="http://schemas.openxmlformats.org/presentationml/2006/main">
  <p:tag name="AS_UNIQUEID" val="18127"/>
</p:tagLst>
</file>

<file path=ppt/tags/tag30.xml><?xml version="1.0" encoding="utf-8"?>
<p:tagLst xmlns:a="http://schemas.openxmlformats.org/drawingml/2006/main" xmlns:r="http://schemas.openxmlformats.org/officeDocument/2006/relationships" xmlns:p="http://schemas.openxmlformats.org/presentationml/2006/main">
  <p:tag name="AS_UNIQUEID" val="18104"/>
</p:tagLst>
</file>

<file path=ppt/tags/tag31.xml><?xml version="1.0" encoding="utf-8"?>
<p:tagLst xmlns:a="http://schemas.openxmlformats.org/drawingml/2006/main" xmlns:r="http://schemas.openxmlformats.org/officeDocument/2006/relationships" xmlns:p="http://schemas.openxmlformats.org/presentationml/2006/main">
  <p:tag name="AS_UNIQUEID" val="18105"/>
</p:tagLst>
</file>

<file path=ppt/tags/tag32.xml><?xml version="1.0" encoding="utf-8"?>
<p:tagLst xmlns:a="http://schemas.openxmlformats.org/drawingml/2006/main" xmlns:r="http://schemas.openxmlformats.org/officeDocument/2006/relationships" xmlns:p="http://schemas.openxmlformats.org/presentationml/2006/main">
  <p:tag name="AS_UNIQUEID" val="13030"/>
</p:tagLst>
</file>

<file path=ppt/tags/tag33.xml><?xml version="1.0" encoding="utf-8"?>
<p:tagLst xmlns:a="http://schemas.openxmlformats.org/drawingml/2006/main" xmlns:r="http://schemas.openxmlformats.org/officeDocument/2006/relationships" xmlns:p="http://schemas.openxmlformats.org/presentationml/2006/main">
  <p:tag name="AS_UNIQUEID" val="13031"/>
</p:tagLst>
</file>

<file path=ppt/tags/tag34.xml><?xml version="1.0" encoding="utf-8"?>
<p:tagLst xmlns:a="http://schemas.openxmlformats.org/drawingml/2006/main" xmlns:r="http://schemas.openxmlformats.org/officeDocument/2006/relationships" xmlns:p="http://schemas.openxmlformats.org/presentationml/2006/main">
  <p:tag name="AS_UNIQUEID" val="13032"/>
</p:tagLst>
</file>

<file path=ppt/tags/tag35.xml><?xml version="1.0" encoding="utf-8"?>
<p:tagLst xmlns:a="http://schemas.openxmlformats.org/drawingml/2006/main" xmlns:r="http://schemas.openxmlformats.org/officeDocument/2006/relationships" xmlns:p="http://schemas.openxmlformats.org/presentationml/2006/main">
  <p:tag name="AS_UNIQUEID" val="13033"/>
</p:tagLst>
</file>

<file path=ppt/tags/tag36.xml><?xml version="1.0" encoding="utf-8"?>
<p:tagLst xmlns:a="http://schemas.openxmlformats.org/drawingml/2006/main" xmlns:r="http://schemas.openxmlformats.org/officeDocument/2006/relationships" xmlns:p="http://schemas.openxmlformats.org/presentationml/2006/main">
  <p:tag name="AS_UNIQUEID" val="13034"/>
</p:tagLst>
</file>

<file path=ppt/tags/tag37.xml><?xml version="1.0" encoding="utf-8"?>
<p:tagLst xmlns:a="http://schemas.openxmlformats.org/drawingml/2006/main" xmlns:r="http://schemas.openxmlformats.org/officeDocument/2006/relationships" xmlns:p="http://schemas.openxmlformats.org/presentationml/2006/main">
  <p:tag name="AS_UNIQUEID" val="13035"/>
</p:tagLst>
</file>

<file path=ppt/tags/tag38.xml><?xml version="1.0" encoding="utf-8"?>
<p:tagLst xmlns:a="http://schemas.openxmlformats.org/drawingml/2006/main" xmlns:r="http://schemas.openxmlformats.org/officeDocument/2006/relationships" xmlns:p="http://schemas.openxmlformats.org/presentationml/2006/main">
  <p:tag name="AS_UNIQUEID" val="13036"/>
</p:tagLst>
</file>

<file path=ppt/tags/tag39.xml><?xml version="1.0" encoding="utf-8"?>
<p:tagLst xmlns:a="http://schemas.openxmlformats.org/drawingml/2006/main" xmlns:r="http://schemas.openxmlformats.org/officeDocument/2006/relationships" xmlns:p="http://schemas.openxmlformats.org/presentationml/2006/main">
  <p:tag name="AS_UNIQUEID" val="13037"/>
</p:tagLst>
</file>

<file path=ppt/tags/tag4.xml><?xml version="1.0" encoding="utf-8"?>
<p:tagLst xmlns:a="http://schemas.openxmlformats.org/drawingml/2006/main" xmlns:r="http://schemas.openxmlformats.org/officeDocument/2006/relationships" xmlns:p="http://schemas.openxmlformats.org/presentationml/2006/main">
  <p:tag name="AS_UNIQUEID" val="18128"/>
</p:tagLst>
</file>

<file path=ppt/tags/tag40.xml><?xml version="1.0" encoding="utf-8"?>
<p:tagLst xmlns:a="http://schemas.openxmlformats.org/drawingml/2006/main" xmlns:r="http://schemas.openxmlformats.org/officeDocument/2006/relationships" xmlns:p="http://schemas.openxmlformats.org/presentationml/2006/main">
  <p:tag name="AS_UNIQUEID" val="13120"/>
</p:tagLst>
</file>

<file path=ppt/tags/tag41.xml><?xml version="1.0" encoding="utf-8"?>
<p:tagLst xmlns:a="http://schemas.openxmlformats.org/drawingml/2006/main" xmlns:r="http://schemas.openxmlformats.org/officeDocument/2006/relationships" xmlns:p="http://schemas.openxmlformats.org/presentationml/2006/main">
  <p:tag name="AS_UNIQUEID" val="13026"/>
</p:tagLst>
</file>

<file path=ppt/tags/tag42.xml><?xml version="1.0" encoding="utf-8"?>
<p:tagLst xmlns:a="http://schemas.openxmlformats.org/drawingml/2006/main" xmlns:r="http://schemas.openxmlformats.org/officeDocument/2006/relationships" xmlns:p="http://schemas.openxmlformats.org/presentationml/2006/main">
  <p:tag name="AS_UNIQUEID" val="13027"/>
</p:tagLst>
</file>

<file path=ppt/tags/tag43.xml><?xml version="1.0" encoding="utf-8"?>
<p:tagLst xmlns:a="http://schemas.openxmlformats.org/drawingml/2006/main" xmlns:r="http://schemas.openxmlformats.org/officeDocument/2006/relationships" xmlns:p="http://schemas.openxmlformats.org/presentationml/2006/main">
  <p:tag name="AS_UNIQUEID" val="13028"/>
</p:tagLst>
</file>

<file path=ppt/tags/tag5.xml><?xml version="1.0" encoding="utf-8"?>
<p:tagLst xmlns:a="http://schemas.openxmlformats.org/drawingml/2006/main" xmlns:r="http://schemas.openxmlformats.org/officeDocument/2006/relationships" xmlns:p="http://schemas.openxmlformats.org/presentationml/2006/main">
  <p:tag name="AS_UNIQUEID" val="18129"/>
</p:tagLst>
</file>

<file path=ppt/tags/tag6.xml><?xml version="1.0" encoding="utf-8"?>
<p:tagLst xmlns:a="http://schemas.openxmlformats.org/drawingml/2006/main" xmlns:r="http://schemas.openxmlformats.org/officeDocument/2006/relationships" xmlns:p="http://schemas.openxmlformats.org/presentationml/2006/main">
  <p:tag name="AS_UNIQUEID" val="18130"/>
</p:tagLst>
</file>

<file path=ppt/tags/tag7.xml><?xml version="1.0" encoding="utf-8"?>
<p:tagLst xmlns:a="http://schemas.openxmlformats.org/drawingml/2006/main" xmlns:r="http://schemas.openxmlformats.org/officeDocument/2006/relationships" xmlns:p="http://schemas.openxmlformats.org/presentationml/2006/main">
  <p:tag name="AS_UNIQUEID" val="18131"/>
</p:tagLst>
</file>

<file path=ppt/tags/tag8.xml><?xml version="1.0" encoding="utf-8"?>
<p:tagLst xmlns:a="http://schemas.openxmlformats.org/drawingml/2006/main" xmlns:r="http://schemas.openxmlformats.org/officeDocument/2006/relationships" xmlns:p="http://schemas.openxmlformats.org/presentationml/2006/main">
  <p:tag name="AS_UNIQUEID" val="18132"/>
</p:tagLst>
</file>

<file path=ppt/tags/tag9.xml><?xml version="1.0" encoding="utf-8"?>
<p:tagLst xmlns:a="http://schemas.openxmlformats.org/drawingml/2006/main" xmlns:r="http://schemas.openxmlformats.org/officeDocument/2006/relationships" xmlns:p="http://schemas.openxmlformats.org/presentationml/2006/main">
  <p:tag name="AS_UNIQUEID" val="18133"/>
</p:tagLst>
</file>

<file path=ppt/theme/theme1.xml><?xml version="1.0" encoding="utf-8"?>
<a:theme xmlns:a="http://schemas.openxmlformats.org/drawingml/2006/main" name="data viz - green">
  <a:themeElements>
    <a:clrScheme name="data viz - green 1">
      <a:dk1>
        <a:srgbClr val="37424F"/>
      </a:dk1>
      <a:lt1>
        <a:srgbClr val="FDFAF5"/>
      </a:lt1>
      <a:dk2>
        <a:srgbClr val="915907"/>
      </a:dk2>
      <a:lt2>
        <a:srgbClr val="0A66C2"/>
      </a:lt2>
      <a:accent1>
        <a:srgbClr val="2F4922"/>
      </a:accent1>
      <a:accent2>
        <a:srgbClr val="44712E"/>
      </a:accent2>
      <a:accent3>
        <a:srgbClr val="5F9B41"/>
      </a:accent3>
      <a:accent4>
        <a:srgbClr val="7FC15E"/>
      </a:accent4>
      <a:accent5>
        <a:srgbClr val="A5DF89"/>
      </a:accent5>
      <a:accent6>
        <a:srgbClr val="C7F1B2"/>
      </a:accent6>
      <a:hlink>
        <a:srgbClr val="0A66C2"/>
      </a:hlink>
      <a:folHlink>
        <a:srgbClr val="E9E5D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37B46A0-AA62-2444-BE18-AC5D95CC5AAF}" vid="{5CC0C2BC-47CC-D042-9FDC-844B9F91AB63}"/>
    </a:ext>
  </a:extLst>
</a:theme>
</file>

<file path=ppt/theme/theme2.xml><?xml version="1.0" encoding="utf-8"?>
<a:theme xmlns:a="http://schemas.openxmlformats.org/drawingml/2006/main" name="data viz - warm red">
  <a:themeElements>
    <a:clrScheme name="data viz - warm red">
      <a:dk1>
        <a:srgbClr val="37424F"/>
      </a:dk1>
      <a:lt1>
        <a:srgbClr val="FDFAF5"/>
      </a:lt1>
      <a:dk2>
        <a:srgbClr val="915907"/>
      </a:dk2>
      <a:lt2>
        <a:srgbClr val="0A66C2"/>
      </a:lt2>
      <a:accent1>
        <a:srgbClr val="762812"/>
      </a:accent1>
      <a:accent2>
        <a:srgbClr val="B24020"/>
      </a:accent2>
      <a:accent3>
        <a:srgbClr val="E16745"/>
      </a:accent3>
      <a:accent4>
        <a:srgbClr val="F5987E"/>
      </a:accent4>
      <a:accent5>
        <a:srgbClr val="FDC2B1"/>
      </a:accent5>
      <a:accent6>
        <a:srgbClr val="FFDED5"/>
      </a:accent6>
      <a:hlink>
        <a:srgbClr val="0A66C2"/>
      </a:hlink>
      <a:folHlink>
        <a:srgbClr val="E9E5D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37B46A0-AA62-2444-BE18-AC5D95CC5AAF}" vid="{F15A2362-4050-D643-9D92-BDC8D181F5BD}"/>
    </a:ext>
  </a:extLst>
</a:theme>
</file>

<file path=ppt/theme/theme3.xml><?xml version="1.0" encoding="utf-8"?>
<a:theme xmlns:a="http://schemas.openxmlformats.org/drawingml/2006/main" name="data viz - cool gray">
  <a:themeElements>
    <a:clrScheme name="data viz - cool gray">
      <a:dk1>
        <a:srgbClr val="37424F"/>
      </a:dk1>
      <a:lt1>
        <a:srgbClr val="FDFAF5"/>
      </a:lt1>
      <a:dk2>
        <a:srgbClr val="915907"/>
      </a:dk2>
      <a:lt2>
        <a:srgbClr val="0A66C2"/>
      </a:lt2>
      <a:accent1>
        <a:srgbClr val="38434F"/>
      </a:accent1>
      <a:accent2>
        <a:srgbClr val="566879"/>
      </a:accent2>
      <a:accent3>
        <a:srgbClr val="788FA5"/>
      </a:accent3>
      <a:accent4>
        <a:srgbClr val="9DB3C8"/>
      </a:accent4>
      <a:accent5>
        <a:srgbClr val="C0D1E2"/>
      </a:accent5>
      <a:accent6>
        <a:srgbClr val="DCE6F1"/>
      </a:accent6>
      <a:hlink>
        <a:srgbClr val="0A66C2"/>
      </a:hlink>
      <a:folHlink>
        <a:srgbClr val="E9E5D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37B46A0-AA62-2444-BE18-AC5D95CC5AAF}" vid="{055A4DB1-2589-D54B-82A7-0E6A928A25EA}"/>
    </a:ext>
  </a:extLst>
</a:theme>
</file>

<file path=ppt/theme/theme4.xml><?xml version="1.0" encoding="utf-8"?>
<a:theme xmlns:a="http://schemas.openxmlformats.org/drawingml/2006/main" name="data viz - amber">
  <a:themeElements>
    <a:clrScheme name="data viz - amber">
      <a:dk1>
        <a:srgbClr val="37424F"/>
      </a:dk1>
      <a:lt1>
        <a:srgbClr val="FDFAF5"/>
      </a:lt1>
      <a:dk2>
        <a:srgbClr val="915907"/>
      </a:dk2>
      <a:lt2>
        <a:srgbClr val="0A66C2"/>
      </a:lt2>
      <a:accent1>
        <a:srgbClr val="5D3B09"/>
      </a:accent1>
      <a:accent2>
        <a:srgbClr val="915907"/>
      </a:accent2>
      <a:accent3>
        <a:srgbClr val="C37D16"/>
      </a:accent3>
      <a:accent4>
        <a:srgbClr val="E7A33E"/>
      </a:accent4>
      <a:accent5>
        <a:srgbClr val="F8C77E"/>
      </a:accent5>
      <a:accent6>
        <a:srgbClr val="FCE2BA"/>
      </a:accent6>
      <a:hlink>
        <a:srgbClr val="0A66C2"/>
      </a:hlink>
      <a:folHlink>
        <a:srgbClr val="E9E5D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37B46A0-AA62-2444-BE18-AC5D95CC5AAF}" vid="{3B2430A8-9FAD-EF4F-9E2D-6007EC7CBAB8}"/>
    </a:ext>
  </a:extLst>
</a:theme>
</file>

<file path=ppt/theme/theme5.xml><?xml version="1.0" encoding="utf-8"?>
<a:theme xmlns:a="http://schemas.openxmlformats.org/drawingml/2006/main" name="data viz - lime green">
  <a:themeElements>
    <a:clrScheme name="data viz - lime green">
      <a:dk1>
        <a:srgbClr val="37424F"/>
      </a:dk1>
      <a:lt1>
        <a:srgbClr val="FDFAF5"/>
      </a:lt1>
      <a:dk2>
        <a:srgbClr val="915907"/>
      </a:dk2>
      <a:lt2>
        <a:srgbClr val="0A66C2"/>
      </a:lt2>
      <a:accent1>
        <a:srgbClr val="3E4613"/>
      </a:accent1>
      <a:accent2>
        <a:srgbClr val="5F6C16"/>
      </a:accent2>
      <a:accent3>
        <a:srgbClr val="83931F"/>
      </a:accent3>
      <a:accent4>
        <a:srgbClr val="A6BA32"/>
      </a:accent4>
      <a:accent5>
        <a:srgbClr val="C6D957"/>
      </a:accent5>
      <a:accent6>
        <a:srgbClr val="DFEE89"/>
      </a:accent6>
      <a:hlink>
        <a:srgbClr val="0A66C2"/>
      </a:hlink>
      <a:folHlink>
        <a:srgbClr val="E9E5D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37B46A0-AA62-2444-BE18-AC5D95CC5AAF}" vid="{A45184EA-2156-084F-95A4-60A108BD1CAF}"/>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CBE7655D42A349AFBC22EB1722E846" ma:contentTypeVersion="11" ma:contentTypeDescription="Create a new document." ma:contentTypeScope="" ma:versionID="9782d6c5b7f4fdab0c9d39b0ce5ab3c7">
  <xsd:schema xmlns:xsd="http://www.w3.org/2001/XMLSchema" xmlns:xs="http://www.w3.org/2001/XMLSchema" xmlns:p="http://schemas.microsoft.com/office/2006/metadata/properties" xmlns:ns1="http://schemas.microsoft.com/sharepoint/v3" xmlns:ns2="fa28a068-4ba9-40a9-821c-f21fdca86675" xmlns:ns3="b9411dc7-6d98-4996-b1eb-bfe506f97226" targetNamespace="http://schemas.microsoft.com/office/2006/metadata/properties" ma:root="true" ma:fieldsID="dd7558031e1576ebb1e02e2a71e27225" ns1:_="" ns2:_="" ns3:_="">
    <xsd:import namespace="http://schemas.microsoft.com/sharepoint/v3"/>
    <xsd:import namespace="fa28a068-4ba9-40a9-821c-f21fdca86675"/>
    <xsd:import namespace="b9411dc7-6d98-4996-b1eb-bfe506f9722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MediaLengthInSeconds"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28a068-4ba9-40a9-821c-f21fdca866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411dc7-6d98-4996-b1eb-bfe506f9722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b9411dc7-6d98-4996-b1eb-bfe506f97226">
      <UserInfo>
        <DisplayName>Nick Kroshus</DisplayName>
        <AccountId>11</AccountId>
        <AccountType/>
      </UserInfo>
      <UserInfo>
        <DisplayName>Ben Spar</DisplayName>
        <AccountId>74</AccountId>
        <AccountType/>
      </UserInfo>
      <UserInfo>
        <DisplayName>Jevon Thoresen</DisplayName>
        <AccountId>781</AccountId>
        <AccountType/>
      </UserInfo>
      <UserInfo>
        <DisplayName>Patisha Arrington</DisplayName>
        <AccountId>1397</AccountId>
        <AccountType/>
      </UserInfo>
      <UserInfo>
        <DisplayName>Sile O’Neill</DisplayName>
        <AccountId>2971</AccountId>
        <AccountType/>
      </UserInfo>
      <UserInfo>
        <DisplayName>Pav Sodhi</DisplayName>
        <AccountId>2952</AccountId>
        <AccountType/>
      </UserInfo>
      <UserInfo>
        <DisplayName>Anusha Alagarasan</DisplayName>
        <AccountId>633</AccountId>
        <AccountType/>
      </UserInfo>
      <UserInfo>
        <DisplayName>Julie McCandlish</DisplayName>
        <AccountId>880</AccountId>
        <AccountType/>
      </UserInfo>
      <UserInfo>
        <DisplayName>Sankar Venkatraman</DisplayName>
        <AccountId>2470</AccountId>
        <AccountType/>
      </UserInfo>
      <UserInfo>
        <DisplayName>Gautham Venkatraj</DisplayName>
        <AccountId>2653</AccountId>
        <AccountType/>
      </UserInfo>
      <UserInfo>
        <DisplayName>Hugo Oliveira</DisplayName>
        <AccountId>2118</AccountId>
        <AccountType/>
      </UserInfo>
      <UserInfo>
        <DisplayName>Sarah Collins</DisplayName>
        <AccountId>3122</AccountId>
        <AccountType/>
      </UserInfo>
      <UserInfo>
        <DisplayName>Wendy Kosmak</DisplayName>
        <AccountId>1003</AccountId>
        <AccountType/>
      </UserInfo>
      <UserInfo>
        <DisplayName>Carolyn Ajnassian</DisplayName>
        <AccountId>2271</AccountId>
        <AccountType/>
      </UserInfo>
      <UserInfo>
        <DisplayName>Carissa Berube</DisplayName>
        <AccountId>1604</AccountId>
        <AccountType/>
      </UserInfo>
      <UserInfo>
        <DisplayName>Ellison Weeks</DisplayName>
        <AccountId>103</AccountId>
        <AccountType/>
      </UserInfo>
      <UserInfo>
        <DisplayName>Eric DiGiovanna</DisplayName>
        <AccountId>2891</AccountId>
        <AccountType/>
      </UserInfo>
      <UserInfo>
        <DisplayName>Chad Coon</DisplayName>
        <AccountId>895</AccountId>
        <AccountType/>
      </UserInfo>
      <UserInfo>
        <DisplayName>Smret Smith</DisplayName>
        <AccountId>2270</AccountId>
        <AccountType/>
      </UserInfo>
      <UserInfo>
        <DisplayName>Izzy Martinez</DisplayName>
        <AccountId>679</AccountId>
        <AccountType/>
      </UserInfo>
      <UserInfo>
        <DisplayName>Beth Lux</DisplayName>
        <AccountId>3181</AccountId>
        <AccountType/>
      </UserInfo>
      <UserInfo>
        <DisplayName>Caitlyn Colombi</DisplayName>
        <AccountId>676</AccountId>
        <AccountType/>
      </UserInfo>
      <UserInfo>
        <DisplayName>Kim Davidson</DisplayName>
        <AccountId>90</AccountId>
        <AccountType/>
      </UserInfo>
      <UserInfo>
        <DisplayName>Conor Barry</DisplayName>
        <AccountId>683</AccountId>
        <AccountType/>
      </UserInfo>
      <UserInfo>
        <DisplayName>Allen Hom</DisplayName>
        <AccountId>680</AccountId>
        <AccountType/>
      </UserInfo>
      <UserInfo>
        <DisplayName>Lara Sterlacci</DisplayName>
        <AccountId>684</AccountId>
        <AccountType/>
      </UserInfo>
      <UserInfo>
        <DisplayName>Caitlin Bourne</DisplayName>
        <AccountId>682</AccountId>
        <AccountType/>
      </UserInfo>
      <UserInfo>
        <DisplayName>Bernadette Forward</DisplayName>
        <AccountId>124</AccountId>
        <AccountType/>
      </UserInfo>
      <UserInfo>
        <DisplayName>Courtney Cannon</DisplayName>
        <AccountId>3258</AccountId>
        <AccountType/>
      </UserInfo>
      <UserInfo>
        <DisplayName>Emma North</DisplayName>
        <AccountId>2892</AccountId>
        <AccountType/>
      </UserInfo>
      <UserInfo>
        <DisplayName>Amanda Ulrich</DisplayName>
        <AccountId>34</AccountId>
        <AccountType/>
      </UserInfo>
      <UserInfo>
        <DisplayName>R.J. Fox</DisplayName>
        <AccountId>3291</AccountId>
        <AccountType/>
      </UserInfo>
      <UserInfo>
        <DisplayName>Dhara Kothari</DisplayName>
        <AccountId>3292</AccountId>
        <AccountType/>
      </UserInfo>
      <UserInfo>
        <DisplayName>Jim Habig</DisplayName>
        <AccountId>3293</AccountId>
        <AccountType/>
      </UserInfo>
      <UserInfo>
        <DisplayName>Kathryn Treser</DisplayName>
        <AccountId>3294</AccountId>
        <AccountType/>
      </UserInfo>
      <UserInfo>
        <DisplayName>Melissa Selcher</DisplayName>
        <AccountId>3295</AccountId>
        <AccountType/>
      </UserInfo>
      <UserInfo>
        <DisplayName>Meg Garlinghouse</DisplayName>
        <AccountId>3296</AccountId>
        <AccountType/>
      </UserInfo>
      <UserInfo>
        <DisplayName>Somi Jacob</DisplayName>
        <AccountId>221</AccountId>
        <AccountType/>
      </UserInfo>
      <UserInfo>
        <DisplayName>Phil Power</DisplayName>
        <AccountId>1291</AccountId>
        <AccountType/>
      </UserInfo>
      <UserInfo>
        <DisplayName>Kim Bayma</DisplayName>
        <AccountId>2613</AccountId>
        <AccountType/>
      </UserInfo>
      <UserInfo>
        <DisplayName>Ashlyn Rodrigues</DisplayName>
        <AccountId>210</AccountId>
        <AccountType/>
      </UserInfo>
      <UserInfo>
        <DisplayName>Máire Cronin</DisplayName>
        <AccountId>3332</AccountId>
        <AccountType/>
      </UserInfo>
      <UserInfo>
        <DisplayName>Christina Elezaj</DisplayName>
        <AccountId>3333</AccountId>
        <AccountType/>
      </UserInfo>
      <UserInfo>
        <DisplayName>Jonathan Kilroy</DisplayName>
        <AccountId>1180</AccountId>
        <AccountType/>
      </UserInfo>
      <UserInfo>
        <DisplayName>Zoe Elfenbein</DisplayName>
        <AccountId>3398</AccountId>
        <AccountType/>
      </UserInfo>
      <UserInfo>
        <DisplayName>Alannah Kane</DisplayName>
        <AccountId>254</AccountId>
        <AccountType/>
      </UserInfo>
      <UserInfo>
        <DisplayName>Kylee Wang</DisplayName>
        <AccountId>3412</AccountId>
        <AccountType/>
      </UserInfo>
      <UserInfo>
        <DisplayName>Matt Stolbach</DisplayName>
        <AccountId>3512</AccountId>
        <AccountType/>
      </UserInfo>
      <UserInfo>
        <DisplayName>Liz Maples</DisplayName>
        <AccountId>2316</AccountId>
        <AccountType/>
      </UserInfo>
      <UserInfo>
        <DisplayName>Enya Lee</DisplayName>
        <AccountId>3515</AccountId>
        <AccountType/>
      </UserInfo>
      <UserInfo>
        <DisplayName>Daniel Shapero</DisplayName>
        <AccountId>3516</AccountId>
        <AccountType/>
      </UserInfo>
      <UserInfo>
        <DisplayName>Isabelle Mendes Maria</DisplayName>
        <AccountId>2101</AccountId>
        <AccountType/>
      </UserInfo>
      <UserInfo>
        <DisplayName>Marcelo Nunes</DisplayName>
        <AccountId>1937</AccountId>
        <AccountType/>
      </UserInfo>
      <UserInfo>
        <DisplayName>Vitor Santos</DisplayName>
        <AccountId>1601</AccountId>
        <AccountType/>
      </UserInfo>
      <UserInfo>
        <DisplayName>Danielle Burke</DisplayName>
        <AccountId>3530</AccountId>
        <AccountType/>
      </UserInfo>
      <UserInfo>
        <DisplayName>Megan Wilder</DisplayName>
        <AccountId>2254</AccountId>
        <AccountType/>
      </UserInfo>
      <UserInfo>
        <DisplayName>Shakti Shrivastava</DisplayName>
        <AccountId>3130</AccountId>
        <AccountType/>
      </UserInfo>
      <UserInfo>
        <DisplayName>Anna Wright</DisplayName>
        <AccountId>3601</AccountId>
        <AccountType/>
      </UserInfo>
      <UserInfo>
        <DisplayName>David Oda</DisplayName>
        <AccountId>691</AccountId>
        <AccountType/>
      </UserInfo>
      <UserInfo>
        <DisplayName>Jamie Wagner</DisplayName>
        <AccountId>629</AccountId>
        <AccountType/>
      </UserInfo>
      <UserInfo>
        <DisplayName>Edward Tetzlaff</DisplayName>
        <AccountId>3739</AccountId>
        <AccountType/>
      </UserInfo>
      <UserInfo>
        <DisplayName>Courtney Levin</DisplayName>
        <AccountId>3740</AccountId>
        <AccountType/>
      </UserInfo>
      <UserInfo>
        <DisplayName>Dan Bower</DisplayName>
        <AccountId>3741</AccountId>
        <AccountType/>
      </UserInfo>
      <UserInfo>
        <DisplayName>Jason Bonsignore</DisplayName>
        <AccountId>3742</AccountId>
        <AccountType/>
      </UserInfo>
      <UserInfo>
        <DisplayName>Andrea Mott Rodriquez (LinkedIn Supplier)</DisplayName>
        <AccountId>3283</AccountId>
        <AccountType/>
      </UserInfo>
      <UserInfo>
        <DisplayName>Tucker Johns</DisplayName>
        <AccountId>3280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7450C2-14A5-4824-8E40-EE39E012D47C}">
  <ds:schemaRefs>
    <ds:schemaRef ds:uri="b9411dc7-6d98-4996-b1eb-bfe506f97226"/>
    <ds:schemaRef ds:uri="fa28a068-4ba9-40a9-821c-f21fdca866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DA368A1-538E-4E5B-A25A-76F0BC48C9A7}">
  <ds:schemaRefs>
    <ds:schemaRef ds:uri="http://schemas.microsoft.com/office/2006/documentManagement/types"/>
    <ds:schemaRef ds:uri="http://purl.org/dc/elements/1.1/"/>
    <ds:schemaRef ds:uri="b9411dc7-6d98-4996-b1eb-bfe506f97226"/>
    <ds:schemaRef ds:uri="http://purl.org/dc/terms/"/>
    <ds:schemaRef ds:uri="http://schemas.microsoft.com/office/infopath/2007/PartnerControls"/>
    <ds:schemaRef ds:uri="http://www.w3.org/XML/1998/namespace"/>
    <ds:schemaRef ds:uri="http://schemas.microsoft.com/office/2006/metadata/properties"/>
    <ds:schemaRef ds:uri="http://schemas.openxmlformats.org/package/2006/metadata/core-properties"/>
    <ds:schemaRef ds:uri="fa28a068-4ba9-40a9-821c-f21fdca86675"/>
    <ds:schemaRef ds:uri="http://schemas.microsoft.com/sharepoint/v3"/>
    <ds:schemaRef ds:uri="http://purl.org/dc/dcmitype/"/>
  </ds:schemaRefs>
</ds:datastoreItem>
</file>

<file path=customXml/itemProps3.xml><?xml version="1.0" encoding="utf-8"?>
<ds:datastoreItem xmlns:ds="http://schemas.openxmlformats.org/officeDocument/2006/customXml" ds:itemID="{46322D2A-C8B0-4709-931A-87E3E5CB9611}">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OTIS</Template>
  <TotalTime>10430</TotalTime>
  <Words>6362</Words>
  <Application>Microsoft Office PowerPoint</Application>
  <PresentationFormat>Custom</PresentationFormat>
  <Paragraphs>441</Paragraphs>
  <Slides>25</Slides>
  <Notes>20</Notes>
  <HiddenSlides>0</HiddenSlides>
  <MMClips>0</MMClips>
  <ScaleCrop>false</ScaleCrop>
  <HeadingPairs>
    <vt:vector size="4" baseType="variant">
      <vt:variant>
        <vt:lpstr>Theme</vt:lpstr>
      </vt:variant>
      <vt:variant>
        <vt:i4>6</vt:i4>
      </vt:variant>
      <vt:variant>
        <vt:lpstr>Slide Titles</vt:lpstr>
      </vt:variant>
      <vt:variant>
        <vt:i4>25</vt:i4>
      </vt:variant>
    </vt:vector>
  </HeadingPairs>
  <TitlesOfParts>
    <vt:vector size="31" baseType="lpstr">
      <vt:lpstr>data viz - green</vt:lpstr>
      <vt:lpstr>data viz - warm red</vt:lpstr>
      <vt:lpstr>data viz - cool gray</vt:lpstr>
      <vt:lpstr>data viz - amber</vt:lpstr>
      <vt:lpstr>data viz - lime green</vt:lpstr>
      <vt:lpstr>1_Office Theme</vt:lpstr>
      <vt:lpstr>PowerPoint Presentation</vt:lpstr>
      <vt:lpstr>PowerPoint Presentation</vt:lpstr>
      <vt:lpstr>PowerPoint Presentation</vt:lpstr>
      <vt:lpstr>PowerPoint Presentation</vt:lpstr>
      <vt:lpstr>PowerPoint Presentation</vt:lpstr>
      <vt:lpstr>The Minimum AI Requirements Everyone Should Know  </vt:lpstr>
      <vt:lpstr>PowerPoint Presentation</vt:lpstr>
      <vt:lpstr>PowerPoint Presentation</vt:lpstr>
      <vt:lpstr>PowerPoint Presentation</vt:lpstr>
      <vt:lpstr>PowerPoint Presentation</vt:lpstr>
      <vt:lpstr>PowerPoint Presentation</vt:lpstr>
      <vt:lpstr>PowerPoint Presentation</vt:lpstr>
      <vt:lpstr>Showcase Growth…</vt:lpstr>
      <vt:lpstr>PowerPoint Presentation</vt:lpstr>
      <vt:lpstr>PowerPoint Presentation</vt:lpstr>
      <vt:lpstr>PowerPoint Presentation</vt:lpstr>
      <vt:lpstr>PowerPoint Presentation</vt:lpstr>
      <vt:lpstr>PowerPoint Presentation</vt:lpstr>
      <vt:lpstr>PowerPoint Presentation</vt:lpstr>
      <vt:lpstr>Flipping Your Classroom</vt:lpstr>
      <vt:lpstr>Content Mapping &amp; Resources</vt:lpstr>
      <vt:lpstr>PowerPoint Presentation</vt:lpstr>
      <vt:lpstr>Course Mapping 101</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Grant</dc:creator>
  <cp:lastModifiedBy>Nicole Sus</cp:lastModifiedBy>
  <cp:revision>6</cp:revision>
  <cp:lastPrinted>2019-07-15T17:04:37Z</cp:lastPrinted>
  <dcterms:created xsi:type="dcterms:W3CDTF">2023-12-13T14:04:18Z</dcterms:created>
  <dcterms:modified xsi:type="dcterms:W3CDTF">2024-04-23T19:54:21Z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2019-08-09T19:01:35-0800</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bd654c8a-c882-4cf6-a74e-000003bf6385</vt:lpwstr>
  </property>
  <property fmtid="{D5CDD505-2E9C-101B-9397-08002B2CF9AE}" pid="8" name="MSIP_Label_f42aa342-8706-4288-bd11-ebb85995028c_ContentBits">
    <vt:lpwstr>0</vt:lpwstr>
  </property>
  <property fmtid="{D5CDD505-2E9C-101B-9397-08002B2CF9AE}" pid="9" name="ContentTypeId">
    <vt:lpwstr>0x01010034CBE7655D42A349AFBC22EB1722E846</vt:lpwstr>
  </property>
</Properties>
</file>