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1_0.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774" r:id="rId3"/>
  </p:sldMasterIdLst>
  <p:notesMasterIdLst>
    <p:notesMasterId r:id="rId35"/>
  </p:notesMasterIdLst>
  <p:handoutMasterIdLst>
    <p:handoutMasterId r:id="rId36"/>
  </p:handoutMasterIdLst>
  <p:sldIdLst>
    <p:sldId id="256" r:id="rId4"/>
    <p:sldId id="267" r:id="rId5"/>
    <p:sldId id="262" r:id="rId6"/>
    <p:sldId id="299" r:id="rId7"/>
    <p:sldId id="257" r:id="rId8"/>
    <p:sldId id="290" r:id="rId9"/>
    <p:sldId id="270" r:id="rId10"/>
    <p:sldId id="258" r:id="rId11"/>
    <p:sldId id="301" r:id="rId12"/>
    <p:sldId id="259" r:id="rId13"/>
    <p:sldId id="260" r:id="rId14"/>
    <p:sldId id="289" r:id="rId15"/>
    <p:sldId id="302" r:id="rId16"/>
    <p:sldId id="261" r:id="rId17"/>
    <p:sldId id="286" r:id="rId18"/>
    <p:sldId id="303" r:id="rId19"/>
    <p:sldId id="300" r:id="rId20"/>
    <p:sldId id="281" r:id="rId21"/>
    <p:sldId id="291" r:id="rId22"/>
    <p:sldId id="292" r:id="rId23"/>
    <p:sldId id="293" r:id="rId24"/>
    <p:sldId id="294" r:id="rId25"/>
    <p:sldId id="298" r:id="rId26"/>
    <p:sldId id="295" r:id="rId27"/>
    <p:sldId id="296" r:id="rId28"/>
    <p:sldId id="297" r:id="rId29"/>
    <p:sldId id="282" r:id="rId30"/>
    <p:sldId id="273" r:id="rId31"/>
    <p:sldId id="268" r:id="rId32"/>
    <p:sldId id="265" r:id="rId33"/>
    <p:sldId id="266"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C728E5-1B1C-E87C-429D-27C2521E0FE9}" name="Below, Roneisha" initials="BR" userId="S::roneisha.below@uta.edu::c0969a66-e69f-4bd5-84f6-d6838482aa43" providerId="AD"/>
  <p188:author id="{F964B8EB-9D36-853E-41AB-B32B766D717A}" name="Leader, Joel A" initials="LA" userId="S::joel.leader@uta.edu::fd5f43c9-6af6-48f8-a0ef-4bdfd3b1b1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64B1"/>
    <a:srgbClr val="F58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0C6D7-04BE-C348-81E7-9B4759DC565B}" v="18" dt="2023-07-27T15:44:20.851"/>
    <p1510:client id="{E9137EB4-FE53-D500-7A73-FFDDA5A64BFD}" v="22" dt="2023-07-27T14:26:40.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4898"/>
  </p:normalViewPr>
  <p:slideViewPr>
    <p:cSldViewPr snapToGrid="0">
      <p:cViewPr varScale="1">
        <p:scale>
          <a:sx n="80" d="100"/>
          <a:sy n="80" d="100"/>
        </p:scale>
        <p:origin x="234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omments/modernComment_121_0.xml><?xml version="1.0" encoding="utf-8"?>
<p188:cmLst xmlns:a="http://schemas.openxmlformats.org/drawingml/2006/main" xmlns:r="http://schemas.openxmlformats.org/officeDocument/2006/relationships" xmlns:p188="http://schemas.microsoft.com/office/powerpoint/2018/8/main">
  <p188:cm id="{F0C2F505-5366-4C72-9555-796E00192A22}" authorId="{F964B8EB-9D36-853E-41AB-B32B766D717A}" created="2023-06-29T13:53:08.513">
    <ac:txMkLst xmlns:ac="http://schemas.microsoft.com/office/drawing/2013/main/command">
      <pc:docMk xmlns:pc="http://schemas.microsoft.com/office/powerpoint/2013/main/command"/>
      <pc:sldMk xmlns:pc="http://schemas.microsoft.com/office/powerpoint/2013/main/command" cId="0" sldId="289"/>
      <ac:spMk id="25602" creationId="{2F957B09-153F-3EBE-D647-6B36B95C89EE}"/>
      <ac:txMk cp="22" len="3">
        <ac:context len="26" hash="3436401048"/>
      </ac:txMk>
    </ac:txMkLst>
    <p188:pos x="5599043" y="287130"/>
    <p188:replyLst>
      <p188:reply id="{CEF8CB91-F2A7-43DD-8EC7-566CC4FEE082}" authorId="{DBC728E5-1B1C-E87C-429D-27C2521E0FE9}" created="2023-06-29T13:58:47.234">
        <p188:txBody>
          <a:bodyPr/>
          <a:lstStyle/>
          <a:p>
            <a:r>
              <a:rPr lang="en-US"/>
              <a:t>Great catch! I am looking into it now.  This was the PPT used in 2020.  I changed a few things but not much.</a:t>
            </a:r>
          </a:p>
        </p188:txBody>
      </p188:reply>
      <p188:reply id="{A7D204AF-3EA6-4595-97EF-DFEA7CC41CF2}" authorId="{DBC728E5-1B1C-E87C-429D-27C2521E0FE9}" created="2023-06-29T14:00:46.441">
        <p188:txBody>
          <a:bodyPr/>
          <a:lstStyle/>
          <a:p>
            <a:r>
              <a:rPr lang="en-US"/>
              <a:t>Yes, there are 6 - This powerpoint was really outdated!
I'm fixing it now</a:t>
            </a:r>
          </a:p>
        </p188:txBody>
      </p188:reply>
    </p188:replyLst>
    <p188:txBody>
      <a:bodyPr/>
      <a:lstStyle/>
      <a:p>
        <a:r>
          <a:rPr lang="en-US"/>
          <a:t>Are these accurate? From what I see in the TAC, there are six standards: https://texreg.sos.state.tx.us/public/readtac$ext.TacPage?sl=R&amp;app=9&amp;p_dir=&amp;p_rloc=&amp;p_tloc=&amp;p_ploc=&amp;pg=1&amp;p_tac=&amp;ti=19&amp;pt=7&amp;ch=241&amp;rl=15</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4EEDB-4539-4147-99DA-828960A46526}" type="doc">
      <dgm:prSet loTypeId="urn:microsoft.com/office/officeart/2005/8/layout/default" loCatId="list" qsTypeId="urn:microsoft.com/office/officeart/2005/8/quickstyle/simple1" qsCatId="simple" csTypeId="urn:microsoft.com/office/officeart/2005/8/colors/accent1_5" csCatId="accent1" phldr="1"/>
      <dgm:spPr/>
    </dgm:pt>
    <dgm:pt modelId="{9702F937-7346-4D59-8A44-5CB962E95271}">
      <dgm:prSet phldrT="[Text]"/>
      <dgm:spPr/>
      <dgm:t>
        <a:bodyPr/>
        <a:lstStyle/>
        <a:p>
          <a:pPr rtl="0"/>
          <a:r>
            <a:rPr lang="en-US" dirty="0">
              <a:latin typeface="Arial"/>
              <a:cs typeface="Arial"/>
            </a:rPr>
            <a:t>Site Supervisor</a:t>
          </a:r>
        </a:p>
      </dgm:t>
    </dgm:pt>
    <dgm:pt modelId="{C45AEA2B-B415-46C9-9323-11264FEF4DEB}" type="parTrans" cxnId="{B8AA61B6-E7B9-49E3-BCC7-2586A08ABBB9}">
      <dgm:prSet/>
      <dgm:spPr/>
      <dgm:t>
        <a:bodyPr/>
        <a:lstStyle/>
        <a:p>
          <a:endParaRPr lang="en-US"/>
        </a:p>
      </dgm:t>
    </dgm:pt>
    <dgm:pt modelId="{07B1A94F-5946-4198-9531-B948F58516F2}" type="sibTrans" cxnId="{B8AA61B6-E7B9-49E3-BCC7-2586A08ABBB9}">
      <dgm:prSet/>
      <dgm:spPr/>
      <dgm:t>
        <a:bodyPr/>
        <a:lstStyle/>
        <a:p>
          <a:endParaRPr lang="en-US"/>
        </a:p>
      </dgm:t>
    </dgm:pt>
    <dgm:pt modelId="{14D6F95A-4634-42AD-86AE-D833C0E81B83}">
      <dgm:prSet phldrT="[Text]"/>
      <dgm:spPr/>
      <dgm:t>
        <a:bodyPr/>
        <a:lstStyle/>
        <a:p>
          <a:r>
            <a:rPr lang="en-US" dirty="0">
              <a:latin typeface="Arial"/>
              <a:cs typeface="Arial"/>
            </a:rPr>
            <a:t>Candidate</a:t>
          </a:r>
        </a:p>
      </dgm:t>
    </dgm:pt>
    <dgm:pt modelId="{5C632E6A-7171-4184-A80F-31D9EB87F02F}" type="parTrans" cxnId="{05AA9A6E-8FCE-4EBC-AA1F-5EAAB111D88C}">
      <dgm:prSet/>
      <dgm:spPr/>
      <dgm:t>
        <a:bodyPr/>
        <a:lstStyle/>
        <a:p>
          <a:endParaRPr lang="en-US"/>
        </a:p>
      </dgm:t>
    </dgm:pt>
    <dgm:pt modelId="{0BC7ED38-74BF-45F1-8236-00F761ED1952}" type="sibTrans" cxnId="{05AA9A6E-8FCE-4EBC-AA1F-5EAAB111D88C}">
      <dgm:prSet/>
      <dgm:spPr/>
      <dgm:t>
        <a:bodyPr/>
        <a:lstStyle/>
        <a:p>
          <a:endParaRPr lang="en-US"/>
        </a:p>
      </dgm:t>
    </dgm:pt>
    <dgm:pt modelId="{A717E841-9BDC-4197-B379-927607CEEBB9}">
      <dgm:prSet phldrT="[Text]"/>
      <dgm:spPr/>
      <dgm:t>
        <a:bodyPr/>
        <a:lstStyle/>
        <a:p>
          <a:r>
            <a:rPr lang="en-US" dirty="0">
              <a:latin typeface="Arial"/>
              <a:cs typeface="Arial"/>
            </a:rPr>
            <a:t>Field Supervisor</a:t>
          </a:r>
        </a:p>
      </dgm:t>
    </dgm:pt>
    <dgm:pt modelId="{8614E9AD-1421-4BCB-B316-40214AF93B2A}" type="parTrans" cxnId="{8BAB641D-1368-48AE-8BE8-73DB09161761}">
      <dgm:prSet/>
      <dgm:spPr/>
      <dgm:t>
        <a:bodyPr/>
        <a:lstStyle/>
        <a:p>
          <a:endParaRPr lang="en-US"/>
        </a:p>
      </dgm:t>
    </dgm:pt>
    <dgm:pt modelId="{1E3642D4-138C-4216-9757-FC2B7C4795BC}" type="sibTrans" cxnId="{8BAB641D-1368-48AE-8BE8-73DB09161761}">
      <dgm:prSet/>
      <dgm:spPr/>
      <dgm:t>
        <a:bodyPr/>
        <a:lstStyle/>
        <a:p>
          <a:endParaRPr lang="en-US"/>
        </a:p>
      </dgm:t>
    </dgm:pt>
    <dgm:pt modelId="{4D10BC04-ABF9-4285-A10B-8C7F9EE34E05}" type="pres">
      <dgm:prSet presAssocID="{8934EEDB-4539-4147-99DA-828960A46526}" presName="diagram" presStyleCnt="0">
        <dgm:presLayoutVars>
          <dgm:dir/>
          <dgm:resizeHandles val="exact"/>
        </dgm:presLayoutVars>
      </dgm:prSet>
      <dgm:spPr/>
    </dgm:pt>
    <dgm:pt modelId="{7FF3B221-ED2B-4D1A-828D-94C349743CAB}" type="pres">
      <dgm:prSet presAssocID="{9702F937-7346-4D59-8A44-5CB962E95271}" presName="node" presStyleLbl="node1" presStyleIdx="0" presStyleCnt="3">
        <dgm:presLayoutVars>
          <dgm:bulletEnabled val="1"/>
        </dgm:presLayoutVars>
      </dgm:prSet>
      <dgm:spPr/>
    </dgm:pt>
    <dgm:pt modelId="{6ADC0F7C-2EB2-4088-AAD2-FD3B15C744AB}" type="pres">
      <dgm:prSet presAssocID="{07B1A94F-5946-4198-9531-B948F58516F2}" presName="sibTrans" presStyleCnt="0"/>
      <dgm:spPr/>
    </dgm:pt>
    <dgm:pt modelId="{C3CF70C3-B92C-46AD-8B66-2A57F1901428}" type="pres">
      <dgm:prSet presAssocID="{14D6F95A-4634-42AD-86AE-D833C0E81B83}" presName="node" presStyleLbl="node1" presStyleIdx="1" presStyleCnt="3">
        <dgm:presLayoutVars>
          <dgm:bulletEnabled val="1"/>
        </dgm:presLayoutVars>
      </dgm:prSet>
      <dgm:spPr/>
    </dgm:pt>
    <dgm:pt modelId="{656ABA4E-88F6-4293-8ED8-AB3A5B0CBFC4}" type="pres">
      <dgm:prSet presAssocID="{0BC7ED38-74BF-45F1-8236-00F761ED1952}" presName="sibTrans" presStyleCnt="0"/>
      <dgm:spPr/>
    </dgm:pt>
    <dgm:pt modelId="{81C033BE-5772-4A51-BD0D-BDBAFE4C11A3}" type="pres">
      <dgm:prSet presAssocID="{A717E841-9BDC-4197-B379-927607CEEBB9}" presName="node" presStyleLbl="node1" presStyleIdx="2" presStyleCnt="3">
        <dgm:presLayoutVars>
          <dgm:bulletEnabled val="1"/>
        </dgm:presLayoutVars>
      </dgm:prSet>
      <dgm:spPr/>
    </dgm:pt>
  </dgm:ptLst>
  <dgm:cxnLst>
    <dgm:cxn modelId="{0C411012-D825-4BA2-A1C0-509CE6CFBB79}" type="presOf" srcId="{A717E841-9BDC-4197-B379-927607CEEBB9}" destId="{81C033BE-5772-4A51-BD0D-BDBAFE4C11A3}" srcOrd="0" destOrd="0" presId="urn:microsoft.com/office/officeart/2005/8/layout/default"/>
    <dgm:cxn modelId="{8BAB641D-1368-48AE-8BE8-73DB09161761}" srcId="{8934EEDB-4539-4147-99DA-828960A46526}" destId="{A717E841-9BDC-4197-B379-927607CEEBB9}" srcOrd="2" destOrd="0" parTransId="{8614E9AD-1421-4BCB-B316-40214AF93B2A}" sibTransId="{1E3642D4-138C-4216-9757-FC2B7C4795BC}"/>
    <dgm:cxn modelId="{05AA9A6E-8FCE-4EBC-AA1F-5EAAB111D88C}" srcId="{8934EEDB-4539-4147-99DA-828960A46526}" destId="{14D6F95A-4634-42AD-86AE-D833C0E81B83}" srcOrd="1" destOrd="0" parTransId="{5C632E6A-7171-4184-A80F-31D9EB87F02F}" sibTransId="{0BC7ED38-74BF-45F1-8236-00F761ED1952}"/>
    <dgm:cxn modelId="{F8D24075-9B54-4DCB-9122-5D9F3C7E7CAB}" type="presOf" srcId="{8934EEDB-4539-4147-99DA-828960A46526}" destId="{4D10BC04-ABF9-4285-A10B-8C7F9EE34E05}" srcOrd="0" destOrd="0" presId="urn:microsoft.com/office/officeart/2005/8/layout/default"/>
    <dgm:cxn modelId="{2667C179-49A0-4830-BEE8-A4C599C01F5F}" type="presOf" srcId="{14D6F95A-4634-42AD-86AE-D833C0E81B83}" destId="{C3CF70C3-B92C-46AD-8B66-2A57F1901428}" srcOrd="0" destOrd="0" presId="urn:microsoft.com/office/officeart/2005/8/layout/default"/>
    <dgm:cxn modelId="{9DADB49A-C143-443A-8BEF-2DE18F4164DA}" type="presOf" srcId="{9702F937-7346-4D59-8A44-5CB962E95271}" destId="{7FF3B221-ED2B-4D1A-828D-94C349743CAB}" srcOrd="0" destOrd="0" presId="urn:microsoft.com/office/officeart/2005/8/layout/default"/>
    <dgm:cxn modelId="{B8AA61B6-E7B9-49E3-BCC7-2586A08ABBB9}" srcId="{8934EEDB-4539-4147-99DA-828960A46526}" destId="{9702F937-7346-4D59-8A44-5CB962E95271}" srcOrd="0" destOrd="0" parTransId="{C45AEA2B-B415-46C9-9323-11264FEF4DEB}" sibTransId="{07B1A94F-5946-4198-9531-B948F58516F2}"/>
    <dgm:cxn modelId="{0AD41E9E-E294-45FB-8E52-E9781DCBB050}" type="presParOf" srcId="{4D10BC04-ABF9-4285-A10B-8C7F9EE34E05}" destId="{7FF3B221-ED2B-4D1A-828D-94C349743CAB}" srcOrd="0" destOrd="0" presId="urn:microsoft.com/office/officeart/2005/8/layout/default"/>
    <dgm:cxn modelId="{CE81FEDE-4C50-4B3A-A37A-DF036645B0BB}" type="presParOf" srcId="{4D10BC04-ABF9-4285-A10B-8C7F9EE34E05}" destId="{6ADC0F7C-2EB2-4088-AAD2-FD3B15C744AB}" srcOrd="1" destOrd="0" presId="urn:microsoft.com/office/officeart/2005/8/layout/default"/>
    <dgm:cxn modelId="{1D512C0A-F754-43C6-9CF2-7A8EE2ECBDA1}" type="presParOf" srcId="{4D10BC04-ABF9-4285-A10B-8C7F9EE34E05}" destId="{C3CF70C3-B92C-46AD-8B66-2A57F1901428}" srcOrd="2" destOrd="0" presId="urn:microsoft.com/office/officeart/2005/8/layout/default"/>
    <dgm:cxn modelId="{5CF55F17-7226-4A07-8E3D-ED283FB30DBD}" type="presParOf" srcId="{4D10BC04-ABF9-4285-A10B-8C7F9EE34E05}" destId="{656ABA4E-88F6-4293-8ED8-AB3A5B0CBFC4}" srcOrd="3" destOrd="0" presId="urn:microsoft.com/office/officeart/2005/8/layout/default"/>
    <dgm:cxn modelId="{A9A6F02D-5A34-4EEA-B7C9-8D62F29BF630}" type="presParOf" srcId="{4D10BC04-ABF9-4285-A10B-8C7F9EE34E05}" destId="{81C033BE-5772-4A51-BD0D-BDBAFE4C11A3}"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9CAA69-6A32-4FD1-ABF5-CCD3F1C94B6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29CDC3-6C8E-4C8E-A53A-5BAE567B4F1A}">
      <dgm:prSet/>
      <dgm:spPr/>
      <dgm:t>
        <a:bodyPr/>
        <a:lstStyle/>
        <a:p>
          <a:pPr>
            <a:lnSpc>
              <a:spcPct val="100000"/>
            </a:lnSpc>
          </a:pPr>
          <a:r>
            <a:rPr lang="en-US" dirty="0">
              <a:latin typeface="Arial"/>
              <a:cs typeface="Arial"/>
            </a:rPr>
            <a:t>Expected to work under the direction of their Site Supervisor/Cooperating Administrator.</a:t>
          </a:r>
        </a:p>
      </dgm:t>
    </dgm:pt>
    <dgm:pt modelId="{722F5E1D-8361-486C-952A-B9660F766015}" type="parTrans" cxnId="{2AE534B5-364C-48B7-99A3-88EBB8F3E175}">
      <dgm:prSet/>
      <dgm:spPr/>
      <dgm:t>
        <a:bodyPr/>
        <a:lstStyle/>
        <a:p>
          <a:endParaRPr lang="en-US"/>
        </a:p>
      </dgm:t>
    </dgm:pt>
    <dgm:pt modelId="{C318CD2D-9971-4027-9355-AF3F7345A7CA}" type="sibTrans" cxnId="{2AE534B5-364C-48B7-99A3-88EBB8F3E175}">
      <dgm:prSet/>
      <dgm:spPr/>
      <dgm:t>
        <a:bodyPr/>
        <a:lstStyle/>
        <a:p>
          <a:endParaRPr lang="en-US"/>
        </a:p>
      </dgm:t>
    </dgm:pt>
    <dgm:pt modelId="{EA6413A1-CEC1-4C02-A266-2ACDB4E6A2EE}">
      <dgm:prSet/>
      <dgm:spPr/>
      <dgm:t>
        <a:bodyPr/>
        <a:lstStyle/>
        <a:p>
          <a:pPr>
            <a:lnSpc>
              <a:spcPct val="100000"/>
            </a:lnSpc>
          </a:pPr>
          <a:r>
            <a:rPr lang="en-US" dirty="0">
              <a:latin typeface="Arial"/>
              <a:cs typeface="Arial"/>
            </a:rPr>
            <a:t>Fill out Practicum Reports three times summarizing their learning from their practicum experiences.</a:t>
          </a:r>
        </a:p>
      </dgm:t>
    </dgm:pt>
    <dgm:pt modelId="{1C4CC9D7-C022-4A5A-BF89-B526F016F2B7}" type="parTrans" cxnId="{129616B4-E109-4887-97AF-A0337C2648E4}">
      <dgm:prSet/>
      <dgm:spPr/>
      <dgm:t>
        <a:bodyPr/>
        <a:lstStyle/>
        <a:p>
          <a:endParaRPr lang="en-US"/>
        </a:p>
      </dgm:t>
    </dgm:pt>
    <dgm:pt modelId="{B7B4F664-D983-4F66-A9B4-F7A1FC3C071C}" type="sibTrans" cxnId="{129616B4-E109-4887-97AF-A0337C2648E4}">
      <dgm:prSet/>
      <dgm:spPr/>
      <dgm:t>
        <a:bodyPr/>
        <a:lstStyle/>
        <a:p>
          <a:endParaRPr lang="en-US"/>
        </a:p>
      </dgm:t>
    </dgm:pt>
    <dgm:pt modelId="{7506C97D-A76D-4782-993B-51B5E2C7E015}">
      <dgm:prSet/>
      <dgm:spPr/>
      <dgm:t>
        <a:bodyPr/>
        <a:lstStyle/>
        <a:p>
          <a:pPr>
            <a:lnSpc>
              <a:spcPct val="100000"/>
            </a:lnSpc>
          </a:pPr>
          <a:r>
            <a:rPr lang="en-US" dirty="0">
              <a:latin typeface="Arial"/>
              <a:cs typeface="Arial"/>
            </a:rPr>
            <a:t>Complete a variety of assigned projects by professors designed to prepare them for the principal certification exam (268), the PASL, and for the future work as an administrator.</a:t>
          </a:r>
        </a:p>
      </dgm:t>
    </dgm:pt>
    <dgm:pt modelId="{7AADCA0E-1157-4C63-B9E7-5A8A5992D50B}" type="parTrans" cxnId="{78FFF018-D537-4741-9F3C-2649C8329267}">
      <dgm:prSet/>
      <dgm:spPr/>
      <dgm:t>
        <a:bodyPr/>
        <a:lstStyle/>
        <a:p>
          <a:endParaRPr lang="en-US"/>
        </a:p>
      </dgm:t>
    </dgm:pt>
    <dgm:pt modelId="{A658099A-C21F-4214-A5A8-A216E8C739B8}" type="sibTrans" cxnId="{78FFF018-D537-4741-9F3C-2649C8329267}">
      <dgm:prSet/>
      <dgm:spPr/>
      <dgm:t>
        <a:bodyPr/>
        <a:lstStyle/>
        <a:p>
          <a:endParaRPr lang="en-US"/>
        </a:p>
      </dgm:t>
    </dgm:pt>
    <dgm:pt modelId="{ABD1EC04-DE88-4190-82AD-ECA2D460C7F3}">
      <dgm:prSet/>
      <dgm:spPr/>
      <dgm:t>
        <a:bodyPr/>
        <a:lstStyle/>
        <a:p>
          <a:pPr>
            <a:lnSpc>
              <a:spcPct val="100000"/>
            </a:lnSpc>
          </a:pPr>
          <a:r>
            <a:rPr lang="en-US" dirty="0">
              <a:latin typeface="Arial"/>
              <a:cs typeface="Arial"/>
            </a:rPr>
            <a:t>Apply content into their practicum experiences to demonstrate their understanding of principal standards accruing at least 250 practicum hours.</a:t>
          </a:r>
        </a:p>
      </dgm:t>
    </dgm:pt>
    <dgm:pt modelId="{DAC05074-7582-4630-870F-76D733B809A1}" type="parTrans" cxnId="{9B7468F9-8174-4018-8255-9329212DF405}">
      <dgm:prSet/>
      <dgm:spPr/>
      <dgm:t>
        <a:bodyPr/>
        <a:lstStyle/>
        <a:p>
          <a:endParaRPr lang="en-US"/>
        </a:p>
      </dgm:t>
    </dgm:pt>
    <dgm:pt modelId="{1F617064-C135-403F-A6B2-96EB169A83C8}" type="sibTrans" cxnId="{9B7468F9-8174-4018-8255-9329212DF405}">
      <dgm:prSet/>
      <dgm:spPr/>
      <dgm:t>
        <a:bodyPr/>
        <a:lstStyle/>
        <a:p>
          <a:endParaRPr lang="en-US"/>
        </a:p>
      </dgm:t>
    </dgm:pt>
    <dgm:pt modelId="{AB7C0951-7BDF-4205-8F83-63B8694E1BB7}">
      <dgm:prSet/>
      <dgm:spPr/>
      <dgm:t>
        <a:bodyPr/>
        <a:lstStyle/>
        <a:p>
          <a:pPr>
            <a:lnSpc>
              <a:spcPct val="100000"/>
            </a:lnSpc>
          </a:pPr>
          <a:r>
            <a:rPr lang="en-US" dirty="0">
              <a:latin typeface="Arial"/>
              <a:cs typeface="Arial"/>
            </a:rPr>
            <a:t>Keep site supervisor informed of course work requirements and practicum experiences.</a:t>
          </a:r>
        </a:p>
      </dgm:t>
    </dgm:pt>
    <dgm:pt modelId="{B33E3CDD-A3DB-44E6-8683-BC4F2965616E}" type="parTrans" cxnId="{7F4A3040-5E59-4F65-B828-CE7D5189FCDD}">
      <dgm:prSet/>
      <dgm:spPr/>
      <dgm:t>
        <a:bodyPr/>
        <a:lstStyle/>
        <a:p>
          <a:endParaRPr lang="en-US"/>
        </a:p>
      </dgm:t>
    </dgm:pt>
    <dgm:pt modelId="{19BDCA4A-2B08-43B4-A6E5-7901AC8610D9}" type="sibTrans" cxnId="{7F4A3040-5E59-4F65-B828-CE7D5189FCDD}">
      <dgm:prSet/>
      <dgm:spPr/>
      <dgm:t>
        <a:bodyPr/>
        <a:lstStyle/>
        <a:p>
          <a:endParaRPr lang="en-US"/>
        </a:p>
      </dgm:t>
    </dgm:pt>
    <dgm:pt modelId="{835A339C-3FFC-49B2-8BAA-75425135FAE1}" type="pres">
      <dgm:prSet presAssocID="{6A9CAA69-6A32-4FD1-ABF5-CCD3F1C94B6C}" presName="root" presStyleCnt="0">
        <dgm:presLayoutVars>
          <dgm:dir/>
          <dgm:resizeHandles val="exact"/>
        </dgm:presLayoutVars>
      </dgm:prSet>
      <dgm:spPr/>
    </dgm:pt>
    <dgm:pt modelId="{46A49921-3D14-4C50-9B57-2B33F1657058}" type="pres">
      <dgm:prSet presAssocID="{9B29CDC3-6C8E-4C8E-A53A-5BAE567B4F1A}" presName="compNode" presStyleCnt="0"/>
      <dgm:spPr/>
    </dgm:pt>
    <dgm:pt modelId="{F1D2D77C-9DDC-43F1-A0A4-F4E9852CB057}" type="pres">
      <dgm:prSet presAssocID="{9B29CDC3-6C8E-4C8E-A53A-5BAE567B4F1A}" presName="bgRect" presStyleLbl="bgShp" presStyleIdx="0" presStyleCnt="5"/>
      <dgm:spPr/>
    </dgm:pt>
    <dgm:pt modelId="{D5477971-BD9F-43E4-B027-8419B72FFD35}" type="pres">
      <dgm:prSet presAssocID="{9B29CDC3-6C8E-4C8E-A53A-5BAE567B4F1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ptain"/>
        </a:ext>
      </dgm:extLst>
    </dgm:pt>
    <dgm:pt modelId="{782BE545-3340-45BE-8F87-DC835AC36CF9}" type="pres">
      <dgm:prSet presAssocID="{9B29CDC3-6C8E-4C8E-A53A-5BAE567B4F1A}" presName="spaceRect" presStyleCnt="0"/>
      <dgm:spPr/>
    </dgm:pt>
    <dgm:pt modelId="{E8E134A8-6E0A-432D-AB6C-651EA38D1828}" type="pres">
      <dgm:prSet presAssocID="{9B29CDC3-6C8E-4C8E-A53A-5BAE567B4F1A}" presName="parTx" presStyleLbl="revTx" presStyleIdx="0" presStyleCnt="5">
        <dgm:presLayoutVars>
          <dgm:chMax val="0"/>
          <dgm:chPref val="0"/>
        </dgm:presLayoutVars>
      </dgm:prSet>
      <dgm:spPr/>
    </dgm:pt>
    <dgm:pt modelId="{1471051C-E002-4034-ADFC-FCC53527DC07}" type="pres">
      <dgm:prSet presAssocID="{C318CD2D-9971-4027-9355-AF3F7345A7CA}" presName="sibTrans" presStyleCnt="0"/>
      <dgm:spPr/>
    </dgm:pt>
    <dgm:pt modelId="{1D48241D-4E4C-426D-8FFA-CA1DE6EFC103}" type="pres">
      <dgm:prSet presAssocID="{EA6413A1-CEC1-4C02-A266-2ACDB4E6A2EE}" presName="compNode" presStyleCnt="0"/>
      <dgm:spPr/>
    </dgm:pt>
    <dgm:pt modelId="{E849DFAB-DD8F-456E-AEE5-C68EFDE1978B}" type="pres">
      <dgm:prSet presAssocID="{EA6413A1-CEC1-4C02-A266-2ACDB4E6A2EE}" presName="bgRect" presStyleLbl="bgShp" presStyleIdx="1" presStyleCnt="5"/>
      <dgm:spPr/>
    </dgm:pt>
    <dgm:pt modelId="{A1CBF90A-7493-4339-8936-759780B9D362}" type="pres">
      <dgm:prSet presAssocID="{EA6413A1-CEC1-4C02-A266-2ACDB4E6A2E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FDF8DCF2-A717-48BE-BE71-ADE404B85857}" type="pres">
      <dgm:prSet presAssocID="{EA6413A1-CEC1-4C02-A266-2ACDB4E6A2EE}" presName="spaceRect" presStyleCnt="0"/>
      <dgm:spPr/>
    </dgm:pt>
    <dgm:pt modelId="{F9930F24-369C-4D6A-8A81-27373E3247B5}" type="pres">
      <dgm:prSet presAssocID="{EA6413A1-CEC1-4C02-A266-2ACDB4E6A2EE}" presName="parTx" presStyleLbl="revTx" presStyleIdx="1" presStyleCnt="5">
        <dgm:presLayoutVars>
          <dgm:chMax val="0"/>
          <dgm:chPref val="0"/>
        </dgm:presLayoutVars>
      </dgm:prSet>
      <dgm:spPr/>
    </dgm:pt>
    <dgm:pt modelId="{B461BCA5-F8FC-4153-A77F-CFCEDEE87625}" type="pres">
      <dgm:prSet presAssocID="{B7B4F664-D983-4F66-A9B4-F7A1FC3C071C}" presName="sibTrans" presStyleCnt="0"/>
      <dgm:spPr/>
    </dgm:pt>
    <dgm:pt modelId="{2D6A1C87-40E8-4C1A-AAAD-3BF00AA11645}" type="pres">
      <dgm:prSet presAssocID="{7506C97D-A76D-4782-993B-51B5E2C7E015}" presName="compNode" presStyleCnt="0"/>
      <dgm:spPr/>
    </dgm:pt>
    <dgm:pt modelId="{AB733330-6C0C-47C5-8794-EB3F042F9F0D}" type="pres">
      <dgm:prSet presAssocID="{7506C97D-A76D-4782-993B-51B5E2C7E015}" presName="bgRect" presStyleLbl="bgShp" presStyleIdx="2" presStyleCnt="5"/>
      <dgm:spPr/>
    </dgm:pt>
    <dgm:pt modelId="{D74FA6FD-5B0C-4B4D-8622-8E806655F61D}" type="pres">
      <dgm:prSet presAssocID="{7506C97D-A76D-4782-993B-51B5E2C7E01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aduation Cap"/>
        </a:ext>
      </dgm:extLst>
    </dgm:pt>
    <dgm:pt modelId="{C6905645-574B-4261-9031-B4E38F38C837}" type="pres">
      <dgm:prSet presAssocID="{7506C97D-A76D-4782-993B-51B5E2C7E015}" presName="spaceRect" presStyleCnt="0"/>
      <dgm:spPr/>
    </dgm:pt>
    <dgm:pt modelId="{DAB1191A-D00B-4C90-A5F2-50BA21447FD8}" type="pres">
      <dgm:prSet presAssocID="{7506C97D-A76D-4782-993B-51B5E2C7E015}" presName="parTx" presStyleLbl="revTx" presStyleIdx="2" presStyleCnt="5">
        <dgm:presLayoutVars>
          <dgm:chMax val="0"/>
          <dgm:chPref val="0"/>
        </dgm:presLayoutVars>
      </dgm:prSet>
      <dgm:spPr/>
    </dgm:pt>
    <dgm:pt modelId="{52EFC8AA-813F-488A-9D9E-10127DFE5502}" type="pres">
      <dgm:prSet presAssocID="{A658099A-C21F-4214-A5A8-A216E8C739B8}" presName="sibTrans" presStyleCnt="0"/>
      <dgm:spPr/>
    </dgm:pt>
    <dgm:pt modelId="{B369FAF2-6671-4ECB-9F3D-5E057CA964D4}" type="pres">
      <dgm:prSet presAssocID="{ABD1EC04-DE88-4190-82AD-ECA2D460C7F3}" presName="compNode" presStyleCnt="0"/>
      <dgm:spPr/>
    </dgm:pt>
    <dgm:pt modelId="{E7AFCA87-8A0F-4458-BD7C-17B4080A6B92}" type="pres">
      <dgm:prSet presAssocID="{ABD1EC04-DE88-4190-82AD-ECA2D460C7F3}" presName="bgRect" presStyleLbl="bgShp" presStyleIdx="3" presStyleCnt="5"/>
      <dgm:spPr/>
    </dgm:pt>
    <dgm:pt modelId="{6D53EE73-77F8-4F64-AEAF-AF0B7C1C6535}" type="pres">
      <dgm:prSet presAssocID="{ABD1EC04-DE88-4190-82AD-ECA2D460C7F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6DCB8363-2BF7-46F5-8C5D-695C25E9174A}" type="pres">
      <dgm:prSet presAssocID="{ABD1EC04-DE88-4190-82AD-ECA2D460C7F3}" presName="spaceRect" presStyleCnt="0"/>
      <dgm:spPr/>
    </dgm:pt>
    <dgm:pt modelId="{01EBBC56-A262-4EEA-8740-8AE67AA3BFDB}" type="pres">
      <dgm:prSet presAssocID="{ABD1EC04-DE88-4190-82AD-ECA2D460C7F3}" presName="parTx" presStyleLbl="revTx" presStyleIdx="3" presStyleCnt="5">
        <dgm:presLayoutVars>
          <dgm:chMax val="0"/>
          <dgm:chPref val="0"/>
        </dgm:presLayoutVars>
      </dgm:prSet>
      <dgm:spPr/>
    </dgm:pt>
    <dgm:pt modelId="{0EDF3D68-87F4-4F3F-8EDB-F7AAA6FC584F}" type="pres">
      <dgm:prSet presAssocID="{1F617064-C135-403F-A6B2-96EB169A83C8}" presName="sibTrans" presStyleCnt="0"/>
      <dgm:spPr/>
    </dgm:pt>
    <dgm:pt modelId="{CD954717-6C4E-423A-B514-B79A190FD7FF}" type="pres">
      <dgm:prSet presAssocID="{AB7C0951-7BDF-4205-8F83-63B8694E1BB7}" presName="compNode" presStyleCnt="0"/>
      <dgm:spPr/>
    </dgm:pt>
    <dgm:pt modelId="{16645A1A-920B-4E72-BE15-F38087E4BA77}" type="pres">
      <dgm:prSet presAssocID="{AB7C0951-7BDF-4205-8F83-63B8694E1BB7}" presName="bgRect" presStyleLbl="bgShp" presStyleIdx="4" presStyleCnt="5"/>
      <dgm:spPr/>
    </dgm:pt>
    <dgm:pt modelId="{350676C5-AC44-42F2-80F5-50D492BBD909}" type="pres">
      <dgm:prSet presAssocID="{AB7C0951-7BDF-4205-8F83-63B8694E1BB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iploma"/>
        </a:ext>
      </dgm:extLst>
    </dgm:pt>
    <dgm:pt modelId="{7E9FA5DD-C482-4111-B24F-086506AA1E86}" type="pres">
      <dgm:prSet presAssocID="{AB7C0951-7BDF-4205-8F83-63B8694E1BB7}" presName="spaceRect" presStyleCnt="0"/>
      <dgm:spPr/>
    </dgm:pt>
    <dgm:pt modelId="{C73E97A7-70C1-4F68-AB26-34A0C16AE75B}" type="pres">
      <dgm:prSet presAssocID="{AB7C0951-7BDF-4205-8F83-63B8694E1BB7}" presName="parTx" presStyleLbl="revTx" presStyleIdx="4" presStyleCnt="5">
        <dgm:presLayoutVars>
          <dgm:chMax val="0"/>
          <dgm:chPref val="0"/>
        </dgm:presLayoutVars>
      </dgm:prSet>
      <dgm:spPr/>
    </dgm:pt>
  </dgm:ptLst>
  <dgm:cxnLst>
    <dgm:cxn modelId="{4C65F508-4579-4C21-97C8-A3CB39B7F9BA}" type="presOf" srcId="{9B29CDC3-6C8E-4C8E-A53A-5BAE567B4F1A}" destId="{E8E134A8-6E0A-432D-AB6C-651EA38D1828}" srcOrd="0" destOrd="0" presId="urn:microsoft.com/office/officeart/2018/2/layout/IconVerticalSolidList"/>
    <dgm:cxn modelId="{78FFF018-D537-4741-9F3C-2649C8329267}" srcId="{6A9CAA69-6A32-4FD1-ABF5-CCD3F1C94B6C}" destId="{7506C97D-A76D-4782-993B-51B5E2C7E015}" srcOrd="2" destOrd="0" parTransId="{7AADCA0E-1157-4C63-B9E7-5A8A5992D50B}" sibTransId="{A658099A-C21F-4214-A5A8-A216E8C739B8}"/>
    <dgm:cxn modelId="{7F4A3040-5E59-4F65-B828-CE7D5189FCDD}" srcId="{6A9CAA69-6A32-4FD1-ABF5-CCD3F1C94B6C}" destId="{AB7C0951-7BDF-4205-8F83-63B8694E1BB7}" srcOrd="4" destOrd="0" parTransId="{B33E3CDD-A3DB-44E6-8683-BC4F2965616E}" sibTransId="{19BDCA4A-2B08-43B4-A6E5-7901AC8610D9}"/>
    <dgm:cxn modelId="{72496862-FE1E-42F7-A717-9471C524281F}" type="presOf" srcId="{AB7C0951-7BDF-4205-8F83-63B8694E1BB7}" destId="{C73E97A7-70C1-4F68-AB26-34A0C16AE75B}" srcOrd="0" destOrd="0" presId="urn:microsoft.com/office/officeart/2018/2/layout/IconVerticalSolidList"/>
    <dgm:cxn modelId="{46408673-19A8-46BF-AFFD-E94D8E30EDB1}" type="presOf" srcId="{EA6413A1-CEC1-4C02-A266-2ACDB4E6A2EE}" destId="{F9930F24-369C-4D6A-8A81-27373E3247B5}" srcOrd="0" destOrd="0" presId="urn:microsoft.com/office/officeart/2018/2/layout/IconVerticalSolidList"/>
    <dgm:cxn modelId="{129616B4-E109-4887-97AF-A0337C2648E4}" srcId="{6A9CAA69-6A32-4FD1-ABF5-CCD3F1C94B6C}" destId="{EA6413A1-CEC1-4C02-A266-2ACDB4E6A2EE}" srcOrd="1" destOrd="0" parTransId="{1C4CC9D7-C022-4A5A-BF89-B526F016F2B7}" sibTransId="{B7B4F664-D983-4F66-A9B4-F7A1FC3C071C}"/>
    <dgm:cxn modelId="{2AE534B5-364C-48B7-99A3-88EBB8F3E175}" srcId="{6A9CAA69-6A32-4FD1-ABF5-CCD3F1C94B6C}" destId="{9B29CDC3-6C8E-4C8E-A53A-5BAE567B4F1A}" srcOrd="0" destOrd="0" parTransId="{722F5E1D-8361-486C-952A-B9660F766015}" sibTransId="{C318CD2D-9971-4027-9355-AF3F7345A7CA}"/>
    <dgm:cxn modelId="{85E96CC0-7EE0-44E6-9E97-A0FD471C268F}" type="presOf" srcId="{7506C97D-A76D-4782-993B-51B5E2C7E015}" destId="{DAB1191A-D00B-4C90-A5F2-50BA21447FD8}" srcOrd="0" destOrd="0" presId="urn:microsoft.com/office/officeart/2018/2/layout/IconVerticalSolidList"/>
    <dgm:cxn modelId="{81B43CE8-CA23-48FD-9A94-D02EC0C88572}" type="presOf" srcId="{6A9CAA69-6A32-4FD1-ABF5-CCD3F1C94B6C}" destId="{835A339C-3FFC-49B2-8BAA-75425135FAE1}" srcOrd="0" destOrd="0" presId="urn:microsoft.com/office/officeart/2018/2/layout/IconVerticalSolidList"/>
    <dgm:cxn modelId="{54D345F7-F60D-4C9B-8D04-A07729776239}" type="presOf" srcId="{ABD1EC04-DE88-4190-82AD-ECA2D460C7F3}" destId="{01EBBC56-A262-4EEA-8740-8AE67AA3BFDB}" srcOrd="0" destOrd="0" presId="urn:microsoft.com/office/officeart/2018/2/layout/IconVerticalSolidList"/>
    <dgm:cxn modelId="{9B7468F9-8174-4018-8255-9329212DF405}" srcId="{6A9CAA69-6A32-4FD1-ABF5-CCD3F1C94B6C}" destId="{ABD1EC04-DE88-4190-82AD-ECA2D460C7F3}" srcOrd="3" destOrd="0" parTransId="{DAC05074-7582-4630-870F-76D733B809A1}" sibTransId="{1F617064-C135-403F-A6B2-96EB169A83C8}"/>
    <dgm:cxn modelId="{7A2C9A46-43C3-41A4-AC3C-8FDD66E05014}" type="presParOf" srcId="{835A339C-3FFC-49B2-8BAA-75425135FAE1}" destId="{46A49921-3D14-4C50-9B57-2B33F1657058}" srcOrd="0" destOrd="0" presId="urn:microsoft.com/office/officeart/2018/2/layout/IconVerticalSolidList"/>
    <dgm:cxn modelId="{2EE55DB9-B17B-4500-821C-27BDDD8DB772}" type="presParOf" srcId="{46A49921-3D14-4C50-9B57-2B33F1657058}" destId="{F1D2D77C-9DDC-43F1-A0A4-F4E9852CB057}" srcOrd="0" destOrd="0" presId="urn:microsoft.com/office/officeart/2018/2/layout/IconVerticalSolidList"/>
    <dgm:cxn modelId="{5D67A615-E399-40BB-8303-7084ED3CA423}" type="presParOf" srcId="{46A49921-3D14-4C50-9B57-2B33F1657058}" destId="{D5477971-BD9F-43E4-B027-8419B72FFD35}" srcOrd="1" destOrd="0" presId="urn:microsoft.com/office/officeart/2018/2/layout/IconVerticalSolidList"/>
    <dgm:cxn modelId="{463FEBE5-D9F4-4AB5-995F-0866393B6D3C}" type="presParOf" srcId="{46A49921-3D14-4C50-9B57-2B33F1657058}" destId="{782BE545-3340-45BE-8F87-DC835AC36CF9}" srcOrd="2" destOrd="0" presId="urn:microsoft.com/office/officeart/2018/2/layout/IconVerticalSolidList"/>
    <dgm:cxn modelId="{0B1D11EA-CDB4-4C7D-B3E0-E59566D5DAA1}" type="presParOf" srcId="{46A49921-3D14-4C50-9B57-2B33F1657058}" destId="{E8E134A8-6E0A-432D-AB6C-651EA38D1828}" srcOrd="3" destOrd="0" presId="urn:microsoft.com/office/officeart/2018/2/layout/IconVerticalSolidList"/>
    <dgm:cxn modelId="{EA359634-0C84-4310-996A-7249698E99C7}" type="presParOf" srcId="{835A339C-3FFC-49B2-8BAA-75425135FAE1}" destId="{1471051C-E002-4034-ADFC-FCC53527DC07}" srcOrd="1" destOrd="0" presId="urn:microsoft.com/office/officeart/2018/2/layout/IconVerticalSolidList"/>
    <dgm:cxn modelId="{B2911F5B-9308-4707-9BEB-CC4E8303EBB7}" type="presParOf" srcId="{835A339C-3FFC-49B2-8BAA-75425135FAE1}" destId="{1D48241D-4E4C-426D-8FFA-CA1DE6EFC103}" srcOrd="2" destOrd="0" presId="urn:microsoft.com/office/officeart/2018/2/layout/IconVerticalSolidList"/>
    <dgm:cxn modelId="{AF310CC4-EA69-4822-845C-6556FFCB03A4}" type="presParOf" srcId="{1D48241D-4E4C-426D-8FFA-CA1DE6EFC103}" destId="{E849DFAB-DD8F-456E-AEE5-C68EFDE1978B}" srcOrd="0" destOrd="0" presId="urn:microsoft.com/office/officeart/2018/2/layout/IconVerticalSolidList"/>
    <dgm:cxn modelId="{283DE0B0-48D0-4662-A67B-6DCA36420D3B}" type="presParOf" srcId="{1D48241D-4E4C-426D-8FFA-CA1DE6EFC103}" destId="{A1CBF90A-7493-4339-8936-759780B9D362}" srcOrd="1" destOrd="0" presId="urn:microsoft.com/office/officeart/2018/2/layout/IconVerticalSolidList"/>
    <dgm:cxn modelId="{FC7EC122-A93F-40FF-B86F-C0D0F0FAD747}" type="presParOf" srcId="{1D48241D-4E4C-426D-8FFA-CA1DE6EFC103}" destId="{FDF8DCF2-A717-48BE-BE71-ADE404B85857}" srcOrd="2" destOrd="0" presId="urn:microsoft.com/office/officeart/2018/2/layout/IconVerticalSolidList"/>
    <dgm:cxn modelId="{915EE8F6-4936-4117-B416-BC56B0A2351D}" type="presParOf" srcId="{1D48241D-4E4C-426D-8FFA-CA1DE6EFC103}" destId="{F9930F24-369C-4D6A-8A81-27373E3247B5}" srcOrd="3" destOrd="0" presId="urn:microsoft.com/office/officeart/2018/2/layout/IconVerticalSolidList"/>
    <dgm:cxn modelId="{329E83A6-611E-4B14-AAB2-139853E728ED}" type="presParOf" srcId="{835A339C-3FFC-49B2-8BAA-75425135FAE1}" destId="{B461BCA5-F8FC-4153-A77F-CFCEDEE87625}" srcOrd="3" destOrd="0" presId="urn:microsoft.com/office/officeart/2018/2/layout/IconVerticalSolidList"/>
    <dgm:cxn modelId="{DBC7D32A-D94F-4148-8761-068BF2993171}" type="presParOf" srcId="{835A339C-3FFC-49B2-8BAA-75425135FAE1}" destId="{2D6A1C87-40E8-4C1A-AAAD-3BF00AA11645}" srcOrd="4" destOrd="0" presId="urn:microsoft.com/office/officeart/2018/2/layout/IconVerticalSolidList"/>
    <dgm:cxn modelId="{C548172F-69AC-40F8-9EE7-A18999CD5BC3}" type="presParOf" srcId="{2D6A1C87-40E8-4C1A-AAAD-3BF00AA11645}" destId="{AB733330-6C0C-47C5-8794-EB3F042F9F0D}" srcOrd="0" destOrd="0" presId="urn:microsoft.com/office/officeart/2018/2/layout/IconVerticalSolidList"/>
    <dgm:cxn modelId="{726D1216-15D9-452B-8D25-6B0CF9465CC9}" type="presParOf" srcId="{2D6A1C87-40E8-4C1A-AAAD-3BF00AA11645}" destId="{D74FA6FD-5B0C-4B4D-8622-8E806655F61D}" srcOrd="1" destOrd="0" presId="urn:microsoft.com/office/officeart/2018/2/layout/IconVerticalSolidList"/>
    <dgm:cxn modelId="{FEB0821F-F0F6-4BA9-86E8-CD19CB431861}" type="presParOf" srcId="{2D6A1C87-40E8-4C1A-AAAD-3BF00AA11645}" destId="{C6905645-574B-4261-9031-B4E38F38C837}" srcOrd="2" destOrd="0" presId="urn:microsoft.com/office/officeart/2018/2/layout/IconVerticalSolidList"/>
    <dgm:cxn modelId="{0AD0CC5D-C6F6-405A-AEF1-5823A6675219}" type="presParOf" srcId="{2D6A1C87-40E8-4C1A-AAAD-3BF00AA11645}" destId="{DAB1191A-D00B-4C90-A5F2-50BA21447FD8}" srcOrd="3" destOrd="0" presId="urn:microsoft.com/office/officeart/2018/2/layout/IconVerticalSolidList"/>
    <dgm:cxn modelId="{409A3DB9-49FA-4009-9B71-B509AEA5CE07}" type="presParOf" srcId="{835A339C-3FFC-49B2-8BAA-75425135FAE1}" destId="{52EFC8AA-813F-488A-9D9E-10127DFE5502}" srcOrd="5" destOrd="0" presId="urn:microsoft.com/office/officeart/2018/2/layout/IconVerticalSolidList"/>
    <dgm:cxn modelId="{57646EC5-9FDF-4C91-A550-659894CDB781}" type="presParOf" srcId="{835A339C-3FFC-49B2-8BAA-75425135FAE1}" destId="{B369FAF2-6671-4ECB-9F3D-5E057CA964D4}" srcOrd="6" destOrd="0" presId="urn:microsoft.com/office/officeart/2018/2/layout/IconVerticalSolidList"/>
    <dgm:cxn modelId="{9DBC54CA-0543-421C-B3C4-B80086DA7D48}" type="presParOf" srcId="{B369FAF2-6671-4ECB-9F3D-5E057CA964D4}" destId="{E7AFCA87-8A0F-4458-BD7C-17B4080A6B92}" srcOrd="0" destOrd="0" presId="urn:microsoft.com/office/officeart/2018/2/layout/IconVerticalSolidList"/>
    <dgm:cxn modelId="{BD606631-CF2B-483A-8D64-55372FFAFA33}" type="presParOf" srcId="{B369FAF2-6671-4ECB-9F3D-5E057CA964D4}" destId="{6D53EE73-77F8-4F64-AEAF-AF0B7C1C6535}" srcOrd="1" destOrd="0" presId="urn:microsoft.com/office/officeart/2018/2/layout/IconVerticalSolidList"/>
    <dgm:cxn modelId="{DC811DF5-15B6-4CE6-9877-97A8A8FEFABB}" type="presParOf" srcId="{B369FAF2-6671-4ECB-9F3D-5E057CA964D4}" destId="{6DCB8363-2BF7-46F5-8C5D-695C25E9174A}" srcOrd="2" destOrd="0" presId="urn:microsoft.com/office/officeart/2018/2/layout/IconVerticalSolidList"/>
    <dgm:cxn modelId="{8834F54D-59FB-4DC8-8FB9-69B0D5412B8F}" type="presParOf" srcId="{B369FAF2-6671-4ECB-9F3D-5E057CA964D4}" destId="{01EBBC56-A262-4EEA-8740-8AE67AA3BFDB}" srcOrd="3" destOrd="0" presId="urn:microsoft.com/office/officeart/2018/2/layout/IconVerticalSolidList"/>
    <dgm:cxn modelId="{063DB95B-7278-4E9D-A619-79CCAEB7970E}" type="presParOf" srcId="{835A339C-3FFC-49B2-8BAA-75425135FAE1}" destId="{0EDF3D68-87F4-4F3F-8EDB-F7AAA6FC584F}" srcOrd="7" destOrd="0" presId="urn:microsoft.com/office/officeart/2018/2/layout/IconVerticalSolidList"/>
    <dgm:cxn modelId="{71C49B6E-983C-4A71-BFDD-F34A105CD8C0}" type="presParOf" srcId="{835A339C-3FFC-49B2-8BAA-75425135FAE1}" destId="{CD954717-6C4E-423A-B514-B79A190FD7FF}" srcOrd="8" destOrd="0" presId="urn:microsoft.com/office/officeart/2018/2/layout/IconVerticalSolidList"/>
    <dgm:cxn modelId="{AF0B3201-EDE2-4EAE-B902-5C1B1B4C42D7}" type="presParOf" srcId="{CD954717-6C4E-423A-B514-B79A190FD7FF}" destId="{16645A1A-920B-4E72-BE15-F38087E4BA77}" srcOrd="0" destOrd="0" presId="urn:microsoft.com/office/officeart/2018/2/layout/IconVerticalSolidList"/>
    <dgm:cxn modelId="{3D25906A-D66B-4358-ABD7-5339E14E7D06}" type="presParOf" srcId="{CD954717-6C4E-423A-B514-B79A190FD7FF}" destId="{350676C5-AC44-42F2-80F5-50D492BBD909}" srcOrd="1" destOrd="0" presId="urn:microsoft.com/office/officeart/2018/2/layout/IconVerticalSolidList"/>
    <dgm:cxn modelId="{C6534065-923B-4534-9BF7-3EB176074D5B}" type="presParOf" srcId="{CD954717-6C4E-423A-B514-B79A190FD7FF}" destId="{7E9FA5DD-C482-4111-B24F-086506AA1E86}" srcOrd="2" destOrd="0" presId="urn:microsoft.com/office/officeart/2018/2/layout/IconVerticalSolidList"/>
    <dgm:cxn modelId="{88B86A51-7EF5-45F1-A235-AFB17F7B2799}" type="presParOf" srcId="{CD954717-6C4E-423A-B514-B79A190FD7FF}" destId="{C73E97A7-70C1-4F68-AB26-34A0C16AE75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D283D5-5D4A-49BC-8D58-7FC3B0BFBE1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6CEA39A-D337-4040-A7C4-494D8445F7DF}">
      <dgm:prSet/>
      <dgm:spPr/>
      <dgm:t>
        <a:bodyPr/>
        <a:lstStyle/>
        <a:p>
          <a:pPr>
            <a:lnSpc>
              <a:spcPct val="100000"/>
            </a:lnSpc>
          </a:pPr>
          <a:r>
            <a:rPr lang="en-US" b="1" dirty="0">
              <a:latin typeface="Arial"/>
              <a:cs typeface="Arial"/>
            </a:rPr>
            <a:t>Standard 1-- School Culture – Encourages a positive collaborative school culture that fosters campus improvement and leads to the realization of campus goals.</a:t>
          </a:r>
          <a:endParaRPr lang="en-US" dirty="0">
            <a:latin typeface="Arial"/>
            <a:cs typeface="Arial"/>
          </a:endParaRPr>
        </a:p>
      </dgm:t>
    </dgm:pt>
    <dgm:pt modelId="{E5345C12-E994-44D9-B056-EA7D504B33C4}" type="parTrans" cxnId="{141AB4D9-CC8D-4641-BCD3-1777C297EE5C}">
      <dgm:prSet/>
      <dgm:spPr/>
      <dgm:t>
        <a:bodyPr/>
        <a:lstStyle/>
        <a:p>
          <a:endParaRPr lang="en-US"/>
        </a:p>
      </dgm:t>
    </dgm:pt>
    <dgm:pt modelId="{2F6DDF8A-9051-4085-9D15-B9904E8EA9A2}" type="sibTrans" cxnId="{141AB4D9-CC8D-4641-BCD3-1777C297EE5C}">
      <dgm:prSet/>
      <dgm:spPr/>
      <dgm:t>
        <a:bodyPr/>
        <a:lstStyle/>
        <a:p>
          <a:endParaRPr lang="en-US"/>
        </a:p>
      </dgm:t>
    </dgm:pt>
    <dgm:pt modelId="{84378095-CA14-4A7A-BE2E-4699524CF955}">
      <dgm:prSet/>
      <dgm:spPr/>
      <dgm:t>
        <a:bodyPr/>
        <a:lstStyle/>
        <a:p>
          <a:pPr>
            <a:lnSpc>
              <a:spcPct val="100000"/>
            </a:lnSpc>
          </a:pPr>
          <a:r>
            <a:rPr lang="en-US" b="1" dirty="0">
              <a:latin typeface="Arial"/>
              <a:cs typeface="Arial"/>
            </a:rPr>
            <a:t>Standard 2--Leading Learning – Demonstrates proactive data-driven decisions and behaviors as a campus instructional leader</a:t>
          </a:r>
          <a:endParaRPr lang="en-US" dirty="0">
            <a:latin typeface="Arial"/>
            <a:cs typeface="Arial"/>
          </a:endParaRPr>
        </a:p>
      </dgm:t>
    </dgm:pt>
    <dgm:pt modelId="{FB381BD4-40C1-4DC0-A326-8C907765301F}" type="parTrans" cxnId="{19D81935-58FD-4F87-988B-4A8E3481FA3D}">
      <dgm:prSet/>
      <dgm:spPr/>
      <dgm:t>
        <a:bodyPr/>
        <a:lstStyle/>
        <a:p>
          <a:endParaRPr lang="en-US"/>
        </a:p>
      </dgm:t>
    </dgm:pt>
    <dgm:pt modelId="{9A09B8FD-14EC-4D8C-9653-FAEACA879632}" type="sibTrans" cxnId="{19D81935-58FD-4F87-988B-4A8E3481FA3D}">
      <dgm:prSet/>
      <dgm:spPr/>
      <dgm:t>
        <a:bodyPr/>
        <a:lstStyle/>
        <a:p>
          <a:endParaRPr lang="en-US"/>
        </a:p>
      </dgm:t>
    </dgm:pt>
    <dgm:pt modelId="{E4951824-5A3A-4EF8-AC69-499F116D0681}">
      <dgm:prSet/>
      <dgm:spPr/>
      <dgm:t>
        <a:bodyPr/>
        <a:lstStyle/>
        <a:p>
          <a:pPr>
            <a:lnSpc>
              <a:spcPct val="100000"/>
            </a:lnSpc>
          </a:pPr>
          <a:r>
            <a:rPr lang="en-US" b="1" dirty="0">
              <a:latin typeface="Arial"/>
              <a:cs typeface="Arial"/>
            </a:rPr>
            <a:t>Standard 3--Human Capital – Utilizes coaching, professional development, and data review processes with staff to improve student outcomes.</a:t>
          </a:r>
          <a:endParaRPr lang="en-US" dirty="0">
            <a:latin typeface="Arial"/>
            <a:cs typeface="Arial"/>
          </a:endParaRPr>
        </a:p>
      </dgm:t>
    </dgm:pt>
    <dgm:pt modelId="{01040292-DD14-467D-ABE0-86A386F82F11}" type="parTrans" cxnId="{769D2A42-BC94-4B24-B985-6426E212BB4F}">
      <dgm:prSet/>
      <dgm:spPr/>
      <dgm:t>
        <a:bodyPr/>
        <a:lstStyle/>
        <a:p>
          <a:endParaRPr lang="en-US"/>
        </a:p>
      </dgm:t>
    </dgm:pt>
    <dgm:pt modelId="{40E44000-9D2B-4081-BA51-E6B4E8FE6F13}" type="sibTrans" cxnId="{769D2A42-BC94-4B24-B985-6426E212BB4F}">
      <dgm:prSet/>
      <dgm:spPr/>
      <dgm:t>
        <a:bodyPr/>
        <a:lstStyle/>
        <a:p>
          <a:endParaRPr lang="en-US"/>
        </a:p>
      </dgm:t>
    </dgm:pt>
    <dgm:pt modelId="{FA087BA2-FF9C-4D0A-A050-610C8DDC1232}">
      <dgm:prSet/>
      <dgm:spPr/>
      <dgm:t>
        <a:bodyPr/>
        <a:lstStyle/>
        <a:p>
          <a:pPr>
            <a:lnSpc>
              <a:spcPct val="100000"/>
            </a:lnSpc>
          </a:pPr>
          <a:r>
            <a:rPr lang="en-US" b="1" dirty="0">
              <a:latin typeface="Arial"/>
              <a:cs typeface="Arial"/>
            </a:rPr>
            <a:t>Standard 4--Executive Leadership – Reflects on his/her own practices as a leader and contributes positively to the morale and effectiveness of the greater learning community.</a:t>
          </a:r>
          <a:endParaRPr lang="en-US" dirty="0">
            <a:latin typeface="Arial"/>
            <a:cs typeface="Arial"/>
          </a:endParaRPr>
        </a:p>
      </dgm:t>
    </dgm:pt>
    <dgm:pt modelId="{64495DB0-214D-47F9-81E6-1C86D0CB3A4D}" type="parTrans" cxnId="{A3C23859-3176-4C8B-A042-2E98BEF89FEF}">
      <dgm:prSet/>
      <dgm:spPr/>
      <dgm:t>
        <a:bodyPr/>
        <a:lstStyle/>
        <a:p>
          <a:endParaRPr lang="en-US"/>
        </a:p>
      </dgm:t>
    </dgm:pt>
    <dgm:pt modelId="{A42D9902-776F-4511-BB82-750E99700751}" type="sibTrans" cxnId="{A3C23859-3176-4C8B-A042-2E98BEF89FEF}">
      <dgm:prSet/>
      <dgm:spPr/>
      <dgm:t>
        <a:bodyPr/>
        <a:lstStyle/>
        <a:p>
          <a:endParaRPr lang="en-US"/>
        </a:p>
      </dgm:t>
    </dgm:pt>
    <dgm:pt modelId="{83CF4AD3-C361-460B-B42C-D4DF508857C7}">
      <dgm:prSet/>
      <dgm:spPr/>
      <dgm:t>
        <a:bodyPr/>
        <a:lstStyle/>
        <a:p>
          <a:pPr>
            <a:lnSpc>
              <a:spcPct val="100000"/>
            </a:lnSpc>
          </a:pPr>
          <a:r>
            <a:rPr lang="en-US" b="1" dirty="0">
              <a:latin typeface="Arial"/>
              <a:cs typeface="Arial"/>
            </a:rPr>
            <a:t>Standard 5--Strategic Operations – Understands, monitors and contributes to the improvement of student outcomes and campus priorities. </a:t>
          </a:r>
          <a:endParaRPr lang="en-US" dirty="0">
            <a:latin typeface="Arial"/>
            <a:cs typeface="Arial"/>
          </a:endParaRPr>
        </a:p>
      </dgm:t>
    </dgm:pt>
    <dgm:pt modelId="{0ABF6274-2C54-4073-A00C-4F47292CE559}" type="parTrans" cxnId="{CB6004C0-10F2-4A62-9BB6-82BBE966412C}">
      <dgm:prSet/>
      <dgm:spPr/>
      <dgm:t>
        <a:bodyPr/>
        <a:lstStyle/>
        <a:p>
          <a:endParaRPr lang="en-US"/>
        </a:p>
      </dgm:t>
    </dgm:pt>
    <dgm:pt modelId="{FF34D287-7292-48AA-868D-DDAB5E4C27CE}" type="sibTrans" cxnId="{CB6004C0-10F2-4A62-9BB6-82BBE966412C}">
      <dgm:prSet/>
      <dgm:spPr/>
      <dgm:t>
        <a:bodyPr/>
        <a:lstStyle/>
        <a:p>
          <a:endParaRPr lang="en-US"/>
        </a:p>
      </dgm:t>
    </dgm:pt>
    <dgm:pt modelId="{BD990333-ED41-4E0F-B4E2-CF76BE3F88C2}" type="pres">
      <dgm:prSet presAssocID="{24D283D5-5D4A-49BC-8D58-7FC3B0BFBE15}" presName="root" presStyleCnt="0">
        <dgm:presLayoutVars>
          <dgm:dir/>
          <dgm:resizeHandles val="exact"/>
        </dgm:presLayoutVars>
      </dgm:prSet>
      <dgm:spPr/>
    </dgm:pt>
    <dgm:pt modelId="{CD992AAB-602B-4FF7-AADF-F4D2F079DBD7}" type="pres">
      <dgm:prSet presAssocID="{76CEA39A-D337-4040-A7C4-494D8445F7DF}" presName="compNode" presStyleCnt="0"/>
      <dgm:spPr/>
    </dgm:pt>
    <dgm:pt modelId="{19F17E72-E0F7-43C6-8A31-11293F86D017}" type="pres">
      <dgm:prSet presAssocID="{76CEA39A-D337-4040-A7C4-494D8445F7DF}" presName="bgRect" presStyleLbl="bgShp" presStyleIdx="0" presStyleCnt="5"/>
      <dgm:spPr/>
    </dgm:pt>
    <dgm:pt modelId="{1DA5E099-89A6-4B09-8C98-3D659319F363}" type="pres">
      <dgm:prSet presAssocID="{76CEA39A-D337-4040-A7C4-494D8445F7D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fessor"/>
        </a:ext>
      </dgm:extLst>
    </dgm:pt>
    <dgm:pt modelId="{266A47C0-DDCF-4207-85A4-FB2AC8425866}" type="pres">
      <dgm:prSet presAssocID="{76CEA39A-D337-4040-A7C4-494D8445F7DF}" presName="spaceRect" presStyleCnt="0"/>
      <dgm:spPr/>
    </dgm:pt>
    <dgm:pt modelId="{827FE461-A54D-4853-9721-61A59753B9D8}" type="pres">
      <dgm:prSet presAssocID="{76CEA39A-D337-4040-A7C4-494D8445F7DF}" presName="parTx" presStyleLbl="revTx" presStyleIdx="0" presStyleCnt="5">
        <dgm:presLayoutVars>
          <dgm:chMax val="0"/>
          <dgm:chPref val="0"/>
        </dgm:presLayoutVars>
      </dgm:prSet>
      <dgm:spPr/>
    </dgm:pt>
    <dgm:pt modelId="{C015736F-4A1E-41C9-BACB-3F8A0A12505B}" type="pres">
      <dgm:prSet presAssocID="{2F6DDF8A-9051-4085-9D15-B9904E8EA9A2}" presName="sibTrans" presStyleCnt="0"/>
      <dgm:spPr/>
    </dgm:pt>
    <dgm:pt modelId="{00B79451-DE73-4151-A798-0886760CB2BD}" type="pres">
      <dgm:prSet presAssocID="{84378095-CA14-4A7A-BE2E-4699524CF955}" presName="compNode" presStyleCnt="0"/>
      <dgm:spPr/>
    </dgm:pt>
    <dgm:pt modelId="{3FDF7431-D3CF-44D9-9C1D-D399764085A2}" type="pres">
      <dgm:prSet presAssocID="{84378095-CA14-4A7A-BE2E-4699524CF955}" presName="bgRect" presStyleLbl="bgShp" presStyleIdx="1" presStyleCnt="5"/>
      <dgm:spPr/>
    </dgm:pt>
    <dgm:pt modelId="{8B41EF1F-7E4D-4223-BBAE-A48CD05097E7}" type="pres">
      <dgm:prSet presAssocID="{84378095-CA14-4A7A-BE2E-4699524CF95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99D58AE4-AC7E-4E44-AEB0-F1B030CBAA30}" type="pres">
      <dgm:prSet presAssocID="{84378095-CA14-4A7A-BE2E-4699524CF955}" presName="spaceRect" presStyleCnt="0"/>
      <dgm:spPr/>
    </dgm:pt>
    <dgm:pt modelId="{C3ECE25B-3B4B-4883-9795-C82E633BF7EF}" type="pres">
      <dgm:prSet presAssocID="{84378095-CA14-4A7A-BE2E-4699524CF955}" presName="parTx" presStyleLbl="revTx" presStyleIdx="1" presStyleCnt="5">
        <dgm:presLayoutVars>
          <dgm:chMax val="0"/>
          <dgm:chPref val="0"/>
        </dgm:presLayoutVars>
      </dgm:prSet>
      <dgm:spPr/>
    </dgm:pt>
    <dgm:pt modelId="{B54D2804-DF8D-4548-827D-2E08B47D42E7}" type="pres">
      <dgm:prSet presAssocID="{9A09B8FD-14EC-4D8C-9653-FAEACA879632}" presName="sibTrans" presStyleCnt="0"/>
      <dgm:spPr/>
    </dgm:pt>
    <dgm:pt modelId="{E57AF1F1-4777-45FD-A6F0-6C1DFB4B0C00}" type="pres">
      <dgm:prSet presAssocID="{E4951824-5A3A-4EF8-AC69-499F116D0681}" presName="compNode" presStyleCnt="0"/>
      <dgm:spPr/>
    </dgm:pt>
    <dgm:pt modelId="{42D9C4ED-E911-4CED-A9B9-E5C748918EDC}" type="pres">
      <dgm:prSet presAssocID="{E4951824-5A3A-4EF8-AC69-499F116D0681}" presName="bgRect" presStyleLbl="bgShp" presStyleIdx="2" presStyleCnt="5"/>
      <dgm:spPr/>
    </dgm:pt>
    <dgm:pt modelId="{D0BFC12E-4258-4455-9810-46F5E0788918}" type="pres">
      <dgm:prSet presAssocID="{E4951824-5A3A-4EF8-AC69-499F116D068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3A46ED09-2E24-47E0-BA4E-16808EA8C2C8}" type="pres">
      <dgm:prSet presAssocID="{E4951824-5A3A-4EF8-AC69-499F116D0681}" presName="spaceRect" presStyleCnt="0"/>
      <dgm:spPr/>
    </dgm:pt>
    <dgm:pt modelId="{6B252016-D037-4B69-8FA5-AC4222883D79}" type="pres">
      <dgm:prSet presAssocID="{E4951824-5A3A-4EF8-AC69-499F116D0681}" presName="parTx" presStyleLbl="revTx" presStyleIdx="2" presStyleCnt="5">
        <dgm:presLayoutVars>
          <dgm:chMax val="0"/>
          <dgm:chPref val="0"/>
        </dgm:presLayoutVars>
      </dgm:prSet>
      <dgm:spPr/>
    </dgm:pt>
    <dgm:pt modelId="{D321C192-86FF-4FA1-843C-5775B3B02DB7}" type="pres">
      <dgm:prSet presAssocID="{40E44000-9D2B-4081-BA51-E6B4E8FE6F13}" presName="sibTrans" presStyleCnt="0"/>
      <dgm:spPr/>
    </dgm:pt>
    <dgm:pt modelId="{747F7AD0-30C7-4425-A227-E4273D91EA05}" type="pres">
      <dgm:prSet presAssocID="{FA087BA2-FF9C-4D0A-A050-610C8DDC1232}" presName="compNode" presStyleCnt="0"/>
      <dgm:spPr/>
    </dgm:pt>
    <dgm:pt modelId="{82026BBB-4C64-4CCC-819D-97322488BA4A}" type="pres">
      <dgm:prSet presAssocID="{FA087BA2-FF9C-4D0A-A050-610C8DDC1232}" presName="bgRect" presStyleLbl="bgShp" presStyleIdx="3" presStyleCnt="5"/>
      <dgm:spPr/>
    </dgm:pt>
    <dgm:pt modelId="{586D6424-CF8E-40E0-8672-E7D54E30963F}" type="pres">
      <dgm:prSet presAssocID="{FA087BA2-FF9C-4D0A-A050-610C8DDC123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18349D47-F10E-4503-B458-CE63DCB2264A}" type="pres">
      <dgm:prSet presAssocID="{FA087BA2-FF9C-4D0A-A050-610C8DDC1232}" presName="spaceRect" presStyleCnt="0"/>
      <dgm:spPr/>
    </dgm:pt>
    <dgm:pt modelId="{066E85A4-758E-4D78-9DB2-849C7EED46D6}" type="pres">
      <dgm:prSet presAssocID="{FA087BA2-FF9C-4D0A-A050-610C8DDC1232}" presName="parTx" presStyleLbl="revTx" presStyleIdx="3" presStyleCnt="5">
        <dgm:presLayoutVars>
          <dgm:chMax val="0"/>
          <dgm:chPref val="0"/>
        </dgm:presLayoutVars>
      </dgm:prSet>
      <dgm:spPr/>
    </dgm:pt>
    <dgm:pt modelId="{5355EFCD-879D-4254-8249-5DE91B5A0191}" type="pres">
      <dgm:prSet presAssocID="{A42D9902-776F-4511-BB82-750E99700751}" presName="sibTrans" presStyleCnt="0"/>
      <dgm:spPr/>
    </dgm:pt>
    <dgm:pt modelId="{5D242B39-47EC-4152-8697-9264469D24F3}" type="pres">
      <dgm:prSet presAssocID="{83CF4AD3-C361-460B-B42C-D4DF508857C7}" presName="compNode" presStyleCnt="0"/>
      <dgm:spPr/>
    </dgm:pt>
    <dgm:pt modelId="{CA2E07ED-2890-4756-B2D6-AFFDA64568A9}" type="pres">
      <dgm:prSet presAssocID="{83CF4AD3-C361-460B-B42C-D4DF508857C7}" presName="bgRect" presStyleLbl="bgShp" presStyleIdx="4" presStyleCnt="5"/>
      <dgm:spPr/>
    </dgm:pt>
    <dgm:pt modelId="{C1A5A773-B0F7-4689-BDEF-39506B89B614}" type="pres">
      <dgm:prSet presAssocID="{83CF4AD3-C361-460B-B42C-D4DF508857C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A96C5245-5132-47FE-BC61-72BC7B0019C6}" type="pres">
      <dgm:prSet presAssocID="{83CF4AD3-C361-460B-B42C-D4DF508857C7}" presName="spaceRect" presStyleCnt="0"/>
      <dgm:spPr/>
    </dgm:pt>
    <dgm:pt modelId="{2768F8EF-8852-4B1F-B27D-2C0D7269C3D6}" type="pres">
      <dgm:prSet presAssocID="{83CF4AD3-C361-460B-B42C-D4DF508857C7}" presName="parTx" presStyleLbl="revTx" presStyleIdx="4" presStyleCnt="5">
        <dgm:presLayoutVars>
          <dgm:chMax val="0"/>
          <dgm:chPref val="0"/>
        </dgm:presLayoutVars>
      </dgm:prSet>
      <dgm:spPr/>
    </dgm:pt>
  </dgm:ptLst>
  <dgm:cxnLst>
    <dgm:cxn modelId="{A515591E-ACC0-4723-9F85-D3F49E3EB3FF}" type="presOf" srcId="{24D283D5-5D4A-49BC-8D58-7FC3B0BFBE15}" destId="{BD990333-ED41-4E0F-B4E2-CF76BE3F88C2}" srcOrd="0" destOrd="0" presId="urn:microsoft.com/office/officeart/2018/2/layout/IconVerticalSolidList"/>
    <dgm:cxn modelId="{1CD22327-621D-43AF-BA9C-E91344B14C1B}" type="presOf" srcId="{76CEA39A-D337-4040-A7C4-494D8445F7DF}" destId="{827FE461-A54D-4853-9721-61A59753B9D8}" srcOrd="0" destOrd="0" presId="urn:microsoft.com/office/officeart/2018/2/layout/IconVerticalSolidList"/>
    <dgm:cxn modelId="{19D81935-58FD-4F87-988B-4A8E3481FA3D}" srcId="{24D283D5-5D4A-49BC-8D58-7FC3B0BFBE15}" destId="{84378095-CA14-4A7A-BE2E-4699524CF955}" srcOrd="1" destOrd="0" parTransId="{FB381BD4-40C1-4DC0-A326-8C907765301F}" sibTransId="{9A09B8FD-14EC-4D8C-9653-FAEACA879632}"/>
    <dgm:cxn modelId="{769D2A42-BC94-4B24-B985-6426E212BB4F}" srcId="{24D283D5-5D4A-49BC-8D58-7FC3B0BFBE15}" destId="{E4951824-5A3A-4EF8-AC69-499F116D0681}" srcOrd="2" destOrd="0" parTransId="{01040292-DD14-467D-ABE0-86A386F82F11}" sibTransId="{40E44000-9D2B-4081-BA51-E6B4E8FE6F13}"/>
    <dgm:cxn modelId="{A3C23859-3176-4C8B-A042-2E98BEF89FEF}" srcId="{24D283D5-5D4A-49BC-8D58-7FC3B0BFBE15}" destId="{FA087BA2-FF9C-4D0A-A050-610C8DDC1232}" srcOrd="3" destOrd="0" parTransId="{64495DB0-214D-47F9-81E6-1C86D0CB3A4D}" sibTransId="{A42D9902-776F-4511-BB82-750E99700751}"/>
    <dgm:cxn modelId="{CB6004C0-10F2-4A62-9BB6-82BBE966412C}" srcId="{24D283D5-5D4A-49BC-8D58-7FC3B0BFBE15}" destId="{83CF4AD3-C361-460B-B42C-D4DF508857C7}" srcOrd="4" destOrd="0" parTransId="{0ABF6274-2C54-4073-A00C-4F47292CE559}" sibTransId="{FF34D287-7292-48AA-868D-DDAB5E4C27CE}"/>
    <dgm:cxn modelId="{4A2DF6CB-BBA8-4F3C-8077-B9BA07EC7343}" type="presOf" srcId="{83CF4AD3-C361-460B-B42C-D4DF508857C7}" destId="{2768F8EF-8852-4B1F-B27D-2C0D7269C3D6}" srcOrd="0" destOrd="0" presId="urn:microsoft.com/office/officeart/2018/2/layout/IconVerticalSolidList"/>
    <dgm:cxn modelId="{1426EACC-61D6-4674-842F-5A996FBDF427}" type="presOf" srcId="{E4951824-5A3A-4EF8-AC69-499F116D0681}" destId="{6B252016-D037-4B69-8FA5-AC4222883D79}" srcOrd="0" destOrd="0" presId="urn:microsoft.com/office/officeart/2018/2/layout/IconVerticalSolidList"/>
    <dgm:cxn modelId="{141AB4D9-CC8D-4641-BCD3-1777C297EE5C}" srcId="{24D283D5-5D4A-49BC-8D58-7FC3B0BFBE15}" destId="{76CEA39A-D337-4040-A7C4-494D8445F7DF}" srcOrd="0" destOrd="0" parTransId="{E5345C12-E994-44D9-B056-EA7D504B33C4}" sibTransId="{2F6DDF8A-9051-4085-9D15-B9904E8EA9A2}"/>
    <dgm:cxn modelId="{A75F98EE-63AC-4782-8FD6-9588D964C378}" type="presOf" srcId="{FA087BA2-FF9C-4D0A-A050-610C8DDC1232}" destId="{066E85A4-758E-4D78-9DB2-849C7EED46D6}" srcOrd="0" destOrd="0" presId="urn:microsoft.com/office/officeart/2018/2/layout/IconVerticalSolidList"/>
    <dgm:cxn modelId="{9E154CF2-6F96-4091-B31A-70BE5BDF5867}" type="presOf" srcId="{84378095-CA14-4A7A-BE2E-4699524CF955}" destId="{C3ECE25B-3B4B-4883-9795-C82E633BF7EF}" srcOrd="0" destOrd="0" presId="urn:microsoft.com/office/officeart/2018/2/layout/IconVerticalSolidList"/>
    <dgm:cxn modelId="{0C9DEDFA-5533-48AE-9DB2-B8C33F6A42E9}" type="presParOf" srcId="{BD990333-ED41-4E0F-B4E2-CF76BE3F88C2}" destId="{CD992AAB-602B-4FF7-AADF-F4D2F079DBD7}" srcOrd="0" destOrd="0" presId="urn:microsoft.com/office/officeart/2018/2/layout/IconVerticalSolidList"/>
    <dgm:cxn modelId="{E240FE4A-DC61-4916-B04F-24F2D1AAB274}" type="presParOf" srcId="{CD992AAB-602B-4FF7-AADF-F4D2F079DBD7}" destId="{19F17E72-E0F7-43C6-8A31-11293F86D017}" srcOrd="0" destOrd="0" presId="urn:microsoft.com/office/officeart/2018/2/layout/IconVerticalSolidList"/>
    <dgm:cxn modelId="{D308B273-489A-4390-95E1-F8AF2939AAB1}" type="presParOf" srcId="{CD992AAB-602B-4FF7-AADF-F4D2F079DBD7}" destId="{1DA5E099-89A6-4B09-8C98-3D659319F363}" srcOrd="1" destOrd="0" presId="urn:microsoft.com/office/officeart/2018/2/layout/IconVerticalSolidList"/>
    <dgm:cxn modelId="{DE68168C-01F6-4CEF-A8A8-EFEDF2E646AF}" type="presParOf" srcId="{CD992AAB-602B-4FF7-AADF-F4D2F079DBD7}" destId="{266A47C0-DDCF-4207-85A4-FB2AC8425866}" srcOrd="2" destOrd="0" presId="urn:microsoft.com/office/officeart/2018/2/layout/IconVerticalSolidList"/>
    <dgm:cxn modelId="{021D3280-2533-48E4-A982-C5CE226BC531}" type="presParOf" srcId="{CD992AAB-602B-4FF7-AADF-F4D2F079DBD7}" destId="{827FE461-A54D-4853-9721-61A59753B9D8}" srcOrd="3" destOrd="0" presId="urn:microsoft.com/office/officeart/2018/2/layout/IconVerticalSolidList"/>
    <dgm:cxn modelId="{9AC8C239-334A-40DC-8571-5C231FA47EAF}" type="presParOf" srcId="{BD990333-ED41-4E0F-B4E2-CF76BE3F88C2}" destId="{C015736F-4A1E-41C9-BACB-3F8A0A12505B}" srcOrd="1" destOrd="0" presId="urn:microsoft.com/office/officeart/2018/2/layout/IconVerticalSolidList"/>
    <dgm:cxn modelId="{E281388B-B4FD-4F76-98A5-1CD91ABAC847}" type="presParOf" srcId="{BD990333-ED41-4E0F-B4E2-CF76BE3F88C2}" destId="{00B79451-DE73-4151-A798-0886760CB2BD}" srcOrd="2" destOrd="0" presId="urn:microsoft.com/office/officeart/2018/2/layout/IconVerticalSolidList"/>
    <dgm:cxn modelId="{6F1AFA12-519C-470C-B5F7-ADE85EF92BB0}" type="presParOf" srcId="{00B79451-DE73-4151-A798-0886760CB2BD}" destId="{3FDF7431-D3CF-44D9-9C1D-D399764085A2}" srcOrd="0" destOrd="0" presId="urn:microsoft.com/office/officeart/2018/2/layout/IconVerticalSolidList"/>
    <dgm:cxn modelId="{728B8AF0-EEFB-402B-9BE7-5942AF5AD058}" type="presParOf" srcId="{00B79451-DE73-4151-A798-0886760CB2BD}" destId="{8B41EF1F-7E4D-4223-BBAE-A48CD05097E7}" srcOrd="1" destOrd="0" presId="urn:microsoft.com/office/officeart/2018/2/layout/IconVerticalSolidList"/>
    <dgm:cxn modelId="{A7E581E0-7359-4031-89C5-62EF49D28F9F}" type="presParOf" srcId="{00B79451-DE73-4151-A798-0886760CB2BD}" destId="{99D58AE4-AC7E-4E44-AEB0-F1B030CBAA30}" srcOrd="2" destOrd="0" presId="urn:microsoft.com/office/officeart/2018/2/layout/IconVerticalSolidList"/>
    <dgm:cxn modelId="{68EF4565-FEFD-49B4-9D6E-67D539371934}" type="presParOf" srcId="{00B79451-DE73-4151-A798-0886760CB2BD}" destId="{C3ECE25B-3B4B-4883-9795-C82E633BF7EF}" srcOrd="3" destOrd="0" presId="urn:microsoft.com/office/officeart/2018/2/layout/IconVerticalSolidList"/>
    <dgm:cxn modelId="{B1D57892-BE90-4D0C-8BEC-BEEFA1D4838E}" type="presParOf" srcId="{BD990333-ED41-4E0F-B4E2-CF76BE3F88C2}" destId="{B54D2804-DF8D-4548-827D-2E08B47D42E7}" srcOrd="3" destOrd="0" presId="urn:microsoft.com/office/officeart/2018/2/layout/IconVerticalSolidList"/>
    <dgm:cxn modelId="{99E23B62-DFAE-42B3-95CE-F6677B5BD310}" type="presParOf" srcId="{BD990333-ED41-4E0F-B4E2-CF76BE3F88C2}" destId="{E57AF1F1-4777-45FD-A6F0-6C1DFB4B0C00}" srcOrd="4" destOrd="0" presId="urn:microsoft.com/office/officeart/2018/2/layout/IconVerticalSolidList"/>
    <dgm:cxn modelId="{3DB9D128-C35B-40E4-AFE0-75E26435FDD1}" type="presParOf" srcId="{E57AF1F1-4777-45FD-A6F0-6C1DFB4B0C00}" destId="{42D9C4ED-E911-4CED-A9B9-E5C748918EDC}" srcOrd="0" destOrd="0" presId="urn:microsoft.com/office/officeart/2018/2/layout/IconVerticalSolidList"/>
    <dgm:cxn modelId="{592F2983-FF7D-4704-9591-36FD02286BB1}" type="presParOf" srcId="{E57AF1F1-4777-45FD-A6F0-6C1DFB4B0C00}" destId="{D0BFC12E-4258-4455-9810-46F5E0788918}" srcOrd="1" destOrd="0" presId="urn:microsoft.com/office/officeart/2018/2/layout/IconVerticalSolidList"/>
    <dgm:cxn modelId="{53AC1478-DB00-4749-B3F9-65D2ED722477}" type="presParOf" srcId="{E57AF1F1-4777-45FD-A6F0-6C1DFB4B0C00}" destId="{3A46ED09-2E24-47E0-BA4E-16808EA8C2C8}" srcOrd="2" destOrd="0" presId="urn:microsoft.com/office/officeart/2018/2/layout/IconVerticalSolidList"/>
    <dgm:cxn modelId="{DAED79CE-1BA1-4186-AD56-F7A01EBA73F2}" type="presParOf" srcId="{E57AF1F1-4777-45FD-A6F0-6C1DFB4B0C00}" destId="{6B252016-D037-4B69-8FA5-AC4222883D79}" srcOrd="3" destOrd="0" presId="urn:microsoft.com/office/officeart/2018/2/layout/IconVerticalSolidList"/>
    <dgm:cxn modelId="{17368577-C5F4-4EBA-8450-CFA724BDF729}" type="presParOf" srcId="{BD990333-ED41-4E0F-B4E2-CF76BE3F88C2}" destId="{D321C192-86FF-4FA1-843C-5775B3B02DB7}" srcOrd="5" destOrd="0" presId="urn:microsoft.com/office/officeart/2018/2/layout/IconVerticalSolidList"/>
    <dgm:cxn modelId="{FB30A0AB-349F-41F3-AB10-08C386F94131}" type="presParOf" srcId="{BD990333-ED41-4E0F-B4E2-CF76BE3F88C2}" destId="{747F7AD0-30C7-4425-A227-E4273D91EA05}" srcOrd="6" destOrd="0" presId="urn:microsoft.com/office/officeart/2018/2/layout/IconVerticalSolidList"/>
    <dgm:cxn modelId="{16DFB2D9-8B9D-4964-86B8-DF4719F18275}" type="presParOf" srcId="{747F7AD0-30C7-4425-A227-E4273D91EA05}" destId="{82026BBB-4C64-4CCC-819D-97322488BA4A}" srcOrd="0" destOrd="0" presId="urn:microsoft.com/office/officeart/2018/2/layout/IconVerticalSolidList"/>
    <dgm:cxn modelId="{9BF37C02-2637-46A0-BEEF-00DEC35C75BD}" type="presParOf" srcId="{747F7AD0-30C7-4425-A227-E4273D91EA05}" destId="{586D6424-CF8E-40E0-8672-E7D54E30963F}" srcOrd="1" destOrd="0" presId="urn:microsoft.com/office/officeart/2018/2/layout/IconVerticalSolidList"/>
    <dgm:cxn modelId="{3B84987F-51E8-4CDB-9399-E0752698A8A5}" type="presParOf" srcId="{747F7AD0-30C7-4425-A227-E4273D91EA05}" destId="{18349D47-F10E-4503-B458-CE63DCB2264A}" srcOrd="2" destOrd="0" presId="urn:microsoft.com/office/officeart/2018/2/layout/IconVerticalSolidList"/>
    <dgm:cxn modelId="{75AED3B1-DF16-47A0-B8AE-6E92A33586D7}" type="presParOf" srcId="{747F7AD0-30C7-4425-A227-E4273D91EA05}" destId="{066E85A4-758E-4D78-9DB2-849C7EED46D6}" srcOrd="3" destOrd="0" presId="urn:microsoft.com/office/officeart/2018/2/layout/IconVerticalSolidList"/>
    <dgm:cxn modelId="{A2793EDF-3D71-4164-8701-A2F7931A8276}" type="presParOf" srcId="{BD990333-ED41-4E0F-B4E2-CF76BE3F88C2}" destId="{5355EFCD-879D-4254-8249-5DE91B5A0191}" srcOrd="7" destOrd="0" presId="urn:microsoft.com/office/officeart/2018/2/layout/IconVerticalSolidList"/>
    <dgm:cxn modelId="{09C718AC-A843-4E7F-A6AB-58F466867F02}" type="presParOf" srcId="{BD990333-ED41-4E0F-B4E2-CF76BE3F88C2}" destId="{5D242B39-47EC-4152-8697-9264469D24F3}" srcOrd="8" destOrd="0" presId="urn:microsoft.com/office/officeart/2018/2/layout/IconVerticalSolidList"/>
    <dgm:cxn modelId="{F2D578D0-0F10-418B-AE1B-5A210E8C07E3}" type="presParOf" srcId="{5D242B39-47EC-4152-8697-9264469D24F3}" destId="{CA2E07ED-2890-4756-B2D6-AFFDA64568A9}" srcOrd="0" destOrd="0" presId="urn:microsoft.com/office/officeart/2018/2/layout/IconVerticalSolidList"/>
    <dgm:cxn modelId="{F7251481-7A80-4212-90CB-A581F0C378B8}" type="presParOf" srcId="{5D242B39-47EC-4152-8697-9264469D24F3}" destId="{C1A5A773-B0F7-4689-BDEF-39506B89B614}" srcOrd="1" destOrd="0" presId="urn:microsoft.com/office/officeart/2018/2/layout/IconVerticalSolidList"/>
    <dgm:cxn modelId="{231B73FD-1076-4A96-835E-08094F9DA69A}" type="presParOf" srcId="{5D242B39-47EC-4152-8697-9264469D24F3}" destId="{A96C5245-5132-47FE-BC61-72BC7B0019C6}" srcOrd="2" destOrd="0" presId="urn:microsoft.com/office/officeart/2018/2/layout/IconVerticalSolidList"/>
    <dgm:cxn modelId="{488D34E8-4AE4-4141-B472-8F77F21776DB}" type="presParOf" srcId="{5D242B39-47EC-4152-8697-9264469D24F3}" destId="{2768F8EF-8852-4B1F-B27D-2C0D7269C3D6}"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34EEDB-4539-4147-99DA-828960A46526}" type="doc">
      <dgm:prSet loTypeId="urn:microsoft.com/office/officeart/2005/8/layout/default" loCatId="list" qsTypeId="urn:microsoft.com/office/officeart/2005/8/quickstyle/simple1" qsCatId="simple" csTypeId="urn:microsoft.com/office/officeart/2005/8/colors/accent1_5" csCatId="accent1" phldr="1"/>
      <dgm:spPr/>
    </dgm:pt>
    <dgm:pt modelId="{9702F937-7346-4D59-8A44-5CB962E95271}">
      <dgm:prSet phldrT="[Text]"/>
      <dgm:spPr/>
      <dgm:t>
        <a:bodyPr/>
        <a:lstStyle/>
        <a:p>
          <a:pPr rtl="0"/>
          <a:r>
            <a:rPr lang="en-US" dirty="0">
              <a:latin typeface="Arial"/>
              <a:cs typeface="Arial"/>
            </a:rPr>
            <a:t>Site Supervisor</a:t>
          </a:r>
        </a:p>
      </dgm:t>
    </dgm:pt>
    <dgm:pt modelId="{C45AEA2B-B415-46C9-9323-11264FEF4DEB}" type="parTrans" cxnId="{B8AA61B6-E7B9-49E3-BCC7-2586A08ABBB9}">
      <dgm:prSet/>
      <dgm:spPr/>
      <dgm:t>
        <a:bodyPr/>
        <a:lstStyle/>
        <a:p>
          <a:endParaRPr lang="en-US"/>
        </a:p>
      </dgm:t>
    </dgm:pt>
    <dgm:pt modelId="{07B1A94F-5946-4198-9531-B948F58516F2}" type="sibTrans" cxnId="{B8AA61B6-E7B9-49E3-BCC7-2586A08ABBB9}">
      <dgm:prSet/>
      <dgm:spPr/>
      <dgm:t>
        <a:bodyPr/>
        <a:lstStyle/>
        <a:p>
          <a:endParaRPr lang="en-US"/>
        </a:p>
      </dgm:t>
    </dgm:pt>
    <dgm:pt modelId="{14D6F95A-4634-42AD-86AE-D833C0E81B83}">
      <dgm:prSet phldrT="[Text]"/>
      <dgm:spPr/>
      <dgm:t>
        <a:bodyPr/>
        <a:lstStyle/>
        <a:p>
          <a:r>
            <a:rPr lang="en-US" dirty="0">
              <a:latin typeface="Arial"/>
              <a:cs typeface="Arial"/>
            </a:rPr>
            <a:t>Candidate</a:t>
          </a:r>
        </a:p>
      </dgm:t>
    </dgm:pt>
    <dgm:pt modelId="{5C632E6A-7171-4184-A80F-31D9EB87F02F}" type="parTrans" cxnId="{05AA9A6E-8FCE-4EBC-AA1F-5EAAB111D88C}">
      <dgm:prSet/>
      <dgm:spPr/>
      <dgm:t>
        <a:bodyPr/>
        <a:lstStyle/>
        <a:p>
          <a:endParaRPr lang="en-US"/>
        </a:p>
      </dgm:t>
    </dgm:pt>
    <dgm:pt modelId="{0BC7ED38-74BF-45F1-8236-00F761ED1952}" type="sibTrans" cxnId="{05AA9A6E-8FCE-4EBC-AA1F-5EAAB111D88C}">
      <dgm:prSet/>
      <dgm:spPr/>
      <dgm:t>
        <a:bodyPr/>
        <a:lstStyle/>
        <a:p>
          <a:endParaRPr lang="en-US"/>
        </a:p>
      </dgm:t>
    </dgm:pt>
    <dgm:pt modelId="{A717E841-9BDC-4197-B379-927607CEEBB9}">
      <dgm:prSet phldrT="[Text]"/>
      <dgm:spPr/>
      <dgm:t>
        <a:bodyPr/>
        <a:lstStyle/>
        <a:p>
          <a:r>
            <a:rPr lang="en-US" dirty="0">
              <a:latin typeface="Arial"/>
              <a:cs typeface="Arial"/>
            </a:rPr>
            <a:t>Field Supervisor</a:t>
          </a:r>
        </a:p>
      </dgm:t>
    </dgm:pt>
    <dgm:pt modelId="{8614E9AD-1421-4BCB-B316-40214AF93B2A}" type="parTrans" cxnId="{8BAB641D-1368-48AE-8BE8-73DB09161761}">
      <dgm:prSet/>
      <dgm:spPr/>
      <dgm:t>
        <a:bodyPr/>
        <a:lstStyle/>
        <a:p>
          <a:endParaRPr lang="en-US"/>
        </a:p>
      </dgm:t>
    </dgm:pt>
    <dgm:pt modelId="{1E3642D4-138C-4216-9757-FC2B7C4795BC}" type="sibTrans" cxnId="{8BAB641D-1368-48AE-8BE8-73DB09161761}">
      <dgm:prSet/>
      <dgm:spPr/>
      <dgm:t>
        <a:bodyPr/>
        <a:lstStyle/>
        <a:p>
          <a:endParaRPr lang="en-US"/>
        </a:p>
      </dgm:t>
    </dgm:pt>
    <dgm:pt modelId="{4D10BC04-ABF9-4285-A10B-8C7F9EE34E05}" type="pres">
      <dgm:prSet presAssocID="{8934EEDB-4539-4147-99DA-828960A46526}" presName="diagram" presStyleCnt="0">
        <dgm:presLayoutVars>
          <dgm:dir/>
          <dgm:resizeHandles val="exact"/>
        </dgm:presLayoutVars>
      </dgm:prSet>
      <dgm:spPr/>
    </dgm:pt>
    <dgm:pt modelId="{7FF3B221-ED2B-4D1A-828D-94C349743CAB}" type="pres">
      <dgm:prSet presAssocID="{9702F937-7346-4D59-8A44-5CB962E95271}" presName="node" presStyleLbl="node1" presStyleIdx="0" presStyleCnt="3">
        <dgm:presLayoutVars>
          <dgm:bulletEnabled val="1"/>
        </dgm:presLayoutVars>
      </dgm:prSet>
      <dgm:spPr/>
    </dgm:pt>
    <dgm:pt modelId="{6ADC0F7C-2EB2-4088-AAD2-FD3B15C744AB}" type="pres">
      <dgm:prSet presAssocID="{07B1A94F-5946-4198-9531-B948F58516F2}" presName="sibTrans" presStyleCnt="0"/>
      <dgm:spPr/>
    </dgm:pt>
    <dgm:pt modelId="{C3CF70C3-B92C-46AD-8B66-2A57F1901428}" type="pres">
      <dgm:prSet presAssocID="{14D6F95A-4634-42AD-86AE-D833C0E81B83}" presName="node" presStyleLbl="node1" presStyleIdx="1" presStyleCnt="3">
        <dgm:presLayoutVars>
          <dgm:bulletEnabled val="1"/>
        </dgm:presLayoutVars>
      </dgm:prSet>
      <dgm:spPr/>
    </dgm:pt>
    <dgm:pt modelId="{656ABA4E-88F6-4293-8ED8-AB3A5B0CBFC4}" type="pres">
      <dgm:prSet presAssocID="{0BC7ED38-74BF-45F1-8236-00F761ED1952}" presName="sibTrans" presStyleCnt="0"/>
      <dgm:spPr/>
    </dgm:pt>
    <dgm:pt modelId="{81C033BE-5772-4A51-BD0D-BDBAFE4C11A3}" type="pres">
      <dgm:prSet presAssocID="{A717E841-9BDC-4197-B379-927607CEEBB9}" presName="node" presStyleLbl="node1" presStyleIdx="2" presStyleCnt="3">
        <dgm:presLayoutVars>
          <dgm:bulletEnabled val="1"/>
        </dgm:presLayoutVars>
      </dgm:prSet>
      <dgm:spPr/>
    </dgm:pt>
  </dgm:ptLst>
  <dgm:cxnLst>
    <dgm:cxn modelId="{0C411012-D825-4BA2-A1C0-509CE6CFBB79}" type="presOf" srcId="{A717E841-9BDC-4197-B379-927607CEEBB9}" destId="{81C033BE-5772-4A51-BD0D-BDBAFE4C11A3}" srcOrd="0" destOrd="0" presId="urn:microsoft.com/office/officeart/2005/8/layout/default"/>
    <dgm:cxn modelId="{8BAB641D-1368-48AE-8BE8-73DB09161761}" srcId="{8934EEDB-4539-4147-99DA-828960A46526}" destId="{A717E841-9BDC-4197-B379-927607CEEBB9}" srcOrd="2" destOrd="0" parTransId="{8614E9AD-1421-4BCB-B316-40214AF93B2A}" sibTransId="{1E3642D4-138C-4216-9757-FC2B7C4795BC}"/>
    <dgm:cxn modelId="{05AA9A6E-8FCE-4EBC-AA1F-5EAAB111D88C}" srcId="{8934EEDB-4539-4147-99DA-828960A46526}" destId="{14D6F95A-4634-42AD-86AE-D833C0E81B83}" srcOrd="1" destOrd="0" parTransId="{5C632E6A-7171-4184-A80F-31D9EB87F02F}" sibTransId="{0BC7ED38-74BF-45F1-8236-00F761ED1952}"/>
    <dgm:cxn modelId="{F8D24075-9B54-4DCB-9122-5D9F3C7E7CAB}" type="presOf" srcId="{8934EEDB-4539-4147-99DA-828960A46526}" destId="{4D10BC04-ABF9-4285-A10B-8C7F9EE34E05}" srcOrd="0" destOrd="0" presId="urn:microsoft.com/office/officeart/2005/8/layout/default"/>
    <dgm:cxn modelId="{2667C179-49A0-4830-BEE8-A4C599C01F5F}" type="presOf" srcId="{14D6F95A-4634-42AD-86AE-D833C0E81B83}" destId="{C3CF70C3-B92C-46AD-8B66-2A57F1901428}" srcOrd="0" destOrd="0" presId="urn:microsoft.com/office/officeart/2005/8/layout/default"/>
    <dgm:cxn modelId="{9DADB49A-C143-443A-8BEF-2DE18F4164DA}" type="presOf" srcId="{9702F937-7346-4D59-8A44-5CB962E95271}" destId="{7FF3B221-ED2B-4D1A-828D-94C349743CAB}" srcOrd="0" destOrd="0" presId="urn:microsoft.com/office/officeart/2005/8/layout/default"/>
    <dgm:cxn modelId="{B8AA61B6-E7B9-49E3-BCC7-2586A08ABBB9}" srcId="{8934EEDB-4539-4147-99DA-828960A46526}" destId="{9702F937-7346-4D59-8A44-5CB962E95271}" srcOrd="0" destOrd="0" parTransId="{C45AEA2B-B415-46C9-9323-11264FEF4DEB}" sibTransId="{07B1A94F-5946-4198-9531-B948F58516F2}"/>
    <dgm:cxn modelId="{0AD41E9E-E294-45FB-8E52-E9781DCBB050}" type="presParOf" srcId="{4D10BC04-ABF9-4285-A10B-8C7F9EE34E05}" destId="{7FF3B221-ED2B-4D1A-828D-94C349743CAB}" srcOrd="0" destOrd="0" presId="urn:microsoft.com/office/officeart/2005/8/layout/default"/>
    <dgm:cxn modelId="{CE81FEDE-4C50-4B3A-A37A-DF036645B0BB}" type="presParOf" srcId="{4D10BC04-ABF9-4285-A10B-8C7F9EE34E05}" destId="{6ADC0F7C-2EB2-4088-AAD2-FD3B15C744AB}" srcOrd="1" destOrd="0" presId="urn:microsoft.com/office/officeart/2005/8/layout/default"/>
    <dgm:cxn modelId="{1D512C0A-F754-43C6-9CF2-7A8EE2ECBDA1}" type="presParOf" srcId="{4D10BC04-ABF9-4285-A10B-8C7F9EE34E05}" destId="{C3CF70C3-B92C-46AD-8B66-2A57F1901428}" srcOrd="2" destOrd="0" presId="urn:microsoft.com/office/officeart/2005/8/layout/default"/>
    <dgm:cxn modelId="{5CF55F17-7226-4A07-8E3D-ED283FB30DBD}" type="presParOf" srcId="{4D10BC04-ABF9-4285-A10B-8C7F9EE34E05}" destId="{656ABA4E-88F6-4293-8ED8-AB3A5B0CBFC4}" srcOrd="3" destOrd="0" presId="urn:microsoft.com/office/officeart/2005/8/layout/default"/>
    <dgm:cxn modelId="{A9A6F02D-5A34-4EEA-B7C9-8D62F29BF630}" type="presParOf" srcId="{4D10BC04-ABF9-4285-A10B-8C7F9EE34E05}" destId="{81C033BE-5772-4A51-BD0D-BDBAFE4C11A3}"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34EEDB-4539-4147-99DA-828960A46526}" type="doc">
      <dgm:prSet loTypeId="urn:microsoft.com/office/officeart/2005/8/layout/default" loCatId="list" qsTypeId="urn:microsoft.com/office/officeart/2005/8/quickstyle/simple1" qsCatId="simple" csTypeId="urn:microsoft.com/office/officeart/2005/8/colors/accent1_5" csCatId="accent1" phldr="1"/>
      <dgm:spPr/>
    </dgm:pt>
    <dgm:pt modelId="{9702F937-7346-4D59-8A44-5CB962E95271}">
      <dgm:prSet phldrT="[Text]"/>
      <dgm:spPr/>
      <dgm:t>
        <a:bodyPr/>
        <a:lstStyle/>
        <a:p>
          <a:pPr rtl="0"/>
          <a:r>
            <a:rPr lang="en-US" dirty="0">
              <a:latin typeface="Arial"/>
              <a:cs typeface="Arial"/>
            </a:rPr>
            <a:t>Site Supervisor</a:t>
          </a:r>
        </a:p>
      </dgm:t>
    </dgm:pt>
    <dgm:pt modelId="{C45AEA2B-B415-46C9-9323-11264FEF4DEB}" type="parTrans" cxnId="{B8AA61B6-E7B9-49E3-BCC7-2586A08ABBB9}">
      <dgm:prSet/>
      <dgm:spPr/>
      <dgm:t>
        <a:bodyPr/>
        <a:lstStyle/>
        <a:p>
          <a:endParaRPr lang="en-US"/>
        </a:p>
      </dgm:t>
    </dgm:pt>
    <dgm:pt modelId="{07B1A94F-5946-4198-9531-B948F58516F2}" type="sibTrans" cxnId="{B8AA61B6-E7B9-49E3-BCC7-2586A08ABBB9}">
      <dgm:prSet/>
      <dgm:spPr/>
      <dgm:t>
        <a:bodyPr/>
        <a:lstStyle/>
        <a:p>
          <a:endParaRPr lang="en-US"/>
        </a:p>
      </dgm:t>
    </dgm:pt>
    <dgm:pt modelId="{14D6F95A-4634-42AD-86AE-D833C0E81B83}">
      <dgm:prSet phldrT="[Text]"/>
      <dgm:spPr/>
      <dgm:t>
        <a:bodyPr/>
        <a:lstStyle/>
        <a:p>
          <a:r>
            <a:rPr lang="en-US" dirty="0">
              <a:latin typeface="Arial"/>
              <a:cs typeface="Arial"/>
            </a:rPr>
            <a:t>Candidate</a:t>
          </a:r>
        </a:p>
      </dgm:t>
    </dgm:pt>
    <dgm:pt modelId="{5C632E6A-7171-4184-A80F-31D9EB87F02F}" type="parTrans" cxnId="{05AA9A6E-8FCE-4EBC-AA1F-5EAAB111D88C}">
      <dgm:prSet/>
      <dgm:spPr/>
      <dgm:t>
        <a:bodyPr/>
        <a:lstStyle/>
        <a:p>
          <a:endParaRPr lang="en-US"/>
        </a:p>
      </dgm:t>
    </dgm:pt>
    <dgm:pt modelId="{0BC7ED38-74BF-45F1-8236-00F761ED1952}" type="sibTrans" cxnId="{05AA9A6E-8FCE-4EBC-AA1F-5EAAB111D88C}">
      <dgm:prSet/>
      <dgm:spPr/>
      <dgm:t>
        <a:bodyPr/>
        <a:lstStyle/>
        <a:p>
          <a:endParaRPr lang="en-US"/>
        </a:p>
      </dgm:t>
    </dgm:pt>
    <dgm:pt modelId="{A717E841-9BDC-4197-B379-927607CEEBB9}">
      <dgm:prSet phldrT="[Text]"/>
      <dgm:spPr/>
      <dgm:t>
        <a:bodyPr/>
        <a:lstStyle/>
        <a:p>
          <a:r>
            <a:rPr lang="en-US" dirty="0">
              <a:latin typeface="Arial"/>
              <a:cs typeface="Arial"/>
            </a:rPr>
            <a:t>Field Supervisor</a:t>
          </a:r>
        </a:p>
      </dgm:t>
    </dgm:pt>
    <dgm:pt modelId="{8614E9AD-1421-4BCB-B316-40214AF93B2A}" type="parTrans" cxnId="{8BAB641D-1368-48AE-8BE8-73DB09161761}">
      <dgm:prSet/>
      <dgm:spPr/>
      <dgm:t>
        <a:bodyPr/>
        <a:lstStyle/>
        <a:p>
          <a:endParaRPr lang="en-US"/>
        </a:p>
      </dgm:t>
    </dgm:pt>
    <dgm:pt modelId="{1E3642D4-138C-4216-9757-FC2B7C4795BC}" type="sibTrans" cxnId="{8BAB641D-1368-48AE-8BE8-73DB09161761}">
      <dgm:prSet/>
      <dgm:spPr/>
      <dgm:t>
        <a:bodyPr/>
        <a:lstStyle/>
        <a:p>
          <a:endParaRPr lang="en-US"/>
        </a:p>
      </dgm:t>
    </dgm:pt>
    <dgm:pt modelId="{4D10BC04-ABF9-4285-A10B-8C7F9EE34E05}" type="pres">
      <dgm:prSet presAssocID="{8934EEDB-4539-4147-99DA-828960A46526}" presName="diagram" presStyleCnt="0">
        <dgm:presLayoutVars>
          <dgm:dir/>
          <dgm:resizeHandles val="exact"/>
        </dgm:presLayoutVars>
      </dgm:prSet>
      <dgm:spPr/>
    </dgm:pt>
    <dgm:pt modelId="{7FF3B221-ED2B-4D1A-828D-94C349743CAB}" type="pres">
      <dgm:prSet presAssocID="{9702F937-7346-4D59-8A44-5CB962E95271}" presName="node" presStyleLbl="node1" presStyleIdx="0" presStyleCnt="3">
        <dgm:presLayoutVars>
          <dgm:bulletEnabled val="1"/>
        </dgm:presLayoutVars>
      </dgm:prSet>
      <dgm:spPr/>
    </dgm:pt>
    <dgm:pt modelId="{6ADC0F7C-2EB2-4088-AAD2-FD3B15C744AB}" type="pres">
      <dgm:prSet presAssocID="{07B1A94F-5946-4198-9531-B948F58516F2}" presName="sibTrans" presStyleCnt="0"/>
      <dgm:spPr/>
    </dgm:pt>
    <dgm:pt modelId="{C3CF70C3-B92C-46AD-8B66-2A57F1901428}" type="pres">
      <dgm:prSet presAssocID="{14D6F95A-4634-42AD-86AE-D833C0E81B83}" presName="node" presStyleLbl="node1" presStyleIdx="1" presStyleCnt="3">
        <dgm:presLayoutVars>
          <dgm:bulletEnabled val="1"/>
        </dgm:presLayoutVars>
      </dgm:prSet>
      <dgm:spPr/>
    </dgm:pt>
    <dgm:pt modelId="{656ABA4E-88F6-4293-8ED8-AB3A5B0CBFC4}" type="pres">
      <dgm:prSet presAssocID="{0BC7ED38-74BF-45F1-8236-00F761ED1952}" presName="sibTrans" presStyleCnt="0"/>
      <dgm:spPr/>
    </dgm:pt>
    <dgm:pt modelId="{81C033BE-5772-4A51-BD0D-BDBAFE4C11A3}" type="pres">
      <dgm:prSet presAssocID="{A717E841-9BDC-4197-B379-927607CEEBB9}" presName="node" presStyleLbl="node1" presStyleIdx="2" presStyleCnt="3">
        <dgm:presLayoutVars>
          <dgm:bulletEnabled val="1"/>
        </dgm:presLayoutVars>
      </dgm:prSet>
      <dgm:spPr/>
    </dgm:pt>
  </dgm:ptLst>
  <dgm:cxnLst>
    <dgm:cxn modelId="{0C411012-D825-4BA2-A1C0-509CE6CFBB79}" type="presOf" srcId="{A717E841-9BDC-4197-B379-927607CEEBB9}" destId="{81C033BE-5772-4A51-BD0D-BDBAFE4C11A3}" srcOrd="0" destOrd="0" presId="urn:microsoft.com/office/officeart/2005/8/layout/default"/>
    <dgm:cxn modelId="{8BAB641D-1368-48AE-8BE8-73DB09161761}" srcId="{8934EEDB-4539-4147-99DA-828960A46526}" destId="{A717E841-9BDC-4197-B379-927607CEEBB9}" srcOrd="2" destOrd="0" parTransId="{8614E9AD-1421-4BCB-B316-40214AF93B2A}" sibTransId="{1E3642D4-138C-4216-9757-FC2B7C4795BC}"/>
    <dgm:cxn modelId="{05AA9A6E-8FCE-4EBC-AA1F-5EAAB111D88C}" srcId="{8934EEDB-4539-4147-99DA-828960A46526}" destId="{14D6F95A-4634-42AD-86AE-D833C0E81B83}" srcOrd="1" destOrd="0" parTransId="{5C632E6A-7171-4184-A80F-31D9EB87F02F}" sibTransId="{0BC7ED38-74BF-45F1-8236-00F761ED1952}"/>
    <dgm:cxn modelId="{F8D24075-9B54-4DCB-9122-5D9F3C7E7CAB}" type="presOf" srcId="{8934EEDB-4539-4147-99DA-828960A46526}" destId="{4D10BC04-ABF9-4285-A10B-8C7F9EE34E05}" srcOrd="0" destOrd="0" presId="urn:microsoft.com/office/officeart/2005/8/layout/default"/>
    <dgm:cxn modelId="{2667C179-49A0-4830-BEE8-A4C599C01F5F}" type="presOf" srcId="{14D6F95A-4634-42AD-86AE-D833C0E81B83}" destId="{C3CF70C3-B92C-46AD-8B66-2A57F1901428}" srcOrd="0" destOrd="0" presId="urn:microsoft.com/office/officeart/2005/8/layout/default"/>
    <dgm:cxn modelId="{9DADB49A-C143-443A-8BEF-2DE18F4164DA}" type="presOf" srcId="{9702F937-7346-4D59-8A44-5CB962E95271}" destId="{7FF3B221-ED2B-4D1A-828D-94C349743CAB}" srcOrd="0" destOrd="0" presId="urn:microsoft.com/office/officeart/2005/8/layout/default"/>
    <dgm:cxn modelId="{B8AA61B6-E7B9-49E3-BCC7-2586A08ABBB9}" srcId="{8934EEDB-4539-4147-99DA-828960A46526}" destId="{9702F937-7346-4D59-8A44-5CB962E95271}" srcOrd="0" destOrd="0" parTransId="{C45AEA2B-B415-46C9-9323-11264FEF4DEB}" sibTransId="{07B1A94F-5946-4198-9531-B948F58516F2}"/>
    <dgm:cxn modelId="{0AD41E9E-E294-45FB-8E52-E9781DCBB050}" type="presParOf" srcId="{4D10BC04-ABF9-4285-A10B-8C7F9EE34E05}" destId="{7FF3B221-ED2B-4D1A-828D-94C349743CAB}" srcOrd="0" destOrd="0" presId="urn:microsoft.com/office/officeart/2005/8/layout/default"/>
    <dgm:cxn modelId="{CE81FEDE-4C50-4B3A-A37A-DF036645B0BB}" type="presParOf" srcId="{4D10BC04-ABF9-4285-A10B-8C7F9EE34E05}" destId="{6ADC0F7C-2EB2-4088-AAD2-FD3B15C744AB}" srcOrd="1" destOrd="0" presId="urn:microsoft.com/office/officeart/2005/8/layout/default"/>
    <dgm:cxn modelId="{1D512C0A-F754-43C6-9CF2-7A8EE2ECBDA1}" type="presParOf" srcId="{4D10BC04-ABF9-4285-A10B-8C7F9EE34E05}" destId="{C3CF70C3-B92C-46AD-8B66-2A57F1901428}" srcOrd="2" destOrd="0" presId="urn:microsoft.com/office/officeart/2005/8/layout/default"/>
    <dgm:cxn modelId="{5CF55F17-7226-4A07-8E3D-ED283FB30DBD}" type="presParOf" srcId="{4D10BC04-ABF9-4285-A10B-8C7F9EE34E05}" destId="{656ABA4E-88F6-4293-8ED8-AB3A5B0CBFC4}" srcOrd="3" destOrd="0" presId="urn:microsoft.com/office/officeart/2005/8/layout/default"/>
    <dgm:cxn modelId="{A9A6F02D-5A34-4EEA-B7C9-8D62F29BF630}" type="presParOf" srcId="{4D10BC04-ABF9-4285-A10B-8C7F9EE34E05}" destId="{81C033BE-5772-4A51-BD0D-BDBAFE4C11A3}"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9C5681-C2A4-482C-A4F7-83D69DD45B00}" type="doc">
      <dgm:prSet loTypeId="urn:microsoft.com/office/officeart/2005/8/layout/cycle8" loCatId="cycle" qsTypeId="urn:microsoft.com/office/officeart/2005/8/quickstyle/3d3" qsCatId="3D" csTypeId="urn:microsoft.com/office/officeart/2005/8/colors/accent1_4" csCatId="accent1" phldr="1"/>
      <dgm:spPr/>
    </dgm:pt>
    <dgm:pt modelId="{169AF3C8-1F04-4D42-B2DC-C48203C27E8C}">
      <dgm:prSet phldrT="[Text]"/>
      <dgm:spPr/>
      <dgm:t>
        <a:bodyPr/>
        <a:lstStyle/>
        <a:p>
          <a:r>
            <a:rPr lang="en-US" dirty="0">
              <a:latin typeface="Arial"/>
              <a:cs typeface="Arial"/>
            </a:rPr>
            <a:t>Trust, Respect, Rapport, Relationship</a:t>
          </a:r>
        </a:p>
      </dgm:t>
    </dgm:pt>
    <dgm:pt modelId="{384A413B-C43E-40ED-A918-CD626F14A559}" type="parTrans" cxnId="{5470C58A-3714-4277-B71B-17C7E6B032E6}">
      <dgm:prSet/>
      <dgm:spPr/>
      <dgm:t>
        <a:bodyPr/>
        <a:lstStyle/>
        <a:p>
          <a:endParaRPr lang="en-US"/>
        </a:p>
      </dgm:t>
    </dgm:pt>
    <dgm:pt modelId="{267A13AC-9918-42A3-A16A-548298B6F10A}" type="sibTrans" cxnId="{5470C58A-3714-4277-B71B-17C7E6B032E6}">
      <dgm:prSet/>
      <dgm:spPr/>
      <dgm:t>
        <a:bodyPr/>
        <a:lstStyle/>
        <a:p>
          <a:endParaRPr lang="en-US"/>
        </a:p>
      </dgm:t>
    </dgm:pt>
    <dgm:pt modelId="{2BAD750B-9CF3-4151-967D-D976D5213D46}">
      <dgm:prSet phldrT="[Text]"/>
      <dgm:spPr/>
      <dgm:t>
        <a:bodyPr/>
        <a:lstStyle/>
        <a:p>
          <a:r>
            <a:rPr lang="en-US" dirty="0">
              <a:latin typeface="Arial"/>
              <a:cs typeface="Arial"/>
            </a:rPr>
            <a:t>Paraphrase and Summarize</a:t>
          </a:r>
        </a:p>
      </dgm:t>
    </dgm:pt>
    <dgm:pt modelId="{651A2B68-FF54-43C9-A94F-63C4E921DE4D}" type="parTrans" cxnId="{E8DEAC12-7F33-4D38-91F1-7397F9372DB7}">
      <dgm:prSet/>
      <dgm:spPr/>
      <dgm:t>
        <a:bodyPr/>
        <a:lstStyle/>
        <a:p>
          <a:endParaRPr lang="en-US"/>
        </a:p>
      </dgm:t>
    </dgm:pt>
    <dgm:pt modelId="{F25C22DA-E050-4EDB-A00D-8F66C854B03F}" type="sibTrans" cxnId="{E8DEAC12-7F33-4D38-91F1-7397F9372DB7}">
      <dgm:prSet/>
      <dgm:spPr/>
      <dgm:t>
        <a:bodyPr/>
        <a:lstStyle/>
        <a:p>
          <a:endParaRPr lang="en-US"/>
        </a:p>
      </dgm:t>
    </dgm:pt>
    <dgm:pt modelId="{5B799F78-0868-47D9-9F56-600DD0E2F400}">
      <dgm:prSet phldrT="[Text]"/>
      <dgm:spPr/>
      <dgm:t>
        <a:bodyPr/>
        <a:lstStyle/>
        <a:p>
          <a:r>
            <a:rPr lang="en-US" dirty="0">
              <a:latin typeface="Arial"/>
              <a:cs typeface="Arial"/>
            </a:rPr>
            <a:t>Powerful Questions</a:t>
          </a:r>
        </a:p>
      </dgm:t>
    </dgm:pt>
    <dgm:pt modelId="{D17F0165-4FB8-439E-8BFF-4E1DABFD32B6}" type="parTrans" cxnId="{BAF40C02-B106-4B7B-B199-46BAA4D59E6B}">
      <dgm:prSet/>
      <dgm:spPr/>
      <dgm:t>
        <a:bodyPr/>
        <a:lstStyle/>
        <a:p>
          <a:endParaRPr lang="en-US"/>
        </a:p>
      </dgm:t>
    </dgm:pt>
    <dgm:pt modelId="{9F70661E-2B65-4AC8-A4BD-DD6A909A0BCA}" type="sibTrans" cxnId="{BAF40C02-B106-4B7B-B199-46BAA4D59E6B}">
      <dgm:prSet/>
      <dgm:spPr/>
      <dgm:t>
        <a:bodyPr/>
        <a:lstStyle/>
        <a:p>
          <a:endParaRPr lang="en-US"/>
        </a:p>
      </dgm:t>
    </dgm:pt>
    <dgm:pt modelId="{9FB42E1D-141F-4A16-948B-81E362CFE09B}">
      <dgm:prSet phldrT="[Text]"/>
      <dgm:spPr/>
      <dgm:t>
        <a:bodyPr/>
        <a:lstStyle/>
        <a:p>
          <a:r>
            <a:rPr lang="en-US" dirty="0">
              <a:latin typeface="Arial"/>
              <a:cs typeface="Arial"/>
            </a:rPr>
            <a:t>Reframing and Shifting</a:t>
          </a:r>
        </a:p>
      </dgm:t>
    </dgm:pt>
    <dgm:pt modelId="{E5BA442C-34D0-4D49-B117-DAEE6FAA08DC}" type="parTrans" cxnId="{5DB7348E-7C81-4DC4-950A-86B69AE213A2}">
      <dgm:prSet/>
      <dgm:spPr/>
      <dgm:t>
        <a:bodyPr/>
        <a:lstStyle/>
        <a:p>
          <a:endParaRPr lang="en-US"/>
        </a:p>
      </dgm:t>
    </dgm:pt>
    <dgm:pt modelId="{27D64E35-DA89-4E40-8C46-6EA4C9ECA36B}" type="sibTrans" cxnId="{5DB7348E-7C81-4DC4-950A-86B69AE213A2}">
      <dgm:prSet/>
      <dgm:spPr/>
      <dgm:t>
        <a:bodyPr/>
        <a:lstStyle/>
        <a:p>
          <a:endParaRPr lang="en-US"/>
        </a:p>
      </dgm:t>
    </dgm:pt>
    <dgm:pt modelId="{B2AE7504-A881-4828-86E2-DAA1814E9E1B}">
      <dgm:prSet phldrT="[Text]"/>
      <dgm:spPr/>
      <dgm:t>
        <a:bodyPr/>
        <a:lstStyle/>
        <a:p>
          <a:r>
            <a:rPr lang="en-US" dirty="0">
              <a:latin typeface="Arial"/>
              <a:cs typeface="Arial"/>
            </a:rPr>
            <a:t>Actions and Outcomes</a:t>
          </a:r>
        </a:p>
      </dgm:t>
    </dgm:pt>
    <dgm:pt modelId="{DE00F1D7-958C-40E7-A4D8-3A2CA02EC849}" type="parTrans" cxnId="{98E78F5A-4A1C-4408-9C2B-279F46479D6D}">
      <dgm:prSet/>
      <dgm:spPr/>
      <dgm:t>
        <a:bodyPr/>
        <a:lstStyle/>
        <a:p>
          <a:endParaRPr lang="en-US"/>
        </a:p>
      </dgm:t>
    </dgm:pt>
    <dgm:pt modelId="{D134FC75-53DE-46E0-A437-BA49EF7CCEFC}" type="sibTrans" cxnId="{98E78F5A-4A1C-4408-9C2B-279F46479D6D}">
      <dgm:prSet/>
      <dgm:spPr/>
      <dgm:t>
        <a:bodyPr/>
        <a:lstStyle/>
        <a:p>
          <a:endParaRPr lang="en-US"/>
        </a:p>
      </dgm:t>
    </dgm:pt>
    <dgm:pt modelId="{CD987989-70B1-4DE6-A46F-8C44A39D6B4E}">
      <dgm:prSet phldrT="[Text]"/>
      <dgm:spPr/>
      <dgm:t>
        <a:bodyPr/>
        <a:lstStyle/>
        <a:p>
          <a:r>
            <a:rPr lang="en-US" dirty="0">
              <a:latin typeface="Arial"/>
              <a:cs typeface="Arial"/>
            </a:rPr>
            <a:t>Active Listening</a:t>
          </a:r>
        </a:p>
      </dgm:t>
    </dgm:pt>
    <dgm:pt modelId="{01CE0220-AC62-43E7-85F3-E011A7DCB026}" type="parTrans" cxnId="{8753E8FF-C26D-42AF-ADA9-E259BD2D0025}">
      <dgm:prSet/>
      <dgm:spPr/>
      <dgm:t>
        <a:bodyPr/>
        <a:lstStyle/>
        <a:p>
          <a:endParaRPr lang="en-US"/>
        </a:p>
      </dgm:t>
    </dgm:pt>
    <dgm:pt modelId="{2697CA21-51A6-46F3-893D-65E54DF7F798}" type="sibTrans" cxnId="{8753E8FF-C26D-42AF-ADA9-E259BD2D0025}">
      <dgm:prSet/>
      <dgm:spPr/>
      <dgm:t>
        <a:bodyPr/>
        <a:lstStyle/>
        <a:p>
          <a:endParaRPr lang="en-US"/>
        </a:p>
      </dgm:t>
    </dgm:pt>
    <dgm:pt modelId="{F444964C-5442-4583-8ECC-39AE35E65286}" type="pres">
      <dgm:prSet presAssocID="{D69C5681-C2A4-482C-A4F7-83D69DD45B00}" presName="compositeShape" presStyleCnt="0">
        <dgm:presLayoutVars>
          <dgm:chMax val="7"/>
          <dgm:dir/>
          <dgm:resizeHandles val="exact"/>
        </dgm:presLayoutVars>
      </dgm:prSet>
      <dgm:spPr/>
    </dgm:pt>
    <dgm:pt modelId="{D8F57A4C-F3EB-47A9-AAE6-F2A2DCD18522}" type="pres">
      <dgm:prSet presAssocID="{D69C5681-C2A4-482C-A4F7-83D69DD45B00}" presName="wedge1" presStyleLbl="node1" presStyleIdx="0" presStyleCnt="6"/>
      <dgm:spPr/>
    </dgm:pt>
    <dgm:pt modelId="{E7F991D4-EB87-42F9-8AAB-48F6517587BF}" type="pres">
      <dgm:prSet presAssocID="{D69C5681-C2A4-482C-A4F7-83D69DD45B00}" presName="dummy1a" presStyleCnt="0"/>
      <dgm:spPr/>
    </dgm:pt>
    <dgm:pt modelId="{042A5D46-2792-48C0-BEBC-3AB255608273}" type="pres">
      <dgm:prSet presAssocID="{D69C5681-C2A4-482C-A4F7-83D69DD45B00}" presName="dummy1b" presStyleCnt="0"/>
      <dgm:spPr/>
    </dgm:pt>
    <dgm:pt modelId="{E8DE9FDC-4DC5-4753-B643-CB59C46BE4A6}" type="pres">
      <dgm:prSet presAssocID="{D69C5681-C2A4-482C-A4F7-83D69DD45B00}" presName="wedge1Tx" presStyleLbl="node1" presStyleIdx="0" presStyleCnt="6">
        <dgm:presLayoutVars>
          <dgm:chMax val="0"/>
          <dgm:chPref val="0"/>
          <dgm:bulletEnabled val="1"/>
        </dgm:presLayoutVars>
      </dgm:prSet>
      <dgm:spPr/>
    </dgm:pt>
    <dgm:pt modelId="{DCAE8BD1-E74F-4DFB-A571-075668F28BBE}" type="pres">
      <dgm:prSet presAssocID="{D69C5681-C2A4-482C-A4F7-83D69DD45B00}" presName="wedge2" presStyleLbl="node1" presStyleIdx="1" presStyleCnt="6"/>
      <dgm:spPr/>
    </dgm:pt>
    <dgm:pt modelId="{1FB5E0D6-2FAB-4926-8AFB-04B5D8F05AF8}" type="pres">
      <dgm:prSet presAssocID="{D69C5681-C2A4-482C-A4F7-83D69DD45B00}" presName="dummy2a" presStyleCnt="0"/>
      <dgm:spPr/>
    </dgm:pt>
    <dgm:pt modelId="{A3B416E7-7BB1-480B-B973-FCD96E2A8898}" type="pres">
      <dgm:prSet presAssocID="{D69C5681-C2A4-482C-A4F7-83D69DD45B00}" presName="dummy2b" presStyleCnt="0"/>
      <dgm:spPr/>
    </dgm:pt>
    <dgm:pt modelId="{D58CCE51-F3C1-460F-B84F-049F108C27DD}" type="pres">
      <dgm:prSet presAssocID="{D69C5681-C2A4-482C-A4F7-83D69DD45B00}" presName="wedge2Tx" presStyleLbl="node1" presStyleIdx="1" presStyleCnt="6">
        <dgm:presLayoutVars>
          <dgm:chMax val="0"/>
          <dgm:chPref val="0"/>
          <dgm:bulletEnabled val="1"/>
        </dgm:presLayoutVars>
      </dgm:prSet>
      <dgm:spPr/>
    </dgm:pt>
    <dgm:pt modelId="{8E4E4065-3327-4C01-A88A-9C3D0F04915D}" type="pres">
      <dgm:prSet presAssocID="{D69C5681-C2A4-482C-A4F7-83D69DD45B00}" presName="wedge3" presStyleLbl="node1" presStyleIdx="2" presStyleCnt="6"/>
      <dgm:spPr/>
    </dgm:pt>
    <dgm:pt modelId="{B4E524F9-CEBB-4DED-B51E-FF6C349E7DF5}" type="pres">
      <dgm:prSet presAssocID="{D69C5681-C2A4-482C-A4F7-83D69DD45B00}" presName="dummy3a" presStyleCnt="0"/>
      <dgm:spPr/>
    </dgm:pt>
    <dgm:pt modelId="{BA12E9CD-5C75-47FB-A08D-16A02C5A1848}" type="pres">
      <dgm:prSet presAssocID="{D69C5681-C2A4-482C-A4F7-83D69DD45B00}" presName="dummy3b" presStyleCnt="0"/>
      <dgm:spPr/>
    </dgm:pt>
    <dgm:pt modelId="{D0FF1890-603B-4CF0-BAD4-336C45602139}" type="pres">
      <dgm:prSet presAssocID="{D69C5681-C2A4-482C-A4F7-83D69DD45B00}" presName="wedge3Tx" presStyleLbl="node1" presStyleIdx="2" presStyleCnt="6">
        <dgm:presLayoutVars>
          <dgm:chMax val="0"/>
          <dgm:chPref val="0"/>
          <dgm:bulletEnabled val="1"/>
        </dgm:presLayoutVars>
      </dgm:prSet>
      <dgm:spPr/>
    </dgm:pt>
    <dgm:pt modelId="{B1DB1300-FD70-4F32-B52B-58FBD5F0244A}" type="pres">
      <dgm:prSet presAssocID="{D69C5681-C2A4-482C-A4F7-83D69DD45B00}" presName="wedge4" presStyleLbl="node1" presStyleIdx="3" presStyleCnt="6"/>
      <dgm:spPr/>
    </dgm:pt>
    <dgm:pt modelId="{2714F621-66C9-4AA4-A4B9-184002DB427F}" type="pres">
      <dgm:prSet presAssocID="{D69C5681-C2A4-482C-A4F7-83D69DD45B00}" presName="dummy4a" presStyleCnt="0"/>
      <dgm:spPr/>
    </dgm:pt>
    <dgm:pt modelId="{B5B9D303-90F9-4B64-B1B8-1BA27423057E}" type="pres">
      <dgm:prSet presAssocID="{D69C5681-C2A4-482C-A4F7-83D69DD45B00}" presName="dummy4b" presStyleCnt="0"/>
      <dgm:spPr/>
    </dgm:pt>
    <dgm:pt modelId="{03775F4C-35F6-417F-AEE9-F68858BCF5B7}" type="pres">
      <dgm:prSet presAssocID="{D69C5681-C2A4-482C-A4F7-83D69DD45B00}" presName="wedge4Tx" presStyleLbl="node1" presStyleIdx="3" presStyleCnt="6">
        <dgm:presLayoutVars>
          <dgm:chMax val="0"/>
          <dgm:chPref val="0"/>
          <dgm:bulletEnabled val="1"/>
        </dgm:presLayoutVars>
      </dgm:prSet>
      <dgm:spPr/>
    </dgm:pt>
    <dgm:pt modelId="{FACD1AF5-9F64-4094-8D5D-9D9158E6888F}" type="pres">
      <dgm:prSet presAssocID="{D69C5681-C2A4-482C-A4F7-83D69DD45B00}" presName="wedge5" presStyleLbl="node1" presStyleIdx="4" presStyleCnt="6"/>
      <dgm:spPr/>
    </dgm:pt>
    <dgm:pt modelId="{232FB96A-B19C-474B-8C99-5651AA4E3346}" type="pres">
      <dgm:prSet presAssocID="{D69C5681-C2A4-482C-A4F7-83D69DD45B00}" presName="dummy5a" presStyleCnt="0"/>
      <dgm:spPr/>
    </dgm:pt>
    <dgm:pt modelId="{A0502E8E-33BF-42AB-852B-1AE324C4D81E}" type="pres">
      <dgm:prSet presAssocID="{D69C5681-C2A4-482C-A4F7-83D69DD45B00}" presName="dummy5b" presStyleCnt="0"/>
      <dgm:spPr/>
    </dgm:pt>
    <dgm:pt modelId="{01D047D2-E471-4D88-AF61-97C225BF7FF7}" type="pres">
      <dgm:prSet presAssocID="{D69C5681-C2A4-482C-A4F7-83D69DD45B00}" presName="wedge5Tx" presStyleLbl="node1" presStyleIdx="4" presStyleCnt="6">
        <dgm:presLayoutVars>
          <dgm:chMax val="0"/>
          <dgm:chPref val="0"/>
          <dgm:bulletEnabled val="1"/>
        </dgm:presLayoutVars>
      </dgm:prSet>
      <dgm:spPr/>
    </dgm:pt>
    <dgm:pt modelId="{D9B26165-9449-4C94-A301-57D64D2F2E19}" type="pres">
      <dgm:prSet presAssocID="{D69C5681-C2A4-482C-A4F7-83D69DD45B00}" presName="wedge6" presStyleLbl="node1" presStyleIdx="5" presStyleCnt="6"/>
      <dgm:spPr/>
    </dgm:pt>
    <dgm:pt modelId="{200CE652-518C-45E1-B3A9-C1274DF25649}" type="pres">
      <dgm:prSet presAssocID="{D69C5681-C2A4-482C-A4F7-83D69DD45B00}" presName="dummy6a" presStyleCnt="0"/>
      <dgm:spPr/>
    </dgm:pt>
    <dgm:pt modelId="{C4FAD9CC-27F8-4DEE-A965-18F2612FC1F2}" type="pres">
      <dgm:prSet presAssocID="{D69C5681-C2A4-482C-A4F7-83D69DD45B00}" presName="dummy6b" presStyleCnt="0"/>
      <dgm:spPr/>
    </dgm:pt>
    <dgm:pt modelId="{3838CA3A-9F48-472E-B3D8-08E995C296E5}" type="pres">
      <dgm:prSet presAssocID="{D69C5681-C2A4-482C-A4F7-83D69DD45B00}" presName="wedge6Tx" presStyleLbl="node1" presStyleIdx="5" presStyleCnt="6">
        <dgm:presLayoutVars>
          <dgm:chMax val="0"/>
          <dgm:chPref val="0"/>
          <dgm:bulletEnabled val="1"/>
        </dgm:presLayoutVars>
      </dgm:prSet>
      <dgm:spPr/>
    </dgm:pt>
    <dgm:pt modelId="{8623D88E-8350-4A3C-B916-4A3CBAC6CA99}" type="pres">
      <dgm:prSet presAssocID="{267A13AC-9918-42A3-A16A-548298B6F10A}" presName="arrowWedge1" presStyleLbl="fgSibTrans2D1" presStyleIdx="0" presStyleCnt="6"/>
      <dgm:spPr/>
    </dgm:pt>
    <dgm:pt modelId="{52ED7FCD-420F-4EF8-85AC-7F4618F175C7}" type="pres">
      <dgm:prSet presAssocID="{2697CA21-51A6-46F3-893D-65E54DF7F798}" presName="arrowWedge2" presStyleLbl="fgSibTrans2D1" presStyleIdx="1" presStyleCnt="6"/>
      <dgm:spPr/>
    </dgm:pt>
    <dgm:pt modelId="{A5C33EFF-CDF1-40A8-A715-4EBC6E62D31D}" type="pres">
      <dgm:prSet presAssocID="{F25C22DA-E050-4EDB-A00D-8F66C854B03F}" presName="arrowWedge3" presStyleLbl="fgSibTrans2D1" presStyleIdx="2" presStyleCnt="6"/>
      <dgm:spPr/>
    </dgm:pt>
    <dgm:pt modelId="{B28EB832-D8E6-4C7B-8A8E-CD6087645622}" type="pres">
      <dgm:prSet presAssocID="{9F70661E-2B65-4AC8-A4BD-DD6A909A0BCA}" presName="arrowWedge4" presStyleLbl="fgSibTrans2D1" presStyleIdx="3" presStyleCnt="6"/>
      <dgm:spPr/>
    </dgm:pt>
    <dgm:pt modelId="{908627BF-14D7-45F3-85A3-0DEDA455C03B}" type="pres">
      <dgm:prSet presAssocID="{27D64E35-DA89-4E40-8C46-6EA4C9ECA36B}" presName="arrowWedge5" presStyleLbl="fgSibTrans2D1" presStyleIdx="4" presStyleCnt="6"/>
      <dgm:spPr/>
    </dgm:pt>
    <dgm:pt modelId="{96A6BDA5-B106-4A36-8DE0-355A6FD9D3FF}" type="pres">
      <dgm:prSet presAssocID="{D134FC75-53DE-46E0-A437-BA49EF7CCEFC}" presName="arrowWedge6" presStyleLbl="fgSibTrans2D1" presStyleIdx="5" presStyleCnt="6"/>
      <dgm:spPr/>
    </dgm:pt>
  </dgm:ptLst>
  <dgm:cxnLst>
    <dgm:cxn modelId="{46C49E00-7FB1-409B-882F-EDF58D142A31}" type="presOf" srcId="{5B799F78-0868-47D9-9F56-600DD0E2F400}" destId="{03775F4C-35F6-417F-AEE9-F68858BCF5B7}" srcOrd="1" destOrd="0" presId="urn:microsoft.com/office/officeart/2005/8/layout/cycle8"/>
    <dgm:cxn modelId="{BAF40C02-B106-4B7B-B199-46BAA4D59E6B}" srcId="{D69C5681-C2A4-482C-A4F7-83D69DD45B00}" destId="{5B799F78-0868-47D9-9F56-600DD0E2F400}" srcOrd="3" destOrd="0" parTransId="{D17F0165-4FB8-439E-8BFF-4E1DABFD32B6}" sibTransId="{9F70661E-2B65-4AC8-A4BD-DD6A909A0BCA}"/>
    <dgm:cxn modelId="{E8DEAC12-7F33-4D38-91F1-7397F9372DB7}" srcId="{D69C5681-C2A4-482C-A4F7-83D69DD45B00}" destId="{2BAD750B-9CF3-4151-967D-D976D5213D46}" srcOrd="2" destOrd="0" parTransId="{651A2B68-FF54-43C9-A94F-63C4E921DE4D}" sibTransId="{F25C22DA-E050-4EDB-A00D-8F66C854B03F}"/>
    <dgm:cxn modelId="{3F97DA29-FECD-4899-AD0E-E21639E545E6}" type="presOf" srcId="{9FB42E1D-141F-4A16-948B-81E362CFE09B}" destId="{FACD1AF5-9F64-4094-8D5D-9D9158E6888F}" srcOrd="0" destOrd="0" presId="urn:microsoft.com/office/officeart/2005/8/layout/cycle8"/>
    <dgm:cxn modelId="{00374463-543E-4557-B453-BD6899714F34}" type="presOf" srcId="{2BAD750B-9CF3-4151-967D-D976D5213D46}" destId="{8E4E4065-3327-4C01-A88A-9C3D0F04915D}" srcOrd="0" destOrd="0" presId="urn:microsoft.com/office/officeart/2005/8/layout/cycle8"/>
    <dgm:cxn modelId="{11218E47-5205-49A2-94DE-4DF98EC137D6}" type="presOf" srcId="{2BAD750B-9CF3-4151-967D-D976D5213D46}" destId="{D0FF1890-603B-4CF0-BAD4-336C45602139}" srcOrd="1" destOrd="0" presId="urn:microsoft.com/office/officeart/2005/8/layout/cycle8"/>
    <dgm:cxn modelId="{1646556B-163E-4066-B506-938001BB3913}" type="presOf" srcId="{CD987989-70B1-4DE6-A46F-8C44A39D6B4E}" destId="{D58CCE51-F3C1-460F-B84F-049F108C27DD}" srcOrd="1" destOrd="0" presId="urn:microsoft.com/office/officeart/2005/8/layout/cycle8"/>
    <dgm:cxn modelId="{981C5671-9FE0-4C35-8B9C-3BEBCD00A0F9}" type="presOf" srcId="{B2AE7504-A881-4828-86E2-DAA1814E9E1B}" destId="{D9B26165-9449-4C94-A301-57D64D2F2E19}" srcOrd="0" destOrd="0" presId="urn:microsoft.com/office/officeart/2005/8/layout/cycle8"/>
    <dgm:cxn modelId="{98E78F5A-4A1C-4408-9C2B-279F46479D6D}" srcId="{D69C5681-C2A4-482C-A4F7-83D69DD45B00}" destId="{B2AE7504-A881-4828-86E2-DAA1814E9E1B}" srcOrd="5" destOrd="0" parTransId="{DE00F1D7-958C-40E7-A4D8-3A2CA02EC849}" sibTransId="{D134FC75-53DE-46E0-A437-BA49EF7CCEFC}"/>
    <dgm:cxn modelId="{5470C58A-3714-4277-B71B-17C7E6B032E6}" srcId="{D69C5681-C2A4-482C-A4F7-83D69DD45B00}" destId="{169AF3C8-1F04-4D42-B2DC-C48203C27E8C}" srcOrd="0" destOrd="0" parTransId="{384A413B-C43E-40ED-A918-CD626F14A559}" sibTransId="{267A13AC-9918-42A3-A16A-548298B6F10A}"/>
    <dgm:cxn modelId="{5DB7348E-7C81-4DC4-950A-86B69AE213A2}" srcId="{D69C5681-C2A4-482C-A4F7-83D69DD45B00}" destId="{9FB42E1D-141F-4A16-948B-81E362CFE09B}" srcOrd="4" destOrd="0" parTransId="{E5BA442C-34D0-4D49-B117-DAEE6FAA08DC}" sibTransId="{27D64E35-DA89-4E40-8C46-6EA4C9ECA36B}"/>
    <dgm:cxn modelId="{81FFC99A-4FDA-4080-A66E-AD59706E2E67}" type="presOf" srcId="{D69C5681-C2A4-482C-A4F7-83D69DD45B00}" destId="{F444964C-5442-4583-8ECC-39AE35E65286}" srcOrd="0" destOrd="0" presId="urn:microsoft.com/office/officeart/2005/8/layout/cycle8"/>
    <dgm:cxn modelId="{31F158A0-CDD3-4DED-9763-EEB748796902}" type="presOf" srcId="{5B799F78-0868-47D9-9F56-600DD0E2F400}" destId="{B1DB1300-FD70-4F32-B52B-58FBD5F0244A}" srcOrd="0" destOrd="0" presId="urn:microsoft.com/office/officeart/2005/8/layout/cycle8"/>
    <dgm:cxn modelId="{7C24C9A8-802A-4781-B77A-4A1A08F1BEC7}" type="presOf" srcId="{B2AE7504-A881-4828-86E2-DAA1814E9E1B}" destId="{3838CA3A-9F48-472E-B3D8-08E995C296E5}" srcOrd="1" destOrd="0" presId="urn:microsoft.com/office/officeart/2005/8/layout/cycle8"/>
    <dgm:cxn modelId="{90D19DC3-713B-4AD7-AA3A-AF923D56AF98}" type="presOf" srcId="{9FB42E1D-141F-4A16-948B-81E362CFE09B}" destId="{01D047D2-E471-4D88-AF61-97C225BF7FF7}" srcOrd="1" destOrd="0" presId="urn:microsoft.com/office/officeart/2005/8/layout/cycle8"/>
    <dgm:cxn modelId="{94383CEB-EB20-4A90-B48F-542A02FFBA46}" type="presOf" srcId="{CD987989-70B1-4DE6-A46F-8C44A39D6B4E}" destId="{DCAE8BD1-E74F-4DFB-A571-075668F28BBE}" srcOrd="0" destOrd="0" presId="urn:microsoft.com/office/officeart/2005/8/layout/cycle8"/>
    <dgm:cxn modelId="{17F2E5ED-3E3B-44AD-A0DC-3201F7E5165E}" type="presOf" srcId="{169AF3C8-1F04-4D42-B2DC-C48203C27E8C}" destId="{E8DE9FDC-4DC5-4753-B643-CB59C46BE4A6}" srcOrd="1" destOrd="0" presId="urn:microsoft.com/office/officeart/2005/8/layout/cycle8"/>
    <dgm:cxn modelId="{FEB522EE-40B7-4E82-B880-4324CEE55E8F}" type="presOf" srcId="{169AF3C8-1F04-4D42-B2DC-C48203C27E8C}" destId="{D8F57A4C-F3EB-47A9-AAE6-F2A2DCD18522}" srcOrd="0" destOrd="0" presId="urn:microsoft.com/office/officeart/2005/8/layout/cycle8"/>
    <dgm:cxn modelId="{8753E8FF-C26D-42AF-ADA9-E259BD2D0025}" srcId="{D69C5681-C2A4-482C-A4F7-83D69DD45B00}" destId="{CD987989-70B1-4DE6-A46F-8C44A39D6B4E}" srcOrd="1" destOrd="0" parTransId="{01CE0220-AC62-43E7-85F3-E011A7DCB026}" sibTransId="{2697CA21-51A6-46F3-893D-65E54DF7F798}"/>
    <dgm:cxn modelId="{1FF34FF1-8FDC-47F7-ACAE-0FE456C3E60E}" type="presParOf" srcId="{F444964C-5442-4583-8ECC-39AE35E65286}" destId="{D8F57A4C-F3EB-47A9-AAE6-F2A2DCD18522}" srcOrd="0" destOrd="0" presId="urn:microsoft.com/office/officeart/2005/8/layout/cycle8"/>
    <dgm:cxn modelId="{E1AA0BD1-289A-4371-AC1C-24F36252CE88}" type="presParOf" srcId="{F444964C-5442-4583-8ECC-39AE35E65286}" destId="{E7F991D4-EB87-42F9-8AAB-48F6517587BF}" srcOrd="1" destOrd="0" presId="urn:microsoft.com/office/officeart/2005/8/layout/cycle8"/>
    <dgm:cxn modelId="{38B56C04-C34C-456D-9BFA-7C70212400E4}" type="presParOf" srcId="{F444964C-5442-4583-8ECC-39AE35E65286}" destId="{042A5D46-2792-48C0-BEBC-3AB255608273}" srcOrd="2" destOrd="0" presId="urn:microsoft.com/office/officeart/2005/8/layout/cycle8"/>
    <dgm:cxn modelId="{AB7CAD15-4EF4-4557-AE88-06A7DBC45E25}" type="presParOf" srcId="{F444964C-5442-4583-8ECC-39AE35E65286}" destId="{E8DE9FDC-4DC5-4753-B643-CB59C46BE4A6}" srcOrd="3" destOrd="0" presId="urn:microsoft.com/office/officeart/2005/8/layout/cycle8"/>
    <dgm:cxn modelId="{99D88554-5818-44E7-8D17-1C90919EBBED}" type="presParOf" srcId="{F444964C-5442-4583-8ECC-39AE35E65286}" destId="{DCAE8BD1-E74F-4DFB-A571-075668F28BBE}" srcOrd="4" destOrd="0" presId="urn:microsoft.com/office/officeart/2005/8/layout/cycle8"/>
    <dgm:cxn modelId="{44139CB8-2E70-4D3C-95C6-32EEAB91DFB3}" type="presParOf" srcId="{F444964C-5442-4583-8ECC-39AE35E65286}" destId="{1FB5E0D6-2FAB-4926-8AFB-04B5D8F05AF8}" srcOrd="5" destOrd="0" presId="urn:microsoft.com/office/officeart/2005/8/layout/cycle8"/>
    <dgm:cxn modelId="{42351974-B04B-4B07-9996-382D4264ACB3}" type="presParOf" srcId="{F444964C-5442-4583-8ECC-39AE35E65286}" destId="{A3B416E7-7BB1-480B-B973-FCD96E2A8898}" srcOrd="6" destOrd="0" presId="urn:microsoft.com/office/officeart/2005/8/layout/cycle8"/>
    <dgm:cxn modelId="{DD0DA4BE-EC47-42B2-9FDF-843EDF1F9207}" type="presParOf" srcId="{F444964C-5442-4583-8ECC-39AE35E65286}" destId="{D58CCE51-F3C1-460F-B84F-049F108C27DD}" srcOrd="7" destOrd="0" presId="urn:microsoft.com/office/officeart/2005/8/layout/cycle8"/>
    <dgm:cxn modelId="{CBD63AEA-B48F-42DE-AE85-98F7AE798F8A}" type="presParOf" srcId="{F444964C-5442-4583-8ECC-39AE35E65286}" destId="{8E4E4065-3327-4C01-A88A-9C3D0F04915D}" srcOrd="8" destOrd="0" presId="urn:microsoft.com/office/officeart/2005/8/layout/cycle8"/>
    <dgm:cxn modelId="{054568D6-05B1-4AC7-A37B-9B3A372157B5}" type="presParOf" srcId="{F444964C-5442-4583-8ECC-39AE35E65286}" destId="{B4E524F9-CEBB-4DED-B51E-FF6C349E7DF5}" srcOrd="9" destOrd="0" presId="urn:microsoft.com/office/officeart/2005/8/layout/cycle8"/>
    <dgm:cxn modelId="{CBBD1BBC-0F8F-4CA9-9423-C920D97AC102}" type="presParOf" srcId="{F444964C-5442-4583-8ECC-39AE35E65286}" destId="{BA12E9CD-5C75-47FB-A08D-16A02C5A1848}" srcOrd="10" destOrd="0" presId="urn:microsoft.com/office/officeart/2005/8/layout/cycle8"/>
    <dgm:cxn modelId="{C6519148-BC70-4608-BC9A-2EA1B65AB557}" type="presParOf" srcId="{F444964C-5442-4583-8ECC-39AE35E65286}" destId="{D0FF1890-603B-4CF0-BAD4-336C45602139}" srcOrd="11" destOrd="0" presId="urn:microsoft.com/office/officeart/2005/8/layout/cycle8"/>
    <dgm:cxn modelId="{135F9B5D-8864-4618-A2C2-7C92BCF97E27}" type="presParOf" srcId="{F444964C-5442-4583-8ECC-39AE35E65286}" destId="{B1DB1300-FD70-4F32-B52B-58FBD5F0244A}" srcOrd="12" destOrd="0" presId="urn:microsoft.com/office/officeart/2005/8/layout/cycle8"/>
    <dgm:cxn modelId="{3733A158-0CEE-4797-8647-47B3EDC58DBA}" type="presParOf" srcId="{F444964C-5442-4583-8ECC-39AE35E65286}" destId="{2714F621-66C9-4AA4-A4B9-184002DB427F}" srcOrd="13" destOrd="0" presId="urn:microsoft.com/office/officeart/2005/8/layout/cycle8"/>
    <dgm:cxn modelId="{DB59B729-E5EC-4E23-816B-EDE1E4EA3593}" type="presParOf" srcId="{F444964C-5442-4583-8ECC-39AE35E65286}" destId="{B5B9D303-90F9-4B64-B1B8-1BA27423057E}" srcOrd="14" destOrd="0" presId="urn:microsoft.com/office/officeart/2005/8/layout/cycle8"/>
    <dgm:cxn modelId="{292466D8-F6E2-4CE2-A873-2B846B804B24}" type="presParOf" srcId="{F444964C-5442-4583-8ECC-39AE35E65286}" destId="{03775F4C-35F6-417F-AEE9-F68858BCF5B7}" srcOrd="15" destOrd="0" presId="urn:microsoft.com/office/officeart/2005/8/layout/cycle8"/>
    <dgm:cxn modelId="{14D340A0-0F89-4712-9727-25C03A183311}" type="presParOf" srcId="{F444964C-5442-4583-8ECC-39AE35E65286}" destId="{FACD1AF5-9F64-4094-8D5D-9D9158E6888F}" srcOrd="16" destOrd="0" presId="urn:microsoft.com/office/officeart/2005/8/layout/cycle8"/>
    <dgm:cxn modelId="{F15E18F7-BB91-4D31-B8EE-9B473982D641}" type="presParOf" srcId="{F444964C-5442-4583-8ECC-39AE35E65286}" destId="{232FB96A-B19C-474B-8C99-5651AA4E3346}" srcOrd="17" destOrd="0" presId="urn:microsoft.com/office/officeart/2005/8/layout/cycle8"/>
    <dgm:cxn modelId="{7A6521DA-8869-4C44-92BD-41A4825EDE09}" type="presParOf" srcId="{F444964C-5442-4583-8ECC-39AE35E65286}" destId="{A0502E8E-33BF-42AB-852B-1AE324C4D81E}" srcOrd="18" destOrd="0" presId="urn:microsoft.com/office/officeart/2005/8/layout/cycle8"/>
    <dgm:cxn modelId="{592527D8-F455-431A-8DEC-4D5C6F307E85}" type="presParOf" srcId="{F444964C-5442-4583-8ECC-39AE35E65286}" destId="{01D047D2-E471-4D88-AF61-97C225BF7FF7}" srcOrd="19" destOrd="0" presId="urn:microsoft.com/office/officeart/2005/8/layout/cycle8"/>
    <dgm:cxn modelId="{F47C740D-C2FE-429F-9D50-EE8608A0FE15}" type="presParOf" srcId="{F444964C-5442-4583-8ECC-39AE35E65286}" destId="{D9B26165-9449-4C94-A301-57D64D2F2E19}" srcOrd="20" destOrd="0" presId="urn:microsoft.com/office/officeart/2005/8/layout/cycle8"/>
    <dgm:cxn modelId="{2943C972-FDC0-43CC-BDAA-231857BAB9D9}" type="presParOf" srcId="{F444964C-5442-4583-8ECC-39AE35E65286}" destId="{200CE652-518C-45E1-B3A9-C1274DF25649}" srcOrd="21" destOrd="0" presId="urn:microsoft.com/office/officeart/2005/8/layout/cycle8"/>
    <dgm:cxn modelId="{7A1424F1-7C01-4C9B-B861-3A66DB3CED3E}" type="presParOf" srcId="{F444964C-5442-4583-8ECC-39AE35E65286}" destId="{C4FAD9CC-27F8-4DEE-A965-18F2612FC1F2}" srcOrd="22" destOrd="0" presId="urn:microsoft.com/office/officeart/2005/8/layout/cycle8"/>
    <dgm:cxn modelId="{6465B0A5-930F-4300-A027-DEB7CAE9939B}" type="presParOf" srcId="{F444964C-5442-4583-8ECC-39AE35E65286}" destId="{3838CA3A-9F48-472E-B3D8-08E995C296E5}" srcOrd="23" destOrd="0" presId="urn:microsoft.com/office/officeart/2005/8/layout/cycle8"/>
    <dgm:cxn modelId="{BC8D18A1-AC9B-4FA4-AD93-F8FB449C1388}" type="presParOf" srcId="{F444964C-5442-4583-8ECC-39AE35E65286}" destId="{8623D88E-8350-4A3C-B916-4A3CBAC6CA99}" srcOrd="24" destOrd="0" presId="urn:microsoft.com/office/officeart/2005/8/layout/cycle8"/>
    <dgm:cxn modelId="{2F9225DD-E105-4EC6-9983-FA9ED0191449}" type="presParOf" srcId="{F444964C-5442-4583-8ECC-39AE35E65286}" destId="{52ED7FCD-420F-4EF8-85AC-7F4618F175C7}" srcOrd="25" destOrd="0" presId="urn:microsoft.com/office/officeart/2005/8/layout/cycle8"/>
    <dgm:cxn modelId="{A6FDD563-A282-4F06-AFA6-45B945501453}" type="presParOf" srcId="{F444964C-5442-4583-8ECC-39AE35E65286}" destId="{A5C33EFF-CDF1-40A8-A715-4EBC6E62D31D}" srcOrd="26" destOrd="0" presId="urn:microsoft.com/office/officeart/2005/8/layout/cycle8"/>
    <dgm:cxn modelId="{73E5BFCF-0945-4FF0-A2CE-C33342C1EDF2}" type="presParOf" srcId="{F444964C-5442-4583-8ECC-39AE35E65286}" destId="{B28EB832-D8E6-4C7B-8A8E-CD6087645622}" srcOrd="27" destOrd="0" presId="urn:microsoft.com/office/officeart/2005/8/layout/cycle8"/>
    <dgm:cxn modelId="{7B4CB545-7CFC-47FC-8D8B-7482FBE2EDBC}" type="presParOf" srcId="{F444964C-5442-4583-8ECC-39AE35E65286}" destId="{908627BF-14D7-45F3-85A3-0DEDA455C03B}" srcOrd="28" destOrd="0" presId="urn:microsoft.com/office/officeart/2005/8/layout/cycle8"/>
    <dgm:cxn modelId="{E495B73F-15B6-454D-84C4-7863029D5A65}" type="presParOf" srcId="{F444964C-5442-4583-8ECC-39AE35E65286}" destId="{96A6BDA5-B106-4A36-8DE0-355A6FD9D3FF}" srcOrd="29"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633234-04F0-41D8-BED2-AF32017E9D9A}" type="doc">
      <dgm:prSet loTypeId="urn:microsoft.com/office/officeart/2005/8/layout/list1" loCatId="list" qsTypeId="urn:microsoft.com/office/officeart/2005/8/quickstyle/3d1" qsCatId="3D" csTypeId="urn:microsoft.com/office/officeart/2005/8/colors/accent1_5" csCatId="accent1" phldr="1"/>
      <dgm:spPr/>
      <dgm:t>
        <a:bodyPr/>
        <a:lstStyle/>
        <a:p>
          <a:endParaRPr lang="en-US"/>
        </a:p>
      </dgm:t>
    </dgm:pt>
    <dgm:pt modelId="{384E8A53-C6A9-4EC8-B4A7-C865FEA4E47E}">
      <dgm:prSet phldrT="[Text]"/>
      <dgm:spPr/>
      <dgm:t>
        <a:bodyPr/>
        <a:lstStyle/>
        <a:p>
          <a:r>
            <a:rPr lang="en-US" dirty="0">
              <a:latin typeface="Arial"/>
              <a:cs typeface="Arial"/>
            </a:rPr>
            <a:t>Goal Setting/Planning</a:t>
          </a:r>
        </a:p>
      </dgm:t>
    </dgm:pt>
    <dgm:pt modelId="{EA9D5F2F-4093-4661-A462-36B19494179A}" type="parTrans" cxnId="{43FE6270-084F-48EF-8B7C-2E48A0694DEF}">
      <dgm:prSet/>
      <dgm:spPr/>
      <dgm:t>
        <a:bodyPr/>
        <a:lstStyle/>
        <a:p>
          <a:endParaRPr lang="en-US"/>
        </a:p>
      </dgm:t>
    </dgm:pt>
    <dgm:pt modelId="{1BBD2DEC-8211-4529-990B-9AF79923C0EA}" type="sibTrans" cxnId="{43FE6270-084F-48EF-8B7C-2E48A0694DEF}">
      <dgm:prSet/>
      <dgm:spPr/>
      <dgm:t>
        <a:bodyPr/>
        <a:lstStyle/>
        <a:p>
          <a:endParaRPr lang="en-US"/>
        </a:p>
      </dgm:t>
    </dgm:pt>
    <dgm:pt modelId="{11AC5A26-18CB-46E6-ABCB-E1E2B13FFA62}">
      <dgm:prSet phldrT="[Text]"/>
      <dgm:spPr/>
      <dgm:t>
        <a:bodyPr/>
        <a:lstStyle/>
        <a:p>
          <a:r>
            <a:rPr lang="en-US" dirty="0">
              <a:latin typeface="Arial"/>
              <a:cs typeface="Arial"/>
            </a:rPr>
            <a:t>Reflecting</a:t>
          </a:r>
        </a:p>
      </dgm:t>
    </dgm:pt>
    <dgm:pt modelId="{E51F7057-86EA-4CD8-A742-F9486232F6B6}" type="parTrans" cxnId="{294068AE-AB2A-43A3-9F44-D9027E412416}">
      <dgm:prSet/>
      <dgm:spPr/>
      <dgm:t>
        <a:bodyPr/>
        <a:lstStyle/>
        <a:p>
          <a:endParaRPr lang="en-US"/>
        </a:p>
      </dgm:t>
    </dgm:pt>
    <dgm:pt modelId="{77BE62DC-7249-4D32-ABF3-70646916A098}" type="sibTrans" cxnId="{294068AE-AB2A-43A3-9F44-D9027E412416}">
      <dgm:prSet/>
      <dgm:spPr/>
      <dgm:t>
        <a:bodyPr/>
        <a:lstStyle/>
        <a:p>
          <a:endParaRPr lang="en-US"/>
        </a:p>
      </dgm:t>
    </dgm:pt>
    <dgm:pt modelId="{C18DE894-5734-4F73-A646-03EFF7C3F676}">
      <dgm:prSet phldrT="[Text]"/>
      <dgm:spPr/>
      <dgm:t>
        <a:bodyPr/>
        <a:lstStyle/>
        <a:p>
          <a:r>
            <a:rPr lang="en-US" dirty="0">
              <a:latin typeface="Arial"/>
              <a:cs typeface="Arial"/>
            </a:rPr>
            <a:t>Problem Solving</a:t>
          </a:r>
        </a:p>
      </dgm:t>
    </dgm:pt>
    <dgm:pt modelId="{48393DFD-955C-4634-8F54-0A5CA031BC75}" type="parTrans" cxnId="{34AA8FD0-9D1A-4B09-9015-77CB546ED1D2}">
      <dgm:prSet/>
      <dgm:spPr/>
      <dgm:t>
        <a:bodyPr/>
        <a:lstStyle/>
        <a:p>
          <a:endParaRPr lang="en-US"/>
        </a:p>
      </dgm:t>
    </dgm:pt>
    <dgm:pt modelId="{B6E0FBED-68E8-4065-ACA4-9FFA44ED3D42}" type="sibTrans" cxnId="{34AA8FD0-9D1A-4B09-9015-77CB546ED1D2}">
      <dgm:prSet/>
      <dgm:spPr/>
      <dgm:t>
        <a:bodyPr/>
        <a:lstStyle/>
        <a:p>
          <a:endParaRPr lang="en-US"/>
        </a:p>
      </dgm:t>
    </dgm:pt>
    <dgm:pt modelId="{19BC932C-0588-479C-8B84-A53340EC6813}">
      <dgm:prSet phldrT="[Text]"/>
      <dgm:spPr/>
      <dgm:t>
        <a:bodyPr/>
        <a:lstStyle/>
        <a:p>
          <a:r>
            <a:rPr lang="en-US" dirty="0">
              <a:latin typeface="Arial"/>
              <a:cs typeface="Arial"/>
            </a:rPr>
            <a:t>Begin with the end in mind</a:t>
          </a:r>
        </a:p>
      </dgm:t>
    </dgm:pt>
    <dgm:pt modelId="{57C5AF72-1B6C-4908-B746-45466589A837}" type="parTrans" cxnId="{23721DB3-CF3D-4DDB-BE21-71413F68DDBD}">
      <dgm:prSet/>
      <dgm:spPr/>
      <dgm:t>
        <a:bodyPr/>
        <a:lstStyle/>
        <a:p>
          <a:endParaRPr lang="en-US"/>
        </a:p>
      </dgm:t>
    </dgm:pt>
    <dgm:pt modelId="{9B57D1B3-664B-470F-A5BE-93901A743AE4}" type="sibTrans" cxnId="{23721DB3-CF3D-4DDB-BE21-71413F68DDBD}">
      <dgm:prSet/>
      <dgm:spPr/>
      <dgm:t>
        <a:bodyPr/>
        <a:lstStyle/>
        <a:p>
          <a:endParaRPr lang="en-US"/>
        </a:p>
      </dgm:t>
    </dgm:pt>
    <dgm:pt modelId="{6A7FC4DF-8335-4821-B616-748714FD0836}">
      <dgm:prSet/>
      <dgm:spPr/>
      <dgm:t>
        <a:bodyPr/>
        <a:lstStyle/>
        <a:p>
          <a:pPr rtl="0"/>
          <a:r>
            <a:rPr lang="en-US" dirty="0">
              <a:latin typeface="Arial"/>
              <a:cs typeface="Arial"/>
            </a:rPr>
            <a:t>Assess implementation strategies and impact </a:t>
          </a:r>
        </a:p>
      </dgm:t>
    </dgm:pt>
    <dgm:pt modelId="{6A0B2A3B-5607-4724-983D-2B5288A9BA06}" type="parTrans" cxnId="{3C940D1F-79C3-4BBF-928E-136941895C25}">
      <dgm:prSet/>
      <dgm:spPr/>
      <dgm:t>
        <a:bodyPr/>
        <a:lstStyle/>
        <a:p>
          <a:endParaRPr lang="en-US"/>
        </a:p>
      </dgm:t>
    </dgm:pt>
    <dgm:pt modelId="{B99A81E3-9066-469B-AB0B-A6A3FD09E97F}" type="sibTrans" cxnId="{3C940D1F-79C3-4BBF-928E-136941895C25}">
      <dgm:prSet/>
      <dgm:spPr/>
      <dgm:t>
        <a:bodyPr/>
        <a:lstStyle/>
        <a:p>
          <a:endParaRPr lang="en-US"/>
        </a:p>
      </dgm:t>
    </dgm:pt>
    <dgm:pt modelId="{99103D3B-D8BE-45C3-841C-26DEABC24860}">
      <dgm:prSet/>
      <dgm:spPr/>
      <dgm:t>
        <a:bodyPr/>
        <a:lstStyle/>
        <a:p>
          <a:pPr rtl="0"/>
          <a:r>
            <a:rPr lang="en-US" dirty="0">
              <a:latin typeface="Arial"/>
              <a:cs typeface="Arial"/>
            </a:rPr>
            <a:t>Identify data and evidence to assess progress and impact </a:t>
          </a:r>
        </a:p>
      </dgm:t>
    </dgm:pt>
    <dgm:pt modelId="{4BE165F7-EE21-4939-85C9-650444960E3B}" type="parTrans" cxnId="{484EA214-A072-4B64-8279-ACCFE7329022}">
      <dgm:prSet/>
      <dgm:spPr/>
      <dgm:t>
        <a:bodyPr/>
        <a:lstStyle/>
        <a:p>
          <a:endParaRPr lang="en-US"/>
        </a:p>
      </dgm:t>
    </dgm:pt>
    <dgm:pt modelId="{22958D33-8CF8-4185-81B4-3AF2C8A2A842}" type="sibTrans" cxnId="{484EA214-A072-4B64-8279-ACCFE7329022}">
      <dgm:prSet/>
      <dgm:spPr/>
      <dgm:t>
        <a:bodyPr/>
        <a:lstStyle/>
        <a:p>
          <a:endParaRPr lang="en-US"/>
        </a:p>
      </dgm:t>
    </dgm:pt>
    <dgm:pt modelId="{E9599970-E339-4A5A-9301-1F4D0F7CAC34}">
      <dgm:prSet phldrT="[Text]"/>
      <dgm:spPr/>
      <dgm:t>
        <a:bodyPr/>
        <a:lstStyle/>
        <a:p>
          <a:r>
            <a:rPr lang="en-US" dirty="0">
              <a:latin typeface="Arial"/>
              <a:cs typeface="Arial"/>
            </a:rPr>
            <a:t>Honor existing state</a:t>
          </a:r>
        </a:p>
      </dgm:t>
    </dgm:pt>
    <dgm:pt modelId="{6BCB401E-E81B-4C36-B9E9-BBB78677BD7B}" type="parTrans" cxnId="{BEECB160-3FF1-4ADE-9BE2-1A46012E6848}">
      <dgm:prSet/>
      <dgm:spPr/>
      <dgm:t>
        <a:bodyPr/>
        <a:lstStyle/>
        <a:p>
          <a:endParaRPr lang="en-US"/>
        </a:p>
      </dgm:t>
    </dgm:pt>
    <dgm:pt modelId="{3AAEDEDD-200E-4BA0-BB36-48B8A5F8D940}" type="sibTrans" cxnId="{BEECB160-3FF1-4ADE-9BE2-1A46012E6848}">
      <dgm:prSet/>
      <dgm:spPr/>
      <dgm:t>
        <a:bodyPr/>
        <a:lstStyle/>
        <a:p>
          <a:endParaRPr lang="en-US"/>
        </a:p>
      </dgm:t>
    </dgm:pt>
    <dgm:pt modelId="{20BB0EA9-B43E-43BF-9352-BA42C28D5DE9}">
      <dgm:prSet/>
      <dgm:spPr/>
      <dgm:t>
        <a:bodyPr/>
        <a:lstStyle/>
        <a:p>
          <a:r>
            <a:rPr lang="en-US" dirty="0">
              <a:latin typeface="Arial"/>
              <a:cs typeface="Arial"/>
            </a:rPr>
            <a:t>Frame desired state</a:t>
          </a:r>
        </a:p>
      </dgm:t>
    </dgm:pt>
    <dgm:pt modelId="{8913AD3C-2FA0-4ABE-B05D-30806FFDBF22}" type="parTrans" cxnId="{A8AFC422-2458-4F99-9F21-8EA9A832BE99}">
      <dgm:prSet/>
      <dgm:spPr/>
      <dgm:t>
        <a:bodyPr/>
        <a:lstStyle/>
        <a:p>
          <a:endParaRPr lang="en-US"/>
        </a:p>
      </dgm:t>
    </dgm:pt>
    <dgm:pt modelId="{75C792AF-D7D3-498F-B1FA-A84FA3004811}" type="sibTrans" cxnId="{A8AFC422-2458-4F99-9F21-8EA9A832BE99}">
      <dgm:prSet/>
      <dgm:spPr/>
      <dgm:t>
        <a:bodyPr/>
        <a:lstStyle/>
        <a:p>
          <a:endParaRPr lang="en-US"/>
        </a:p>
      </dgm:t>
    </dgm:pt>
    <dgm:pt modelId="{F21A67E8-D667-46C9-9F68-098C9D815B5A}">
      <dgm:prSet/>
      <dgm:spPr/>
      <dgm:t>
        <a:bodyPr/>
        <a:lstStyle/>
        <a:p>
          <a:pPr rtl="0"/>
          <a:r>
            <a:rPr lang="en-US" dirty="0">
              <a:latin typeface="Arial"/>
              <a:cs typeface="Arial"/>
            </a:rPr>
            <a:t>Identify and amplify resources and options </a:t>
          </a:r>
        </a:p>
      </dgm:t>
    </dgm:pt>
    <dgm:pt modelId="{5D0F00B1-A1B3-466B-96E7-39DC819DCE63}" type="parTrans" cxnId="{3D5A40ED-542A-4B3F-97C4-F1F21AFE2819}">
      <dgm:prSet/>
      <dgm:spPr/>
      <dgm:t>
        <a:bodyPr/>
        <a:lstStyle/>
        <a:p>
          <a:endParaRPr lang="en-US"/>
        </a:p>
      </dgm:t>
    </dgm:pt>
    <dgm:pt modelId="{FDB81A0B-6E42-4142-AD4D-8A81CC446F31}" type="sibTrans" cxnId="{3D5A40ED-542A-4B3F-97C4-F1F21AFE2819}">
      <dgm:prSet/>
      <dgm:spPr/>
      <dgm:t>
        <a:bodyPr/>
        <a:lstStyle/>
        <a:p>
          <a:endParaRPr lang="en-US"/>
        </a:p>
      </dgm:t>
    </dgm:pt>
    <dgm:pt modelId="{B4A758A6-F65B-41AA-B371-5A860C7CABFF}">
      <dgm:prSet/>
      <dgm:spPr/>
      <dgm:t>
        <a:bodyPr/>
        <a:lstStyle/>
        <a:p>
          <a:pPr rtl="0"/>
          <a:r>
            <a:rPr lang="en-US" dirty="0">
              <a:latin typeface="Arial"/>
              <a:cs typeface="Arial"/>
            </a:rPr>
            <a:t>Plan and design actions for next steps </a:t>
          </a:r>
        </a:p>
      </dgm:t>
    </dgm:pt>
    <dgm:pt modelId="{D39CB409-FDF7-4210-942D-7ED79D3BE101}" type="parTrans" cxnId="{B67868E6-B917-4608-94B8-410625D3A361}">
      <dgm:prSet/>
      <dgm:spPr/>
      <dgm:t>
        <a:bodyPr/>
        <a:lstStyle/>
        <a:p>
          <a:endParaRPr lang="en-US"/>
        </a:p>
      </dgm:t>
    </dgm:pt>
    <dgm:pt modelId="{84574001-2E6D-4548-80B8-16304B93E33A}" type="sibTrans" cxnId="{B67868E6-B917-4608-94B8-410625D3A361}">
      <dgm:prSet/>
      <dgm:spPr/>
      <dgm:t>
        <a:bodyPr/>
        <a:lstStyle/>
        <a:p>
          <a:endParaRPr lang="en-US"/>
        </a:p>
      </dgm:t>
    </dgm:pt>
    <dgm:pt modelId="{8B633AF5-2EA6-4C71-8D28-2A25C2FDFDB2}">
      <dgm:prSet phldrT="[Text]"/>
      <dgm:spPr/>
      <dgm:t>
        <a:bodyPr/>
        <a:lstStyle/>
        <a:p>
          <a:r>
            <a:rPr lang="en-US" dirty="0">
              <a:latin typeface="Arial"/>
              <a:cs typeface="Arial"/>
            </a:rPr>
            <a:t>Link to the goals in goal-setting or planning</a:t>
          </a:r>
        </a:p>
      </dgm:t>
    </dgm:pt>
    <dgm:pt modelId="{5F1AF0AB-1C41-484D-886F-004E9D583E6A}" type="sibTrans" cxnId="{0F540EAA-AA68-40DC-8B0D-F974C0D8BC56}">
      <dgm:prSet/>
      <dgm:spPr/>
      <dgm:t>
        <a:bodyPr/>
        <a:lstStyle/>
        <a:p>
          <a:endParaRPr lang="en-US"/>
        </a:p>
      </dgm:t>
    </dgm:pt>
    <dgm:pt modelId="{670D0998-B17F-4ADB-AF2A-185B2134523B}" type="parTrans" cxnId="{0F540EAA-AA68-40DC-8B0D-F974C0D8BC56}">
      <dgm:prSet/>
      <dgm:spPr/>
      <dgm:t>
        <a:bodyPr/>
        <a:lstStyle/>
        <a:p>
          <a:endParaRPr lang="en-US"/>
        </a:p>
      </dgm:t>
    </dgm:pt>
    <dgm:pt modelId="{CBFE5C71-39E1-42D0-BD53-879DA8DD2225}">
      <dgm:prSet/>
      <dgm:spPr/>
      <dgm:t>
        <a:bodyPr/>
        <a:lstStyle/>
        <a:p>
          <a:r>
            <a:rPr lang="en-US" dirty="0">
              <a:latin typeface="Arial"/>
              <a:cs typeface="Arial"/>
            </a:rPr>
            <a:t>Analyze and compare expected versus actual results</a:t>
          </a:r>
        </a:p>
      </dgm:t>
    </dgm:pt>
    <dgm:pt modelId="{7B7232C7-A085-4860-A35E-4A7051AD98B1}" type="sibTrans" cxnId="{B2121256-0DC8-44B6-9BDB-4CCBDAA83814}">
      <dgm:prSet/>
      <dgm:spPr/>
      <dgm:t>
        <a:bodyPr/>
        <a:lstStyle/>
        <a:p>
          <a:endParaRPr lang="en-US"/>
        </a:p>
      </dgm:t>
    </dgm:pt>
    <dgm:pt modelId="{54E0135C-0F4D-4CED-9029-C6B57487DBD1}" type="parTrans" cxnId="{B2121256-0DC8-44B6-9BDB-4CCBDAA83814}">
      <dgm:prSet/>
      <dgm:spPr/>
      <dgm:t>
        <a:bodyPr/>
        <a:lstStyle/>
        <a:p>
          <a:endParaRPr lang="en-US"/>
        </a:p>
      </dgm:t>
    </dgm:pt>
    <dgm:pt modelId="{A193475D-7D56-4C67-964B-5A9B489967E4}">
      <dgm:prSet/>
      <dgm:spPr/>
      <dgm:t>
        <a:bodyPr/>
        <a:lstStyle/>
        <a:p>
          <a:pPr rtl="0"/>
          <a:r>
            <a:rPr lang="en-US" dirty="0">
              <a:latin typeface="Arial"/>
              <a:cs typeface="Arial"/>
            </a:rPr>
            <a:t>Reflect on implementation and impact using data and evidence </a:t>
          </a:r>
        </a:p>
      </dgm:t>
    </dgm:pt>
    <dgm:pt modelId="{52D6C01B-6D45-4C71-AB5A-85B7C13E1A2F}" type="sibTrans" cxnId="{8232632F-BFAC-444C-8884-BDDAE8B970D5}">
      <dgm:prSet/>
      <dgm:spPr/>
      <dgm:t>
        <a:bodyPr/>
        <a:lstStyle/>
        <a:p>
          <a:endParaRPr lang="en-US"/>
        </a:p>
      </dgm:t>
    </dgm:pt>
    <dgm:pt modelId="{593E5198-A000-472F-B0B7-B34F722F9B5A}" type="parTrans" cxnId="{8232632F-BFAC-444C-8884-BDDAE8B970D5}">
      <dgm:prSet/>
      <dgm:spPr/>
      <dgm:t>
        <a:bodyPr/>
        <a:lstStyle/>
        <a:p>
          <a:endParaRPr lang="en-US"/>
        </a:p>
      </dgm:t>
    </dgm:pt>
    <dgm:pt modelId="{3B33B666-3EB3-4775-9014-B06D918CBAA7}">
      <dgm:prSet/>
      <dgm:spPr/>
      <dgm:t>
        <a:bodyPr/>
        <a:lstStyle/>
        <a:p>
          <a:pPr rtl="0"/>
          <a:r>
            <a:rPr lang="en-US" dirty="0">
              <a:latin typeface="Arial"/>
              <a:cs typeface="Arial"/>
            </a:rPr>
            <a:t>Determine purposeful refinement of practices and future actions </a:t>
          </a:r>
        </a:p>
      </dgm:t>
    </dgm:pt>
    <dgm:pt modelId="{6DF9A5A7-04FE-4FB2-8300-54B302333713}" type="sibTrans" cxnId="{ABF0FD5B-0A7C-4E6B-A56D-8B20265394B7}">
      <dgm:prSet/>
      <dgm:spPr/>
      <dgm:t>
        <a:bodyPr/>
        <a:lstStyle/>
        <a:p>
          <a:endParaRPr lang="en-US"/>
        </a:p>
      </dgm:t>
    </dgm:pt>
    <dgm:pt modelId="{6E9C0B95-651D-4636-88FB-66965B7FBEC6}" type="parTrans" cxnId="{ABF0FD5B-0A7C-4E6B-A56D-8B20265394B7}">
      <dgm:prSet/>
      <dgm:spPr/>
      <dgm:t>
        <a:bodyPr/>
        <a:lstStyle/>
        <a:p>
          <a:endParaRPr lang="en-US"/>
        </a:p>
      </dgm:t>
    </dgm:pt>
    <dgm:pt modelId="{F22683C7-D5E4-4768-8150-8BCC07B42E2C}">
      <dgm:prSet/>
      <dgm:spPr/>
      <dgm:t>
        <a:bodyPr/>
        <a:lstStyle/>
        <a:p>
          <a:pPr rtl="0"/>
          <a:r>
            <a:rPr lang="en-US" dirty="0">
              <a:latin typeface="Arial"/>
              <a:cs typeface="Arial"/>
            </a:rPr>
            <a:t>Plan and design actions for next steps </a:t>
          </a:r>
        </a:p>
      </dgm:t>
    </dgm:pt>
    <dgm:pt modelId="{0D799D26-AA0B-4CC1-8C4B-5BA90AA6444D}" type="sibTrans" cxnId="{246B23DE-4B09-4547-B404-C859AA00CF8F}">
      <dgm:prSet/>
      <dgm:spPr/>
      <dgm:t>
        <a:bodyPr/>
        <a:lstStyle/>
        <a:p>
          <a:endParaRPr lang="en-US"/>
        </a:p>
      </dgm:t>
    </dgm:pt>
    <dgm:pt modelId="{FE8CDCFD-A209-435B-A92D-BC113228CD60}" type="parTrans" cxnId="{246B23DE-4B09-4547-B404-C859AA00CF8F}">
      <dgm:prSet/>
      <dgm:spPr/>
      <dgm:t>
        <a:bodyPr/>
        <a:lstStyle/>
        <a:p>
          <a:endParaRPr lang="en-US"/>
        </a:p>
      </dgm:t>
    </dgm:pt>
    <dgm:pt modelId="{63975EC8-37B5-4DF1-8635-FAF7E829BBC3}" type="pres">
      <dgm:prSet presAssocID="{41633234-04F0-41D8-BED2-AF32017E9D9A}" presName="linear" presStyleCnt="0">
        <dgm:presLayoutVars>
          <dgm:dir/>
          <dgm:animLvl val="lvl"/>
          <dgm:resizeHandles val="exact"/>
        </dgm:presLayoutVars>
      </dgm:prSet>
      <dgm:spPr/>
    </dgm:pt>
    <dgm:pt modelId="{4B502D05-F370-4035-B2BA-354478D6066B}" type="pres">
      <dgm:prSet presAssocID="{384E8A53-C6A9-4EC8-B4A7-C865FEA4E47E}" presName="parentLin" presStyleCnt="0"/>
      <dgm:spPr/>
    </dgm:pt>
    <dgm:pt modelId="{1A091AD7-2903-4651-A196-D817C11E9053}" type="pres">
      <dgm:prSet presAssocID="{384E8A53-C6A9-4EC8-B4A7-C865FEA4E47E}" presName="parentLeftMargin" presStyleLbl="node1" presStyleIdx="0" presStyleCnt="3"/>
      <dgm:spPr/>
    </dgm:pt>
    <dgm:pt modelId="{07B53B4C-8BC5-4332-9D75-2B7A6F050768}" type="pres">
      <dgm:prSet presAssocID="{384E8A53-C6A9-4EC8-B4A7-C865FEA4E47E}" presName="parentText" presStyleLbl="node1" presStyleIdx="0" presStyleCnt="3">
        <dgm:presLayoutVars>
          <dgm:chMax val="0"/>
          <dgm:bulletEnabled val="1"/>
        </dgm:presLayoutVars>
      </dgm:prSet>
      <dgm:spPr/>
    </dgm:pt>
    <dgm:pt modelId="{42616A46-98E0-49EA-BFE2-463DE010CB88}" type="pres">
      <dgm:prSet presAssocID="{384E8A53-C6A9-4EC8-B4A7-C865FEA4E47E}" presName="negativeSpace" presStyleCnt="0"/>
      <dgm:spPr/>
    </dgm:pt>
    <dgm:pt modelId="{C1F8B6EC-353E-4124-8B4F-B0F5B337704A}" type="pres">
      <dgm:prSet presAssocID="{384E8A53-C6A9-4EC8-B4A7-C865FEA4E47E}" presName="childText" presStyleLbl="conFgAcc1" presStyleIdx="0" presStyleCnt="3">
        <dgm:presLayoutVars>
          <dgm:bulletEnabled val="1"/>
        </dgm:presLayoutVars>
      </dgm:prSet>
      <dgm:spPr/>
    </dgm:pt>
    <dgm:pt modelId="{BB3A6A67-8347-4A76-BC46-095D2CB6AD42}" type="pres">
      <dgm:prSet presAssocID="{1BBD2DEC-8211-4529-990B-9AF79923C0EA}" presName="spaceBetweenRectangles" presStyleCnt="0"/>
      <dgm:spPr/>
    </dgm:pt>
    <dgm:pt modelId="{666B667B-CC15-4693-B4F0-5E329910AEBE}" type="pres">
      <dgm:prSet presAssocID="{11AC5A26-18CB-46E6-ABCB-E1E2B13FFA62}" presName="parentLin" presStyleCnt="0"/>
      <dgm:spPr/>
    </dgm:pt>
    <dgm:pt modelId="{F482AF21-3CB5-45FE-89BD-6EA28CDA93FC}" type="pres">
      <dgm:prSet presAssocID="{11AC5A26-18CB-46E6-ABCB-E1E2B13FFA62}" presName="parentLeftMargin" presStyleLbl="node1" presStyleIdx="0" presStyleCnt="3"/>
      <dgm:spPr/>
    </dgm:pt>
    <dgm:pt modelId="{4808B2EE-A0C5-4E22-9A21-F54B68FFE34A}" type="pres">
      <dgm:prSet presAssocID="{11AC5A26-18CB-46E6-ABCB-E1E2B13FFA62}" presName="parentText" presStyleLbl="node1" presStyleIdx="1" presStyleCnt="3">
        <dgm:presLayoutVars>
          <dgm:chMax val="0"/>
          <dgm:bulletEnabled val="1"/>
        </dgm:presLayoutVars>
      </dgm:prSet>
      <dgm:spPr/>
    </dgm:pt>
    <dgm:pt modelId="{4C71ED5B-8B89-4901-805F-984B1B0FF18C}" type="pres">
      <dgm:prSet presAssocID="{11AC5A26-18CB-46E6-ABCB-E1E2B13FFA62}" presName="negativeSpace" presStyleCnt="0"/>
      <dgm:spPr/>
    </dgm:pt>
    <dgm:pt modelId="{BA00E3A1-FA63-4421-B72B-5CCEA510E22D}" type="pres">
      <dgm:prSet presAssocID="{11AC5A26-18CB-46E6-ABCB-E1E2B13FFA62}" presName="childText" presStyleLbl="conFgAcc1" presStyleIdx="1" presStyleCnt="3">
        <dgm:presLayoutVars>
          <dgm:bulletEnabled val="1"/>
        </dgm:presLayoutVars>
      </dgm:prSet>
      <dgm:spPr/>
    </dgm:pt>
    <dgm:pt modelId="{283C88E1-C09C-4F26-AC66-EC2B86A5EF16}" type="pres">
      <dgm:prSet presAssocID="{77BE62DC-7249-4D32-ABF3-70646916A098}" presName="spaceBetweenRectangles" presStyleCnt="0"/>
      <dgm:spPr/>
    </dgm:pt>
    <dgm:pt modelId="{4101C01F-719C-4349-BAA4-CBC7D84B20F9}" type="pres">
      <dgm:prSet presAssocID="{C18DE894-5734-4F73-A646-03EFF7C3F676}" presName="parentLin" presStyleCnt="0"/>
      <dgm:spPr/>
    </dgm:pt>
    <dgm:pt modelId="{008ED3F9-0E92-49EF-B351-F1E59699FC72}" type="pres">
      <dgm:prSet presAssocID="{C18DE894-5734-4F73-A646-03EFF7C3F676}" presName="parentLeftMargin" presStyleLbl="node1" presStyleIdx="1" presStyleCnt="3"/>
      <dgm:spPr/>
    </dgm:pt>
    <dgm:pt modelId="{BAE403F8-AD1C-4472-9E4A-76062479A83E}" type="pres">
      <dgm:prSet presAssocID="{C18DE894-5734-4F73-A646-03EFF7C3F676}" presName="parentText" presStyleLbl="node1" presStyleIdx="2" presStyleCnt="3">
        <dgm:presLayoutVars>
          <dgm:chMax val="0"/>
          <dgm:bulletEnabled val="1"/>
        </dgm:presLayoutVars>
      </dgm:prSet>
      <dgm:spPr/>
    </dgm:pt>
    <dgm:pt modelId="{61FC4F33-93DF-4EA9-894E-F82D4F96F4D7}" type="pres">
      <dgm:prSet presAssocID="{C18DE894-5734-4F73-A646-03EFF7C3F676}" presName="negativeSpace" presStyleCnt="0"/>
      <dgm:spPr/>
    </dgm:pt>
    <dgm:pt modelId="{CC29D990-CACE-4DF5-9065-AD820D14FE5A}" type="pres">
      <dgm:prSet presAssocID="{C18DE894-5734-4F73-A646-03EFF7C3F676}" presName="childText" presStyleLbl="conFgAcc1" presStyleIdx="2" presStyleCnt="3">
        <dgm:presLayoutVars>
          <dgm:bulletEnabled val="1"/>
        </dgm:presLayoutVars>
      </dgm:prSet>
      <dgm:spPr/>
    </dgm:pt>
  </dgm:ptLst>
  <dgm:cxnLst>
    <dgm:cxn modelId="{BCB8E604-77D8-4F29-8CD1-B326B5C33FE5}" type="presOf" srcId="{19BC932C-0588-479C-8B84-A53340EC6813}" destId="{C1F8B6EC-353E-4124-8B4F-B0F5B337704A}" srcOrd="0" destOrd="0" presId="urn:microsoft.com/office/officeart/2005/8/layout/list1"/>
    <dgm:cxn modelId="{13679E14-7F04-4742-8F6E-1E4EC2DA9189}" type="presOf" srcId="{C18DE894-5734-4F73-A646-03EFF7C3F676}" destId="{008ED3F9-0E92-49EF-B351-F1E59699FC72}" srcOrd="0" destOrd="0" presId="urn:microsoft.com/office/officeart/2005/8/layout/list1"/>
    <dgm:cxn modelId="{484EA214-A072-4B64-8279-ACCFE7329022}" srcId="{384E8A53-C6A9-4EC8-B4A7-C865FEA4E47E}" destId="{99103D3B-D8BE-45C3-841C-26DEABC24860}" srcOrd="2" destOrd="0" parTransId="{4BE165F7-EE21-4939-85C9-650444960E3B}" sibTransId="{22958D33-8CF8-4185-81B4-3AF2C8A2A842}"/>
    <dgm:cxn modelId="{3C940D1F-79C3-4BBF-928E-136941895C25}" srcId="{384E8A53-C6A9-4EC8-B4A7-C865FEA4E47E}" destId="{6A7FC4DF-8335-4821-B616-748714FD0836}" srcOrd="1" destOrd="0" parTransId="{6A0B2A3B-5607-4724-983D-2B5288A9BA06}" sibTransId="{B99A81E3-9066-469B-AB0B-A6A3FD09E97F}"/>
    <dgm:cxn modelId="{A8AFC422-2458-4F99-9F21-8EA9A832BE99}" srcId="{C18DE894-5734-4F73-A646-03EFF7C3F676}" destId="{20BB0EA9-B43E-43BF-9352-BA42C28D5DE9}" srcOrd="1" destOrd="0" parTransId="{8913AD3C-2FA0-4ABE-B05D-30806FFDBF22}" sibTransId="{75C792AF-D7D3-498F-B1FA-A84FA3004811}"/>
    <dgm:cxn modelId="{880C7029-3F72-4805-982C-9247E9EA446E}" type="presOf" srcId="{8B633AF5-2EA6-4C71-8D28-2A25C2FDFDB2}" destId="{BA00E3A1-FA63-4421-B72B-5CCEA510E22D}" srcOrd="0" destOrd="0" presId="urn:microsoft.com/office/officeart/2005/8/layout/list1"/>
    <dgm:cxn modelId="{8305D829-677C-41EE-8DD4-38C52BC686D3}" type="presOf" srcId="{CBFE5C71-39E1-42D0-BD53-879DA8DD2225}" destId="{BA00E3A1-FA63-4421-B72B-5CCEA510E22D}" srcOrd="0" destOrd="1" presId="urn:microsoft.com/office/officeart/2005/8/layout/list1"/>
    <dgm:cxn modelId="{8232632F-BFAC-444C-8884-BDDAE8B970D5}" srcId="{11AC5A26-18CB-46E6-ABCB-E1E2B13FFA62}" destId="{A193475D-7D56-4C67-964B-5A9B489967E4}" srcOrd="2" destOrd="0" parTransId="{593E5198-A000-472F-B0B7-B34F722F9B5A}" sibTransId="{52D6C01B-6D45-4C71-AB5A-85B7C13E1A2F}"/>
    <dgm:cxn modelId="{38DE1633-E381-4BE9-AE33-16A658AC65E8}" type="presOf" srcId="{F22683C7-D5E4-4768-8150-8BCC07B42E2C}" destId="{BA00E3A1-FA63-4421-B72B-5CCEA510E22D}" srcOrd="0" destOrd="4" presId="urn:microsoft.com/office/officeart/2005/8/layout/list1"/>
    <dgm:cxn modelId="{09CF723F-CFBA-4E5C-A4EA-A7D076B74D20}" type="presOf" srcId="{E9599970-E339-4A5A-9301-1F4D0F7CAC34}" destId="{CC29D990-CACE-4DF5-9065-AD820D14FE5A}" srcOrd="0" destOrd="0" presId="urn:microsoft.com/office/officeart/2005/8/layout/list1"/>
    <dgm:cxn modelId="{ABF0FD5B-0A7C-4E6B-A56D-8B20265394B7}" srcId="{11AC5A26-18CB-46E6-ABCB-E1E2B13FFA62}" destId="{3B33B666-3EB3-4775-9014-B06D918CBAA7}" srcOrd="3" destOrd="0" parTransId="{6E9C0B95-651D-4636-88FB-66965B7FBEC6}" sibTransId="{6DF9A5A7-04FE-4FB2-8300-54B302333713}"/>
    <dgm:cxn modelId="{BEECB160-3FF1-4ADE-9BE2-1A46012E6848}" srcId="{C18DE894-5734-4F73-A646-03EFF7C3F676}" destId="{E9599970-E339-4A5A-9301-1F4D0F7CAC34}" srcOrd="0" destOrd="0" parTransId="{6BCB401E-E81B-4C36-B9E9-BBB78677BD7B}" sibTransId="{3AAEDEDD-200E-4BA0-BB36-48B8A5F8D940}"/>
    <dgm:cxn modelId="{C7F2BF63-1DF2-4908-9157-B3ED2E110888}" type="presOf" srcId="{384E8A53-C6A9-4EC8-B4A7-C865FEA4E47E}" destId="{07B53B4C-8BC5-4332-9D75-2B7A6F050768}" srcOrd="1" destOrd="0" presId="urn:microsoft.com/office/officeart/2005/8/layout/list1"/>
    <dgm:cxn modelId="{85634244-D7CA-4071-91A5-9C2919D2BB74}" type="presOf" srcId="{F21A67E8-D667-46C9-9F68-098C9D815B5A}" destId="{CC29D990-CACE-4DF5-9065-AD820D14FE5A}" srcOrd="0" destOrd="2" presId="urn:microsoft.com/office/officeart/2005/8/layout/list1"/>
    <dgm:cxn modelId="{E3C6DC48-2141-4F14-8299-A4B205F122A7}" type="presOf" srcId="{3B33B666-3EB3-4775-9014-B06D918CBAA7}" destId="{BA00E3A1-FA63-4421-B72B-5CCEA510E22D}" srcOrd="0" destOrd="3" presId="urn:microsoft.com/office/officeart/2005/8/layout/list1"/>
    <dgm:cxn modelId="{3AA6596B-E99C-45EE-8271-9B4B3733B62C}" type="presOf" srcId="{20BB0EA9-B43E-43BF-9352-BA42C28D5DE9}" destId="{CC29D990-CACE-4DF5-9065-AD820D14FE5A}" srcOrd="0" destOrd="1" presId="urn:microsoft.com/office/officeart/2005/8/layout/list1"/>
    <dgm:cxn modelId="{EC74A54F-5C2D-4CD6-ACAA-1E40938E5BAD}" type="presOf" srcId="{B4A758A6-F65B-41AA-B371-5A860C7CABFF}" destId="{CC29D990-CACE-4DF5-9065-AD820D14FE5A}" srcOrd="0" destOrd="3" presId="urn:microsoft.com/office/officeart/2005/8/layout/list1"/>
    <dgm:cxn modelId="{43FE6270-084F-48EF-8B7C-2E48A0694DEF}" srcId="{41633234-04F0-41D8-BED2-AF32017E9D9A}" destId="{384E8A53-C6A9-4EC8-B4A7-C865FEA4E47E}" srcOrd="0" destOrd="0" parTransId="{EA9D5F2F-4093-4661-A462-36B19494179A}" sibTransId="{1BBD2DEC-8211-4529-990B-9AF79923C0EA}"/>
    <dgm:cxn modelId="{B2121256-0DC8-44B6-9BDB-4CCBDAA83814}" srcId="{11AC5A26-18CB-46E6-ABCB-E1E2B13FFA62}" destId="{CBFE5C71-39E1-42D0-BD53-879DA8DD2225}" srcOrd="1" destOrd="0" parTransId="{54E0135C-0F4D-4CED-9029-C6B57487DBD1}" sibTransId="{7B7232C7-A085-4860-A35E-4A7051AD98B1}"/>
    <dgm:cxn modelId="{23C73056-FB73-4EBB-A0E6-BA026BDFBCDE}" type="presOf" srcId="{C18DE894-5734-4F73-A646-03EFF7C3F676}" destId="{BAE403F8-AD1C-4472-9E4A-76062479A83E}" srcOrd="1" destOrd="0" presId="urn:microsoft.com/office/officeart/2005/8/layout/list1"/>
    <dgm:cxn modelId="{725F1A77-9E3F-4AE3-A7A2-A0BF8532424B}" type="presOf" srcId="{11AC5A26-18CB-46E6-ABCB-E1E2B13FFA62}" destId="{F482AF21-3CB5-45FE-89BD-6EA28CDA93FC}" srcOrd="0" destOrd="0" presId="urn:microsoft.com/office/officeart/2005/8/layout/list1"/>
    <dgm:cxn modelId="{8A1E897F-757F-4F2B-B7EC-8EA6D0613C27}" type="presOf" srcId="{6A7FC4DF-8335-4821-B616-748714FD0836}" destId="{C1F8B6EC-353E-4124-8B4F-B0F5B337704A}" srcOrd="0" destOrd="1" presId="urn:microsoft.com/office/officeart/2005/8/layout/list1"/>
    <dgm:cxn modelId="{9A286D9B-76A1-4A3B-9B09-3D9C4A753AC1}" type="presOf" srcId="{A193475D-7D56-4C67-964B-5A9B489967E4}" destId="{BA00E3A1-FA63-4421-B72B-5CCEA510E22D}" srcOrd="0" destOrd="2" presId="urn:microsoft.com/office/officeart/2005/8/layout/list1"/>
    <dgm:cxn modelId="{7E0B48A2-BDD8-4B0A-93EC-199FF779795E}" type="presOf" srcId="{11AC5A26-18CB-46E6-ABCB-E1E2B13FFA62}" destId="{4808B2EE-A0C5-4E22-9A21-F54B68FFE34A}" srcOrd="1" destOrd="0" presId="urn:microsoft.com/office/officeart/2005/8/layout/list1"/>
    <dgm:cxn modelId="{A8F69EA9-0B73-4964-BBCA-BEE5AB0567CF}" type="presOf" srcId="{99103D3B-D8BE-45C3-841C-26DEABC24860}" destId="{C1F8B6EC-353E-4124-8B4F-B0F5B337704A}" srcOrd="0" destOrd="2" presId="urn:microsoft.com/office/officeart/2005/8/layout/list1"/>
    <dgm:cxn modelId="{0F540EAA-AA68-40DC-8B0D-F974C0D8BC56}" srcId="{11AC5A26-18CB-46E6-ABCB-E1E2B13FFA62}" destId="{8B633AF5-2EA6-4C71-8D28-2A25C2FDFDB2}" srcOrd="0" destOrd="0" parTransId="{670D0998-B17F-4ADB-AF2A-185B2134523B}" sibTransId="{5F1AF0AB-1C41-484D-886F-004E9D583E6A}"/>
    <dgm:cxn modelId="{294068AE-AB2A-43A3-9F44-D9027E412416}" srcId="{41633234-04F0-41D8-BED2-AF32017E9D9A}" destId="{11AC5A26-18CB-46E6-ABCB-E1E2B13FFA62}" srcOrd="1" destOrd="0" parTransId="{E51F7057-86EA-4CD8-A742-F9486232F6B6}" sibTransId="{77BE62DC-7249-4D32-ABF3-70646916A098}"/>
    <dgm:cxn modelId="{23721DB3-CF3D-4DDB-BE21-71413F68DDBD}" srcId="{384E8A53-C6A9-4EC8-B4A7-C865FEA4E47E}" destId="{19BC932C-0588-479C-8B84-A53340EC6813}" srcOrd="0" destOrd="0" parTransId="{57C5AF72-1B6C-4908-B746-45466589A837}" sibTransId="{9B57D1B3-664B-470F-A5BE-93901A743AE4}"/>
    <dgm:cxn modelId="{34AA8FD0-9D1A-4B09-9015-77CB546ED1D2}" srcId="{41633234-04F0-41D8-BED2-AF32017E9D9A}" destId="{C18DE894-5734-4F73-A646-03EFF7C3F676}" srcOrd="2" destOrd="0" parTransId="{48393DFD-955C-4634-8F54-0A5CA031BC75}" sibTransId="{B6E0FBED-68E8-4065-ACA4-9FFA44ED3D42}"/>
    <dgm:cxn modelId="{714DC2D5-BA42-4392-8E64-BD31D3714BD5}" type="presOf" srcId="{384E8A53-C6A9-4EC8-B4A7-C865FEA4E47E}" destId="{1A091AD7-2903-4651-A196-D817C11E9053}" srcOrd="0" destOrd="0" presId="urn:microsoft.com/office/officeart/2005/8/layout/list1"/>
    <dgm:cxn modelId="{4E746DDC-282F-40BC-8C50-B2AD00132DED}" type="presOf" srcId="{41633234-04F0-41D8-BED2-AF32017E9D9A}" destId="{63975EC8-37B5-4DF1-8635-FAF7E829BBC3}" srcOrd="0" destOrd="0" presId="urn:microsoft.com/office/officeart/2005/8/layout/list1"/>
    <dgm:cxn modelId="{246B23DE-4B09-4547-B404-C859AA00CF8F}" srcId="{11AC5A26-18CB-46E6-ABCB-E1E2B13FFA62}" destId="{F22683C7-D5E4-4768-8150-8BCC07B42E2C}" srcOrd="4" destOrd="0" parTransId="{FE8CDCFD-A209-435B-A92D-BC113228CD60}" sibTransId="{0D799D26-AA0B-4CC1-8C4B-5BA90AA6444D}"/>
    <dgm:cxn modelId="{B67868E6-B917-4608-94B8-410625D3A361}" srcId="{C18DE894-5734-4F73-A646-03EFF7C3F676}" destId="{B4A758A6-F65B-41AA-B371-5A860C7CABFF}" srcOrd="3" destOrd="0" parTransId="{D39CB409-FDF7-4210-942D-7ED79D3BE101}" sibTransId="{84574001-2E6D-4548-80B8-16304B93E33A}"/>
    <dgm:cxn modelId="{3D5A40ED-542A-4B3F-97C4-F1F21AFE2819}" srcId="{C18DE894-5734-4F73-A646-03EFF7C3F676}" destId="{F21A67E8-D667-46C9-9F68-098C9D815B5A}" srcOrd="2" destOrd="0" parTransId="{5D0F00B1-A1B3-466B-96E7-39DC819DCE63}" sibTransId="{FDB81A0B-6E42-4142-AD4D-8A81CC446F31}"/>
    <dgm:cxn modelId="{B82B99A2-CC33-4DB2-A735-12F4ADD765CA}" type="presParOf" srcId="{63975EC8-37B5-4DF1-8635-FAF7E829BBC3}" destId="{4B502D05-F370-4035-B2BA-354478D6066B}" srcOrd="0" destOrd="0" presId="urn:microsoft.com/office/officeart/2005/8/layout/list1"/>
    <dgm:cxn modelId="{BF625575-D470-46B7-8EDD-6329AFB087C0}" type="presParOf" srcId="{4B502D05-F370-4035-B2BA-354478D6066B}" destId="{1A091AD7-2903-4651-A196-D817C11E9053}" srcOrd="0" destOrd="0" presId="urn:microsoft.com/office/officeart/2005/8/layout/list1"/>
    <dgm:cxn modelId="{C44F207D-6BE8-4785-8C07-89987AFB2B4A}" type="presParOf" srcId="{4B502D05-F370-4035-B2BA-354478D6066B}" destId="{07B53B4C-8BC5-4332-9D75-2B7A6F050768}" srcOrd="1" destOrd="0" presId="urn:microsoft.com/office/officeart/2005/8/layout/list1"/>
    <dgm:cxn modelId="{AA5F65D4-4423-44F2-AB20-31A0A6104D78}" type="presParOf" srcId="{63975EC8-37B5-4DF1-8635-FAF7E829BBC3}" destId="{42616A46-98E0-49EA-BFE2-463DE010CB88}" srcOrd="1" destOrd="0" presId="urn:microsoft.com/office/officeart/2005/8/layout/list1"/>
    <dgm:cxn modelId="{F7891626-4DFA-4678-9D35-545EAE23E509}" type="presParOf" srcId="{63975EC8-37B5-4DF1-8635-FAF7E829BBC3}" destId="{C1F8B6EC-353E-4124-8B4F-B0F5B337704A}" srcOrd="2" destOrd="0" presId="urn:microsoft.com/office/officeart/2005/8/layout/list1"/>
    <dgm:cxn modelId="{A9B583B8-666F-49E6-9DDA-1B82D139842D}" type="presParOf" srcId="{63975EC8-37B5-4DF1-8635-FAF7E829BBC3}" destId="{BB3A6A67-8347-4A76-BC46-095D2CB6AD42}" srcOrd="3" destOrd="0" presId="urn:microsoft.com/office/officeart/2005/8/layout/list1"/>
    <dgm:cxn modelId="{56917397-5298-4690-BB71-A5B0F9E27D1F}" type="presParOf" srcId="{63975EC8-37B5-4DF1-8635-FAF7E829BBC3}" destId="{666B667B-CC15-4693-B4F0-5E329910AEBE}" srcOrd="4" destOrd="0" presId="urn:microsoft.com/office/officeart/2005/8/layout/list1"/>
    <dgm:cxn modelId="{D61FA36C-3A40-4C7B-BE46-07E752B389BA}" type="presParOf" srcId="{666B667B-CC15-4693-B4F0-5E329910AEBE}" destId="{F482AF21-3CB5-45FE-89BD-6EA28CDA93FC}" srcOrd="0" destOrd="0" presId="urn:microsoft.com/office/officeart/2005/8/layout/list1"/>
    <dgm:cxn modelId="{DF56E15B-60C1-4C1D-A8D1-7B7482A44FF6}" type="presParOf" srcId="{666B667B-CC15-4693-B4F0-5E329910AEBE}" destId="{4808B2EE-A0C5-4E22-9A21-F54B68FFE34A}" srcOrd="1" destOrd="0" presId="urn:microsoft.com/office/officeart/2005/8/layout/list1"/>
    <dgm:cxn modelId="{D412459B-937D-4557-A6C6-2AE8057E3958}" type="presParOf" srcId="{63975EC8-37B5-4DF1-8635-FAF7E829BBC3}" destId="{4C71ED5B-8B89-4901-805F-984B1B0FF18C}" srcOrd="5" destOrd="0" presId="urn:microsoft.com/office/officeart/2005/8/layout/list1"/>
    <dgm:cxn modelId="{B295B8AA-7038-4987-8FD3-62C51365B737}" type="presParOf" srcId="{63975EC8-37B5-4DF1-8635-FAF7E829BBC3}" destId="{BA00E3A1-FA63-4421-B72B-5CCEA510E22D}" srcOrd="6" destOrd="0" presId="urn:microsoft.com/office/officeart/2005/8/layout/list1"/>
    <dgm:cxn modelId="{8636F5A9-3BB3-49A6-9D3C-C21E4D19C49F}" type="presParOf" srcId="{63975EC8-37B5-4DF1-8635-FAF7E829BBC3}" destId="{283C88E1-C09C-4F26-AC66-EC2B86A5EF16}" srcOrd="7" destOrd="0" presId="urn:microsoft.com/office/officeart/2005/8/layout/list1"/>
    <dgm:cxn modelId="{DE1E6836-3AF7-4232-9BD2-6644B6A5DE24}" type="presParOf" srcId="{63975EC8-37B5-4DF1-8635-FAF7E829BBC3}" destId="{4101C01F-719C-4349-BAA4-CBC7D84B20F9}" srcOrd="8" destOrd="0" presId="urn:microsoft.com/office/officeart/2005/8/layout/list1"/>
    <dgm:cxn modelId="{374A00BE-F2BD-47DF-9025-4FF82596142D}" type="presParOf" srcId="{4101C01F-719C-4349-BAA4-CBC7D84B20F9}" destId="{008ED3F9-0E92-49EF-B351-F1E59699FC72}" srcOrd="0" destOrd="0" presId="urn:microsoft.com/office/officeart/2005/8/layout/list1"/>
    <dgm:cxn modelId="{9DBB5618-9185-41F9-AA41-CE36B53D0722}" type="presParOf" srcId="{4101C01F-719C-4349-BAA4-CBC7D84B20F9}" destId="{BAE403F8-AD1C-4472-9E4A-76062479A83E}" srcOrd="1" destOrd="0" presId="urn:microsoft.com/office/officeart/2005/8/layout/list1"/>
    <dgm:cxn modelId="{C5E383E3-1460-47D0-804C-F3906A34259E}" type="presParOf" srcId="{63975EC8-37B5-4DF1-8635-FAF7E829BBC3}" destId="{61FC4F33-93DF-4EA9-894E-F82D4F96F4D7}" srcOrd="9" destOrd="0" presId="urn:microsoft.com/office/officeart/2005/8/layout/list1"/>
    <dgm:cxn modelId="{F069AF92-B71E-4615-B4CE-0FB2078C36AA}" type="presParOf" srcId="{63975EC8-37B5-4DF1-8635-FAF7E829BBC3}" destId="{CC29D990-CACE-4DF5-9065-AD820D14FE5A}"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62AACC-0426-4BCE-901F-CE1782C78E2C}" type="doc">
      <dgm:prSet loTypeId="urn:microsoft.com/office/officeart/2005/8/layout/lProcess2" loCatId="list" qsTypeId="urn:microsoft.com/office/officeart/2005/8/quickstyle/simple5" qsCatId="simple" csTypeId="urn:microsoft.com/office/officeart/2005/8/colors/accent0_1" csCatId="mainScheme" phldr="1"/>
      <dgm:spPr/>
      <dgm:t>
        <a:bodyPr/>
        <a:lstStyle/>
        <a:p>
          <a:endParaRPr lang="en-US"/>
        </a:p>
      </dgm:t>
    </dgm:pt>
    <dgm:pt modelId="{A53410F3-AA25-4B38-BA20-A61E706F246E}">
      <dgm:prSet phldrT="[Text]"/>
      <dgm:spPr/>
      <dgm:t>
        <a:bodyPr/>
        <a:lstStyle/>
        <a:p>
          <a:r>
            <a:rPr lang="en-US" dirty="0">
              <a:latin typeface="Arial"/>
              <a:cs typeface="Arial"/>
            </a:rPr>
            <a:t>Current State</a:t>
          </a:r>
        </a:p>
      </dgm:t>
    </dgm:pt>
    <dgm:pt modelId="{335E1349-DC89-4023-B3EB-F5DC097E7A18}" type="parTrans" cxnId="{B70AB408-5FAE-4995-B8CA-A96E999EF37A}">
      <dgm:prSet/>
      <dgm:spPr/>
      <dgm:t>
        <a:bodyPr/>
        <a:lstStyle/>
        <a:p>
          <a:endParaRPr lang="en-US"/>
        </a:p>
      </dgm:t>
    </dgm:pt>
    <dgm:pt modelId="{249D733E-3B65-44F0-9830-E82B18013685}" type="sibTrans" cxnId="{B70AB408-5FAE-4995-B8CA-A96E999EF37A}">
      <dgm:prSet/>
      <dgm:spPr/>
      <dgm:t>
        <a:bodyPr/>
        <a:lstStyle/>
        <a:p>
          <a:endParaRPr lang="en-US"/>
        </a:p>
      </dgm:t>
    </dgm:pt>
    <dgm:pt modelId="{9D15247F-0B5B-4B32-B6F6-10800EE29C45}">
      <dgm:prSet phldrT="[Text]" custT="1"/>
      <dgm:spPr/>
      <dgm:t>
        <a:bodyPr/>
        <a:lstStyle/>
        <a:p>
          <a:pPr rtl="0"/>
          <a:r>
            <a:rPr lang="en-US" sz="1800" dirty="0">
              <a:latin typeface="Arial"/>
              <a:cs typeface="Arial"/>
            </a:rPr>
            <a:t> Stuck</a:t>
          </a:r>
        </a:p>
      </dgm:t>
    </dgm:pt>
    <dgm:pt modelId="{7A6C4B13-1533-48BF-8E5B-B88E9623BF50}" type="parTrans" cxnId="{874FCAA6-5B3A-4FC6-A4B6-4B5A1BB95EA2}">
      <dgm:prSet/>
      <dgm:spPr/>
      <dgm:t>
        <a:bodyPr/>
        <a:lstStyle/>
        <a:p>
          <a:endParaRPr lang="en-US"/>
        </a:p>
      </dgm:t>
    </dgm:pt>
    <dgm:pt modelId="{2691DB88-DAED-47DC-B1C9-D1D3EFF95060}" type="sibTrans" cxnId="{874FCAA6-5B3A-4FC6-A4B6-4B5A1BB95EA2}">
      <dgm:prSet/>
      <dgm:spPr/>
      <dgm:t>
        <a:bodyPr/>
        <a:lstStyle/>
        <a:p>
          <a:endParaRPr lang="en-US"/>
        </a:p>
      </dgm:t>
    </dgm:pt>
    <dgm:pt modelId="{48CF5A75-B318-4E05-8D26-FFFE3DA6317D}">
      <dgm:prSet phldrT="[Text]" custT="1"/>
      <dgm:spPr/>
      <dgm:t>
        <a:bodyPr/>
        <a:lstStyle/>
        <a:p>
          <a:pPr rtl="0"/>
          <a:r>
            <a:rPr lang="en-US" sz="1800" dirty="0">
              <a:latin typeface="Arial"/>
              <a:cs typeface="Arial"/>
            </a:rPr>
            <a:t> Negative Thinking</a:t>
          </a:r>
        </a:p>
      </dgm:t>
    </dgm:pt>
    <dgm:pt modelId="{56A2AB3B-6138-435E-BFE6-CA19841CC9DD}" type="parTrans" cxnId="{96CA4094-7EF7-43FF-BD06-CDB561460AC6}">
      <dgm:prSet/>
      <dgm:spPr/>
      <dgm:t>
        <a:bodyPr/>
        <a:lstStyle/>
        <a:p>
          <a:endParaRPr lang="en-US"/>
        </a:p>
      </dgm:t>
    </dgm:pt>
    <dgm:pt modelId="{E166ED64-BF14-4290-9E8E-9B01ACC339CA}" type="sibTrans" cxnId="{96CA4094-7EF7-43FF-BD06-CDB561460AC6}">
      <dgm:prSet/>
      <dgm:spPr/>
      <dgm:t>
        <a:bodyPr/>
        <a:lstStyle/>
        <a:p>
          <a:endParaRPr lang="en-US"/>
        </a:p>
      </dgm:t>
    </dgm:pt>
    <dgm:pt modelId="{4D7884CE-9704-4911-8F14-83DFBB6C74D9}">
      <dgm:prSet phldrT="[Text]"/>
      <dgm:spPr/>
      <dgm:t>
        <a:bodyPr/>
        <a:lstStyle/>
        <a:p>
          <a:r>
            <a:rPr lang="en-US" dirty="0">
              <a:latin typeface="Arial"/>
              <a:cs typeface="Arial"/>
            </a:rPr>
            <a:t>Desired State</a:t>
          </a:r>
        </a:p>
      </dgm:t>
    </dgm:pt>
    <dgm:pt modelId="{BAB4669D-4116-4AB6-8CDB-216577F4418E}" type="parTrans" cxnId="{6AAC4BC8-A2D2-47E2-8A14-DBA7EB44A018}">
      <dgm:prSet/>
      <dgm:spPr/>
      <dgm:t>
        <a:bodyPr/>
        <a:lstStyle/>
        <a:p>
          <a:endParaRPr lang="en-US"/>
        </a:p>
      </dgm:t>
    </dgm:pt>
    <dgm:pt modelId="{F3ECF8C9-9C2E-46B0-94DB-F22300032406}" type="sibTrans" cxnId="{6AAC4BC8-A2D2-47E2-8A14-DBA7EB44A018}">
      <dgm:prSet/>
      <dgm:spPr/>
      <dgm:t>
        <a:bodyPr/>
        <a:lstStyle/>
        <a:p>
          <a:endParaRPr lang="en-US"/>
        </a:p>
      </dgm:t>
    </dgm:pt>
    <dgm:pt modelId="{B6BD8A3E-C3F5-48C7-A6DD-668D54337C95}">
      <dgm:prSet phldrT="[Text]" custT="1"/>
      <dgm:spPr/>
      <dgm:t>
        <a:bodyPr/>
        <a:lstStyle/>
        <a:p>
          <a:pPr rtl="0"/>
          <a:r>
            <a:rPr lang="en-US" sz="1800" dirty="0">
              <a:latin typeface="Arial"/>
              <a:cs typeface="Arial"/>
            </a:rPr>
            <a:t> Having Options</a:t>
          </a:r>
        </a:p>
      </dgm:t>
    </dgm:pt>
    <dgm:pt modelId="{D2CAC97E-F8A5-440E-BF66-868F4AA02884}" type="parTrans" cxnId="{448D2796-2029-47EE-A757-1EC59215D514}">
      <dgm:prSet/>
      <dgm:spPr/>
      <dgm:t>
        <a:bodyPr/>
        <a:lstStyle/>
        <a:p>
          <a:endParaRPr lang="en-US"/>
        </a:p>
      </dgm:t>
    </dgm:pt>
    <dgm:pt modelId="{4C9DEC1A-0C4B-4B03-BCC6-3700445B75FC}" type="sibTrans" cxnId="{448D2796-2029-47EE-A757-1EC59215D514}">
      <dgm:prSet/>
      <dgm:spPr/>
      <dgm:t>
        <a:bodyPr/>
        <a:lstStyle/>
        <a:p>
          <a:endParaRPr lang="en-US"/>
        </a:p>
      </dgm:t>
    </dgm:pt>
    <dgm:pt modelId="{AC8C1283-B770-4B81-9D9B-7690F9A93005}">
      <dgm:prSet phldrT="[Text]" custT="1"/>
      <dgm:spPr/>
      <dgm:t>
        <a:bodyPr/>
        <a:lstStyle/>
        <a:p>
          <a:pPr rtl="0"/>
          <a:r>
            <a:rPr lang="en-US" sz="1800" dirty="0">
              <a:latin typeface="Arial"/>
              <a:cs typeface="Arial"/>
            </a:rPr>
            <a:t> Positive Thinking</a:t>
          </a:r>
        </a:p>
      </dgm:t>
    </dgm:pt>
    <dgm:pt modelId="{32D7A333-14E9-4A1D-9EA2-39201C0CFF3D}" type="parTrans" cxnId="{0A638B86-4078-425A-BC7C-B54CDF0CF418}">
      <dgm:prSet/>
      <dgm:spPr/>
      <dgm:t>
        <a:bodyPr/>
        <a:lstStyle/>
        <a:p>
          <a:endParaRPr lang="en-US"/>
        </a:p>
      </dgm:t>
    </dgm:pt>
    <dgm:pt modelId="{DC979C7E-73EF-452D-AB47-C9D087432044}" type="sibTrans" cxnId="{0A638B86-4078-425A-BC7C-B54CDF0CF418}">
      <dgm:prSet/>
      <dgm:spPr/>
      <dgm:t>
        <a:bodyPr/>
        <a:lstStyle/>
        <a:p>
          <a:endParaRPr lang="en-US"/>
        </a:p>
      </dgm:t>
    </dgm:pt>
    <dgm:pt modelId="{8CE99AE1-E35B-4204-A6DD-45301588ED1D}">
      <dgm:prSet phldrT="[Text]"/>
      <dgm:spPr/>
      <dgm:t>
        <a:bodyPr/>
        <a:lstStyle/>
        <a:p>
          <a:r>
            <a:rPr lang="en-US" dirty="0">
              <a:latin typeface="Arial"/>
              <a:cs typeface="Arial"/>
            </a:rPr>
            <a:t>Questions</a:t>
          </a:r>
        </a:p>
      </dgm:t>
    </dgm:pt>
    <dgm:pt modelId="{AF84E4E0-4CE0-489F-A793-7DFA01881DAE}" type="parTrans" cxnId="{3DD09B88-0FA7-4A02-A8B5-C46FEC4ED487}">
      <dgm:prSet/>
      <dgm:spPr/>
      <dgm:t>
        <a:bodyPr/>
        <a:lstStyle/>
        <a:p>
          <a:endParaRPr lang="en-US"/>
        </a:p>
      </dgm:t>
    </dgm:pt>
    <dgm:pt modelId="{259130AC-6D9E-4D24-8711-7B216408AC14}" type="sibTrans" cxnId="{3DD09B88-0FA7-4A02-A8B5-C46FEC4ED487}">
      <dgm:prSet/>
      <dgm:spPr/>
      <dgm:t>
        <a:bodyPr/>
        <a:lstStyle/>
        <a:p>
          <a:endParaRPr lang="en-US"/>
        </a:p>
      </dgm:t>
    </dgm:pt>
    <dgm:pt modelId="{A289685F-5769-443A-B9AA-213A51BCE764}">
      <dgm:prSet phldrT="[Text]"/>
      <dgm:spPr/>
      <dgm:t>
        <a:bodyPr/>
        <a:lstStyle/>
        <a:p>
          <a:pPr rtl="0"/>
          <a:r>
            <a:rPr lang="en-US" dirty="0">
              <a:latin typeface="Arial"/>
              <a:cs typeface="Arial"/>
            </a:rPr>
            <a:t>If you set your current feelings aside, what are the positives with this situation? </a:t>
          </a:r>
        </a:p>
      </dgm:t>
    </dgm:pt>
    <dgm:pt modelId="{DDEB881E-563D-4120-80CA-03F6CD13E818}" type="parTrans" cxnId="{A510AF2B-E592-41D1-A60A-B812EAA94987}">
      <dgm:prSet/>
      <dgm:spPr/>
      <dgm:t>
        <a:bodyPr/>
        <a:lstStyle/>
        <a:p>
          <a:endParaRPr lang="en-US"/>
        </a:p>
      </dgm:t>
    </dgm:pt>
    <dgm:pt modelId="{DF87C634-794B-4932-BD00-08C3D4BE802A}" type="sibTrans" cxnId="{A510AF2B-E592-41D1-A60A-B812EAA94987}">
      <dgm:prSet/>
      <dgm:spPr/>
      <dgm:t>
        <a:bodyPr/>
        <a:lstStyle/>
        <a:p>
          <a:endParaRPr lang="en-US"/>
        </a:p>
      </dgm:t>
    </dgm:pt>
    <dgm:pt modelId="{AA09977A-523C-418F-AB38-D1F8BB574823}">
      <dgm:prSet phldrT="[Text]" custT="1"/>
      <dgm:spPr/>
      <dgm:t>
        <a:bodyPr/>
        <a:lstStyle/>
        <a:p>
          <a:pPr rtl="0"/>
          <a:r>
            <a:rPr lang="en-US" sz="1300" dirty="0">
              <a:latin typeface="Arial"/>
              <a:cs typeface="Arial"/>
            </a:rPr>
            <a:t>What’s keeping you from moving forward? </a:t>
          </a:r>
        </a:p>
        <a:p>
          <a:pPr rtl="0"/>
          <a:r>
            <a:rPr lang="en-US" sz="1300" dirty="0">
              <a:latin typeface="Arial"/>
              <a:cs typeface="Arial"/>
            </a:rPr>
            <a:t>Assuming you’re in total control, what are some options?  </a:t>
          </a:r>
        </a:p>
      </dgm:t>
    </dgm:pt>
    <dgm:pt modelId="{968DEFF0-02CA-417B-A52D-E3DEDE1D8797}" type="parTrans" cxnId="{96995E7D-3FD5-4D9B-B6B2-4A901521E094}">
      <dgm:prSet/>
      <dgm:spPr/>
      <dgm:t>
        <a:bodyPr/>
        <a:lstStyle/>
        <a:p>
          <a:endParaRPr lang="en-US"/>
        </a:p>
      </dgm:t>
    </dgm:pt>
    <dgm:pt modelId="{89019BF5-10F7-4EF2-9F0E-5514350F4CF9}" type="sibTrans" cxnId="{96995E7D-3FD5-4D9B-B6B2-4A901521E094}">
      <dgm:prSet/>
      <dgm:spPr/>
      <dgm:t>
        <a:bodyPr/>
        <a:lstStyle/>
        <a:p>
          <a:endParaRPr lang="en-US"/>
        </a:p>
      </dgm:t>
    </dgm:pt>
    <dgm:pt modelId="{BA3231E0-DF5E-4D66-AEDA-C80E94FB29D4}">
      <dgm:prSet phldrT="[Text]"/>
      <dgm:spPr/>
      <dgm:t>
        <a:bodyPr/>
        <a:lstStyle/>
        <a:p>
          <a:pPr rtl="0"/>
          <a:r>
            <a:rPr lang="en-US" dirty="0">
              <a:latin typeface="Arial"/>
              <a:cs typeface="Arial"/>
            </a:rPr>
            <a:t>What’s your hunch about how </a:t>
          </a:r>
          <a:r>
            <a:rPr lang="en-US" i="1" u="sng" dirty="0">
              <a:latin typeface="Arial"/>
              <a:cs typeface="Arial"/>
            </a:rPr>
            <a:t>students</a:t>
          </a:r>
          <a:r>
            <a:rPr lang="en-US" dirty="0">
              <a:latin typeface="Arial"/>
              <a:cs typeface="Arial"/>
            </a:rPr>
            <a:t> will respond to this? </a:t>
          </a:r>
        </a:p>
      </dgm:t>
    </dgm:pt>
    <dgm:pt modelId="{C9868602-145B-479F-BC19-2197D589AB27}" type="parTrans" cxnId="{CA7A99DF-74B3-42F4-8897-3495C573DB88}">
      <dgm:prSet/>
      <dgm:spPr/>
      <dgm:t>
        <a:bodyPr/>
        <a:lstStyle/>
        <a:p>
          <a:endParaRPr lang="en-US"/>
        </a:p>
      </dgm:t>
    </dgm:pt>
    <dgm:pt modelId="{CE495F4D-C0EE-4D6F-9D6B-F66660171B8A}" type="sibTrans" cxnId="{CA7A99DF-74B3-42F4-8897-3495C573DB88}">
      <dgm:prSet/>
      <dgm:spPr/>
      <dgm:t>
        <a:bodyPr/>
        <a:lstStyle/>
        <a:p>
          <a:endParaRPr lang="en-US"/>
        </a:p>
      </dgm:t>
    </dgm:pt>
    <dgm:pt modelId="{CC852BEF-3D97-4286-B99A-4AA8B3820092}">
      <dgm:prSet phldrT="[Text]" custT="1"/>
      <dgm:spPr/>
      <dgm:t>
        <a:bodyPr/>
        <a:lstStyle/>
        <a:p>
          <a:r>
            <a:rPr lang="en-US" sz="1800" dirty="0">
              <a:latin typeface="Arial"/>
              <a:cs typeface="Arial"/>
            </a:rPr>
            <a:t>Oneself</a:t>
          </a:r>
        </a:p>
      </dgm:t>
    </dgm:pt>
    <dgm:pt modelId="{B459EAC2-508D-44DB-8C64-AD74EAA6FED0}" type="parTrans" cxnId="{FAE6C17E-2872-41DF-AEEC-1CFC87407520}">
      <dgm:prSet/>
      <dgm:spPr/>
      <dgm:t>
        <a:bodyPr/>
        <a:lstStyle/>
        <a:p>
          <a:endParaRPr lang="en-US"/>
        </a:p>
      </dgm:t>
    </dgm:pt>
    <dgm:pt modelId="{23B3D21B-6C2E-457F-B665-63F3F0AFC70C}" type="sibTrans" cxnId="{FAE6C17E-2872-41DF-AEEC-1CFC87407520}">
      <dgm:prSet/>
      <dgm:spPr/>
      <dgm:t>
        <a:bodyPr/>
        <a:lstStyle/>
        <a:p>
          <a:endParaRPr lang="en-US"/>
        </a:p>
      </dgm:t>
    </dgm:pt>
    <dgm:pt modelId="{DD53A65C-C98C-4737-A5DC-E509597F65E0}">
      <dgm:prSet phldrT="[Text]" custT="1"/>
      <dgm:spPr/>
      <dgm:t>
        <a:bodyPr/>
        <a:lstStyle/>
        <a:p>
          <a:r>
            <a:rPr lang="en-US" sz="1800" dirty="0">
              <a:latin typeface="Arial"/>
              <a:cs typeface="Arial"/>
            </a:rPr>
            <a:t>Others</a:t>
          </a:r>
        </a:p>
      </dgm:t>
    </dgm:pt>
    <dgm:pt modelId="{5BD4A1E4-7EFC-48EF-A7AE-30EE5FEB87F0}" type="parTrans" cxnId="{F757D588-A293-4385-8663-344D5ED55A5B}">
      <dgm:prSet/>
      <dgm:spPr/>
      <dgm:t>
        <a:bodyPr/>
        <a:lstStyle/>
        <a:p>
          <a:endParaRPr lang="en-US"/>
        </a:p>
      </dgm:t>
    </dgm:pt>
    <dgm:pt modelId="{57A5EBEA-756B-43E8-8B17-5A5E23DC4208}" type="sibTrans" cxnId="{F757D588-A293-4385-8663-344D5ED55A5B}">
      <dgm:prSet/>
      <dgm:spPr/>
      <dgm:t>
        <a:bodyPr/>
        <a:lstStyle/>
        <a:p>
          <a:endParaRPr lang="en-US"/>
        </a:p>
      </dgm:t>
    </dgm:pt>
    <dgm:pt modelId="{A1882BE0-3D34-43EE-B87E-88A85BEC5615}" type="pres">
      <dgm:prSet presAssocID="{9262AACC-0426-4BCE-901F-CE1782C78E2C}" presName="theList" presStyleCnt="0">
        <dgm:presLayoutVars>
          <dgm:dir/>
          <dgm:animLvl val="lvl"/>
          <dgm:resizeHandles val="exact"/>
        </dgm:presLayoutVars>
      </dgm:prSet>
      <dgm:spPr/>
    </dgm:pt>
    <dgm:pt modelId="{38B86F9B-404B-4FF1-B8BB-BB372723FD6A}" type="pres">
      <dgm:prSet presAssocID="{A53410F3-AA25-4B38-BA20-A61E706F246E}" presName="compNode" presStyleCnt="0"/>
      <dgm:spPr/>
    </dgm:pt>
    <dgm:pt modelId="{A3B19A35-0175-4EF5-A86E-DD9CC9BCAB43}" type="pres">
      <dgm:prSet presAssocID="{A53410F3-AA25-4B38-BA20-A61E706F246E}" presName="aNode" presStyleLbl="bgShp" presStyleIdx="0" presStyleCnt="3"/>
      <dgm:spPr/>
    </dgm:pt>
    <dgm:pt modelId="{7A937B30-90FE-4D31-A3D9-3A2A4884AB00}" type="pres">
      <dgm:prSet presAssocID="{A53410F3-AA25-4B38-BA20-A61E706F246E}" presName="textNode" presStyleLbl="bgShp" presStyleIdx="0" presStyleCnt="3"/>
      <dgm:spPr/>
    </dgm:pt>
    <dgm:pt modelId="{9C77CCB6-17E0-48AC-897E-7597A9EA484E}" type="pres">
      <dgm:prSet presAssocID="{A53410F3-AA25-4B38-BA20-A61E706F246E}" presName="compChildNode" presStyleCnt="0"/>
      <dgm:spPr/>
    </dgm:pt>
    <dgm:pt modelId="{F0B6B9A2-FB94-4D82-8FF0-589641FD9F5D}" type="pres">
      <dgm:prSet presAssocID="{A53410F3-AA25-4B38-BA20-A61E706F246E}" presName="theInnerList" presStyleCnt="0"/>
      <dgm:spPr/>
    </dgm:pt>
    <dgm:pt modelId="{E8F90E28-39EA-476E-B723-E598EAA8FAFF}" type="pres">
      <dgm:prSet presAssocID="{9D15247F-0B5B-4B32-B6F6-10800EE29C45}" presName="childNode" presStyleLbl="node1" presStyleIdx="0" presStyleCnt="9">
        <dgm:presLayoutVars>
          <dgm:bulletEnabled val="1"/>
        </dgm:presLayoutVars>
      </dgm:prSet>
      <dgm:spPr/>
    </dgm:pt>
    <dgm:pt modelId="{5CF14490-7717-4DF1-A605-04CB27F4A63E}" type="pres">
      <dgm:prSet presAssocID="{9D15247F-0B5B-4B32-B6F6-10800EE29C45}" presName="aSpace2" presStyleCnt="0"/>
      <dgm:spPr/>
    </dgm:pt>
    <dgm:pt modelId="{A50D89DE-2D5D-4265-ACB3-6761248002C1}" type="pres">
      <dgm:prSet presAssocID="{48CF5A75-B318-4E05-8D26-FFFE3DA6317D}" presName="childNode" presStyleLbl="node1" presStyleIdx="1" presStyleCnt="9">
        <dgm:presLayoutVars>
          <dgm:bulletEnabled val="1"/>
        </dgm:presLayoutVars>
      </dgm:prSet>
      <dgm:spPr/>
    </dgm:pt>
    <dgm:pt modelId="{DA77DB9F-F74E-4729-A182-6B3F225CB165}" type="pres">
      <dgm:prSet presAssocID="{48CF5A75-B318-4E05-8D26-FFFE3DA6317D}" presName="aSpace2" presStyleCnt="0"/>
      <dgm:spPr/>
    </dgm:pt>
    <dgm:pt modelId="{CDA54376-38E6-4B92-AC15-95CECECF2D6A}" type="pres">
      <dgm:prSet presAssocID="{CC852BEF-3D97-4286-B99A-4AA8B3820092}" presName="childNode" presStyleLbl="node1" presStyleIdx="2" presStyleCnt="9">
        <dgm:presLayoutVars>
          <dgm:bulletEnabled val="1"/>
        </dgm:presLayoutVars>
      </dgm:prSet>
      <dgm:spPr/>
    </dgm:pt>
    <dgm:pt modelId="{15F336F6-B27C-4EDB-8519-2457B4779F24}" type="pres">
      <dgm:prSet presAssocID="{A53410F3-AA25-4B38-BA20-A61E706F246E}" presName="aSpace" presStyleCnt="0"/>
      <dgm:spPr/>
    </dgm:pt>
    <dgm:pt modelId="{BA60C2ED-9A26-4F25-9909-ADEC8F845E81}" type="pres">
      <dgm:prSet presAssocID="{4D7884CE-9704-4911-8F14-83DFBB6C74D9}" presName="compNode" presStyleCnt="0"/>
      <dgm:spPr/>
    </dgm:pt>
    <dgm:pt modelId="{62F064A9-24F1-4C28-A2F2-6C9E9BD36F2C}" type="pres">
      <dgm:prSet presAssocID="{4D7884CE-9704-4911-8F14-83DFBB6C74D9}" presName="aNode" presStyleLbl="bgShp" presStyleIdx="1" presStyleCnt="3"/>
      <dgm:spPr/>
    </dgm:pt>
    <dgm:pt modelId="{69A3917C-900B-482B-8EC4-C0CA3272F1A7}" type="pres">
      <dgm:prSet presAssocID="{4D7884CE-9704-4911-8F14-83DFBB6C74D9}" presName="textNode" presStyleLbl="bgShp" presStyleIdx="1" presStyleCnt="3"/>
      <dgm:spPr/>
    </dgm:pt>
    <dgm:pt modelId="{8584481D-3C12-4B83-8D9C-EAC49E252483}" type="pres">
      <dgm:prSet presAssocID="{4D7884CE-9704-4911-8F14-83DFBB6C74D9}" presName="compChildNode" presStyleCnt="0"/>
      <dgm:spPr/>
    </dgm:pt>
    <dgm:pt modelId="{F542F4F4-6FFC-4D6B-A00D-14D10D98DF75}" type="pres">
      <dgm:prSet presAssocID="{4D7884CE-9704-4911-8F14-83DFBB6C74D9}" presName="theInnerList" presStyleCnt="0"/>
      <dgm:spPr/>
    </dgm:pt>
    <dgm:pt modelId="{2C4011AC-F5E5-4337-BD41-F345B8BAE25B}" type="pres">
      <dgm:prSet presAssocID="{B6BD8A3E-C3F5-48C7-A6DD-668D54337C95}" presName="childNode" presStyleLbl="node1" presStyleIdx="3" presStyleCnt="9">
        <dgm:presLayoutVars>
          <dgm:bulletEnabled val="1"/>
        </dgm:presLayoutVars>
      </dgm:prSet>
      <dgm:spPr/>
    </dgm:pt>
    <dgm:pt modelId="{03815BAD-9F37-4FB7-834A-B3BFF4A4A780}" type="pres">
      <dgm:prSet presAssocID="{B6BD8A3E-C3F5-48C7-A6DD-668D54337C95}" presName="aSpace2" presStyleCnt="0"/>
      <dgm:spPr/>
    </dgm:pt>
    <dgm:pt modelId="{D5498021-DB03-445E-8D1B-803B810DB698}" type="pres">
      <dgm:prSet presAssocID="{AC8C1283-B770-4B81-9D9B-7690F9A93005}" presName="childNode" presStyleLbl="node1" presStyleIdx="4" presStyleCnt="9">
        <dgm:presLayoutVars>
          <dgm:bulletEnabled val="1"/>
        </dgm:presLayoutVars>
      </dgm:prSet>
      <dgm:spPr/>
    </dgm:pt>
    <dgm:pt modelId="{92512FC1-8CC1-4DDD-9773-BB98024ABA23}" type="pres">
      <dgm:prSet presAssocID="{AC8C1283-B770-4B81-9D9B-7690F9A93005}" presName="aSpace2" presStyleCnt="0"/>
      <dgm:spPr/>
    </dgm:pt>
    <dgm:pt modelId="{EA3199FD-ED77-4CDA-999A-BB2AD52D1441}" type="pres">
      <dgm:prSet presAssocID="{DD53A65C-C98C-4737-A5DC-E509597F65E0}" presName="childNode" presStyleLbl="node1" presStyleIdx="5" presStyleCnt="9">
        <dgm:presLayoutVars>
          <dgm:bulletEnabled val="1"/>
        </dgm:presLayoutVars>
      </dgm:prSet>
      <dgm:spPr/>
    </dgm:pt>
    <dgm:pt modelId="{0B460283-F5D8-4FF1-B451-087AE63A397C}" type="pres">
      <dgm:prSet presAssocID="{4D7884CE-9704-4911-8F14-83DFBB6C74D9}" presName="aSpace" presStyleCnt="0"/>
      <dgm:spPr/>
    </dgm:pt>
    <dgm:pt modelId="{5E0938AB-147F-42B2-BC2A-524A7FDCC975}" type="pres">
      <dgm:prSet presAssocID="{8CE99AE1-E35B-4204-A6DD-45301588ED1D}" presName="compNode" presStyleCnt="0"/>
      <dgm:spPr/>
    </dgm:pt>
    <dgm:pt modelId="{E6323A72-5AC9-411B-9FA9-1D1FF55B4AEB}" type="pres">
      <dgm:prSet presAssocID="{8CE99AE1-E35B-4204-A6DD-45301588ED1D}" presName="aNode" presStyleLbl="bgShp" presStyleIdx="2" presStyleCnt="3"/>
      <dgm:spPr/>
    </dgm:pt>
    <dgm:pt modelId="{9AD299A2-A9A0-4D22-9393-E5DA89A3C6FC}" type="pres">
      <dgm:prSet presAssocID="{8CE99AE1-E35B-4204-A6DD-45301588ED1D}" presName="textNode" presStyleLbl="bgShp" presStyleIdx="2" presStyleCnt="3"/>
      <dgm:spPr/>
    </dgm:pt>
    <dgm:pt modelId="{56CA7F50-3693-40AB-9672-A748E1F5C115}" type="pres">
      <dgm:prSet presAssocID="{8CE99AE1-E35B-4204-A6DD-45301588ED1D}" presName="compChildNode" presStyleCnt="0"/>
      <dgm:spPr/>
    </dgm:pt>
    <dgm:pt modelId="{4F2DDFA8-870A-4D82-8140-1E98C6BDAF18}" type="pres">
      <dgm:prSet presAssocID="{8CE99AE1-E35B-4204-A6DD-45301588ED1D}" presName="theInnerList" presStyleCnt="0"/>
      <dgm:spPr/>
    </dgm:pt>
    <dgm:pt modelId="{D4F06217-CEDD-4E60-AE53-1A260ED9636A}" type="pres">
      <dgm:prSet presAssocID="{AA09977A-523C-418F-AB38-D1F8BB574823}" presName="childNode" presStyleLbl="node1" presStyleIdx="6" presStyleCnt="9" custScaleX="101572" custScaleY="114314">
        <dgm:presLayoutVars>
          <dgm:bulletEnabled val="1"/>
        </dgm:presLayoutVars>
      </dgm:prSet>
      <dgm:spPr/>
    </dgm:pt>
    <dgm:pt modelId="{7EACDCB9-5AB1-436A-8DA6-D91D18B36EF9}" type="pres">
      <dgm:prSet presAssocID="{AA09977A-523C-418F-AB38-D1F8BB574823}" presName="aSpace2" presStyleCnt="0"/>
      <dgm:spPr/>
    </dgm:pt>
    <dgm:pt modelId="{4EF8D131-1B74-43CF-BE31-29562B660083}" type="pres">
      <dgm:prSet presAssocID="{A289685F-5769-443A-B9AA-213A51BCE764}" presName="childNode" presStyleLbl="node1" presStyleIdx="7" presStyleCnt="9">
        <dgm:presLayoutVars>
          <dgm:bulletEnabled val="1"/>
        </dgm:presLayoutVars>
      </dgm:prSet>
      <dgm:spPr/>
    </dgm:pt>
    <dgm:pt modelId="{05D55D1F-E574-4058-ADAE-75E35077B191}" type="pres">
      <dgm:prSet presAssocID="{A289685F-5769-443A-B9AA-213A51BCE764}" presName="aSpace2" presStyleCnt="0"/>
      <dgm:spPr/>
    </dgm:pt>
    <dgm:pt modelId="{CDAD808A-4081-45AD-BB27-EC68A0F588D6}" type="pres">
      <dgm:prSet presAssocID="{BA3231E0-DF5E-4D66-AEDA-C80E94FB29D4}" presName="childNode" presStyleLbl="node1" presStyleIdx="8" presStyleCnt="9">
        <dgm:presLayoutVars>
          <dgm:bulletEnabled val="1"/>
        </dgm:presLayoutVars>
      </dgm:prSet>
      <dgm:spPr/>
    </dgm:pt>
  </dgm:ptLst>
  <dgm:cxnLst>
    <dgm:cxn modelId="{B70AB408-5FAE-4995-B8CA-A96E999EF37A}" srcId="{9262AACC-0426-4BCE-901F-CE1782C78E2C}" destId="{A53410F3-AA25-4B38-BA20-A61E706F246E}" srcOrd="0" destOrd="0" parTransId="{335E1349-DC89-4023-B3EB-F5DC097E7A18}" sibTransId="{249D733E-3B65-44F0-9830-E82B18013685}"/>
    <dgm:cxn modelId="{A510AF2B-E592-41D1-A60A-B812EAA94987}" srcId="{8CE99AE1-E35B-4204-A6DD-45301588ED1D}" destId="{A289685F-5769-443A-B9AA-213A51BCE764}" srcOrd="1" destOrd="0" parTransId="{DDEB881E-563D-4120-80CA-03F6CD13E818}" sibTransId="{DF87C634-794B-4932-BD00-08C3D4BE802A}"/>
    <dgm:cxn modelId="{3D057334-A21D-4D4E-BE99-68DE67BF0F0B}" type="presOf" srcId="{DD53A65C-C98C-4737-A5DC-E509597F65E0}" destId="{EA3199FD-ED77-4CDA-999A-BB2AD52D1441}" srcOrd="0" destOrd="0" presId="urn:microsoft.com/office/officeart/2005/8/layout/lProcess2"/>
    <dgm:cxn modelId="{894B5F36-4750-4942-8C5B-5BD223B9C7F3}" type="presOf" srcId="{B6BD8A3E-C3F5-48C7-A6DD-668D54337C95}" destId="{2C4011AC-F5E5-4337-BD41-F345B8BAE25B}" srcOrd="0" destOrd="0" presId="urn:microsoft.com/office/officeart/2005/8/layout/lProcess2"/>
    <dgm:cxn modelId="{91465672-0699-4673-BE08-07CA6414F108}" type="presOf" srcId="{9262AACC-0426-4BCE-901F-CE1782C78E2C}" destId="{A1882BE0-3D34-43EE-B87E-88A85BEC5615}" srcOrd="0" destOrd="0" presId="urn:microsoft.com/office/officeart/2005/8/layout/lProcess2"/>
    <dgm:cxn modelId="{9D7D4D74-DAEF-40D2-A2B5-304845CDC9A9}" type="presOf" srcId="{9D15247F-0B5B-4B32-B6F6-10800EE29C45}" destId="{E8F90E28-39EA-476E-B723-E598EAA8FAFF}" srcOrd="0" destOrd="0" presId="urn:microsoft.com/office/officeart/2005/8/layout/lProcess2"/>
    <dgm:cxn modelId="{10D6DA74-75AB-4719-B7A2-7A4157A9A5AB}" type="presOf" srcId="{8CE99AE1-E35B-4204-A6DD-45301588ED1D}" destId="{E6323A72-5AC9-411B-9FA9-1D1FF55B4AEB}" srcOrd="0" destOrd="0" presId="urn:microsoft.com/office/officeart/2005/8/layout/lProcess2"/>
    <dgm:cxn modelId="{96995E7D-3FD5-4D9B-B6B2-4A901521E094}" srcId="{8CE99AE1-E35B-4204-A6DD-45301588ED1D}" destId="{AA09977A-523C-418F-AB38-D1F8BB574823}" srcOrd="0" destOrd="0" parTransId="{968DEFF0-02CA-417B-A52D-E3DEDE1D8797}" sibTransId="{89019BF5-10F7-4EF2-9F0E-5514350F4CF9}"/>
    <dgm:cxn modelId="{FAE6C17E-2872-41DF-AEEC-1CFC87407520}" srcId="{A53410F3-AA25-4B38-BA20-A61E706F246E}" destId="{CC852BEF-3D97-4286-B99A-4AA8B3820092}" srcOrd="2" destOrd="0" parTransId="{B459EAC2-508D-44DB-8C64-AD74EAA6FED0}" sibTransId="{23B3D21B-6C2E-457F-B665-63F3F0AFC70C}"/>
    <dgm:cxn modelId="{0A638B86-4078-425A-BC7C-B54CDF0CF418}" srcId="{4D7884CE-9704-4911-8F14-83DFBB6C74D9}" destId="{AC8C1283-B770-4B81-9D9B-7690F9A93005}" srcOrd="1" destOrd="0" parTransId="{32D7A333-14E9-4A1D-9EA2-39201C0CFF3D}" sibTransId="{DC979C7E-73EF-452D-AB47-C9D087432044}"/>
    <dgm:cxn modelId="{3DD09B88-0FA7-4A02-A8B5-C46FEC4ED487}" srcId="{9262AACC-0426-4BCE-901F-CE1782C78E2C}" destId="{8CE99AE1-E35B-4204-A6DD-45301588ED1D}" srcOrd="2" destOrd="0" parTransId="{AF84E4E0-4CE0-489F-A793-7DFA01881DAE}" sibTransId="{259130AC-6D9E-4D24-8711-7B216408AC14}"/>
    <dgm:cxn modelId="{F757D588-A293-4385-8663-344D5ED55A5B}" srcId="{4D7884CE-9704-4911-8F14-83DFBB6C74D9}" destId="{DD53A65C-C98C-4737-A5DC-E509597F65E0}" srcOrd="2" destOrd="0" parTransId="{5BD4A1E4-7EFC-48EF-A7AE-30EE5FEB87F0}" sibTransId="{57A5EBEA-756B-43E8-8B17-5A5E23DC4208}"/>
    <dgm:cxn modelId="{96CA4094-7EF7-43FF-BD06-CDB561460AC6}" srcId="{A53410F3-AA25-4B38-BA20-A61E706F246E}" destId="{48CF5A75-B318-4E05-8D26-FFFE3DA6317D}" srcOrd="1" destOrd="0" parTransId="{56A2AB3B-6138-435E-BFE6-CA19841CC9DD}" sibTransId="{E166ED64-BF14-4290-9E8E-9B01ACC339CA}"/>
    <dgm:cxn modelId="{448D2796-2029-47EE-A757-1EC59215D514}" srcId="{4D7884CE-9704-4911-8F14-83DFBB6C74D9}" destId="{B6BD8A3E-C3F5-48C7-A6DD-668D54337C95}" srcOrd="0" destOrd="0" parTransId="{D2CAC97E-F8A5-440E-BF66-868F4AA02884}" sibTransId="{4C9DEC1A-0C4B-4B03-BCC6-3700445B75FC}"/>
    <dgm:cxn modelId="{9A157496-5A3B-492E-8687-E47F36E5364C}" type="presOf" srcId="{A53410F3-AA25-4B38-BA20-A61E706F246E}" destId="{A3B19A35-0175-4EF5-A86E-DD9CC9BCAB43}" srcOrd="0" destOrd="0" presId="urn:microsoft.com/office/officeart/2005/8/layout/lProcess2"/>
    <dgm:cxn modelId="{874FCAA6-5B3A-4FC6-A4B6-4B5A1BB95EA2}" srcId="{A53410F3-AA25-4B38-BA20-A61E706F246E}" destId="{9D15247F-0B5B-4B32-B6F6-10800EE29C45}" srcOrd="0" destOrd="0" parTransId="{7A6C4B13-1533-48BF-8E5B-B88E9623BF50}" sibTransId="{2691DB88-DAED-47DC-B1C9-D1D3EFF95060}"/>
    <dgm:cxn modelId="{D1E629A9-8A61-43E6-A7F6-260BAC507E5D}" type="presOf" srcId="{BA3231E0-DF5E-4D66-AEDA-C80E94FB29D4}" destId="{CDAD808A-4081-45AD-BB27-EC68A0F588D6}" srcOrd="0" destOrd="0" presId="urn:microsoft.com/office/officeart/2005/8/layout/lProcess2"/>
    <dgm:cxn modelId="{0A51A6C3-2CDC-4125-891E-0F7DFFA31B15}" type="presOf" srcId="{48CF5A75-B318-4E05-8D26-FFFE3DA6317D}" destId="{A50D89DE-2D5D-4265-ACB3-6761248002C1}" srcOrd="0" destOrd="0" presId="urn:microsoft.com/office/officeart/2005/8/layout/lProcess2"/>
    <dgm:cxn modelId="{5CFAD8C4-90CA-43D8-B1CF-FF5645E745A0}" type="presOf" srcId="{AC8C1283-B770-4B81-9D9B-7690F9A93005}" destId="{D5498021-DB03-445E-8D1B-803B810DB698}" srcOrd="0" destOrd="0" presId="urn:microsoft.com/office/officeart/2005/8/layout/lProcess2"/>
    <dgm:cxn modelId="{091125C8-03D0-4E29-A5C1-141B5B5AB7EF}" type="presOf" srcId="{A289685F-5769-443A-B9AA-213A51BCE764}" destId="{4EF8D131-1B74-43CF-BE31-29562B660083}" srcOrd="0" destOrd="0" presId="urn:microsoft.com/office/officeart/2005/8/layout/lProcess2"/>
    <dgm:cxn modelId="{6AAC4BC8-A2D2-47E2-8A14-DBA7EB44A018}" srcId="{9262AACC-0426-4BCE-901F-CE1782C78E2C}" destId="{4D7884CE-9704-4911-8F14-83DFBB6C74D9}" srcOrd="1" destOrd="0" parTransId="{BAB4669D-4116-4AB6-8CDB-216577F4418E}" sibTransId="{F3ECF8C9-9C2E-46B0-94DB-F22300032406}"/>
    <dgm:cxn modelId="{2D70E6D5-D97C-49C3-82F2-4EA12CE2D59A}" type="presOf" srcId="{CC852BEF-3D97-4286-B99A-4AA8B3820092}" destId="{CDA54376-38E6-4B92-AC15-95CECECF2D6A}" srcOrd="0" destOrd="0" presId="urn:microsoft.com/office/officeart/2005/8/layout/lProcess2"/>
    <dgm:cxn modelId="{19C025D8-FA16-4DC7-8098-80B4C902B3D7}" type="presOf" srcId="{A53410F3-AA25-4B38-BA20-A61E706F246E}" destId="{7A937B30-90FE-4D31-A3D9-3A2A4884AB00}" srcOrd="1" destOrd="0" presId="urn:microsoft.com/office/officeart/2005/8/layout/lProcess2"/>
    <dgm:cxn modelId="{CA7A99DF-74B3-42F4-8897-3495C573DB88}" srcId="{8CE99AE1-E35B-4204-A6DD-45301588ED1D}" destId="{BA3231E0-DF5E-4D66-AEDA-C80E94FB29D4}" srcOrd="2" destOrd="0" parTransId="{C9868602-145B-479F-BC19-2197D589AB27}" sibTransId="{CE495F4D-C0EE-4D6F-9D6B-F66660171B8A}"/>
    <dgm:cxn modelId="{0711A4E9-5717-452C-ABEE-2187E7D7ACE6}" type="presOf" srcId="{4D7884CE-9704-4911-8F14-83DFBB6C74D9}" destId="{69A3917C-900B-482B-8EC4-C0CA3272F1A7}" srcOrd="1" destOrd="0" presId="urn:microsoft.com/office/officeart/2005/8/layout/lProcess2"/>
    <dgm:cxn modelId="{EAF694EA-DDC5-4734-878B-2F5AA5717060}" type="presOf" srcId="{AA09977A-523C-418F-AB38-D1F8BB574823}" destId="{D4F06217-CEDD-4E60-AE53-1A260ED9636A}" srcOrd="0" destOrd="0" presId="urn:microsoft.com/office/officeart/2005/8/layout/lProcess2"/>
    <dgm:cxn modelId="{6DBA23F0-82E0-4ACA-9AA6-948C5029059D}" type="presOf" srcId="{8CE99AE1-E35B-4204-A6DD-45301588ED1D}" destId="{9AD299A2-A9A0-4D22-9393-E5DA89A3C6FC}" srcOrd="1" destOrd="0" presId="urn:microsoft.com/office/officeart/2005/8/layout/lProcess2"/>
    <dgm:cxn modelId="{4995F8FD-2C78-4FBA-A173-2F0AC8FD8DA2}" type="presOf" srcId="{4D7884CE-9704-4911-8F14-83DFBB6C74D9}" destId="{62F064A9-24F1-4C28-A2F2-6C9E9BD36F2C}" srcOrd="0" destOrd="0" presId="urn:microsoft.com/office/officeart/2005/8/layout/lProcess2"/>
    <dgm:cxn modelId="{A0D95F33-4C1A-4F51-BE92-8D0EAE240DFA}" type="presParOf" srcId="{A1882BE0-3D34-43EE-B87E-88A85BEC5615}" destId="{38B86F9B-404B-4FF1-B8BB-BB372723FD6A}" srcOrd="0" destOrd="0" presId="urn:microsoft.com/office/officeart/2005/8/layout/lProcess2"/>
    <dgm:cxn modelId="{9A3030CA-2203-4FD6-A564-2D4586D60E16}" type="presParOf" srcId="{38B86F9B-404B-4FF1-B8BB-BB372723FD6A}" destId="{A3B19A35-0175-4EF5-A86E-DD9CC9BCAB43}" srcOrd="0" destOrd="0" presId="urn:microsoft.com/office/officeart/2005/8/layout/lProcess2"/>
    <dgm:cxn modelId="{FA896CE3-EAF4-4B21-A44E-E3B3EB349BF1}" type="presParOf" srcId="{38B86F9B-404B-4FF1-B8BB-BB372723FD6A}" destId="{7A937B30-90FE-4D31-A3D9-3A2A4884AB00}" srcOrd="1" destOrd="0" presId="urn:microsoft.com/office/officeart/2005/8/layout/lProcess2"/>
    <dgm:cxn modelId="{7C476C82-DFB6-49FE-A978-FBBE8AEDCD45}" type="presParOf" srcId="{38B86F9B-404B-4FF1-B8BB-BB372723FD6A}" destId="{9C77CCB6-17E0-48AC-897E-7597A9EA484E}" srcOrd="2" destOrd="0" presId="urn:microsoft.com/office/officeart/2005/8/layout/lProcess2"/>
    <dgm:cxn modelId="{02FA2164-A654-4F55-A973-351DA1633F8C}" type="presParOf" srcId="{9C77CCB6-17E0-48AC-897E-7597A9EA484E}" destId="{F0B6B9A2-FB94-4D82-8FF0-589641FD9F5D}" srcOrd="0" destOrd="0" presId="urn:microsoft.com/office/officeart/2005/8/layout/lProcess2"/>
    <dgm:cxn modelId="{FC27B804-14F6-41C4-B4E7-2B6690BFC4F8}" type="presParOf" srcId="{F0B6B9A2-FB94-4D82-8FF0-589641FD9F5D}" destId="{E8F90E28-39EA-476E-B723-E598EAA8FAFF}" srcOrd="0" destOrd="0" presId="urn:microsoft.com/office/officeart/2005/8/layout/lProcess2"/>
    <dgm:cxn modelId="{56BD1079-69F7-416F-BA75-0C88B69C11CD}" type="presParOf" srcId="{F0B6B9A2-FB94-4D82-8FF0-589641FD9F5D}" destId="{5CF14490-7717-4DF1-A605-04CB27F4A63E}" srcOrd="1" destOrd="0" presId="urn:microsoft.com/office/officeart/2005/8/layout/lProcess2"/>
    <dgm:cxn modelId="{88EA1996-A862-4910-AB20-E764F53B278C}" type="presParOf" srcId="{F0B6B9A2-FB94-4D82-8FF0-589641FD9F5D}" destId="{A50D89DE-2D5D-4265-ACB3-6761248002C1}" srcOrd="2" destOrd="0" presId="urn:microsoft.com/office/officeart/2005/8/layout/lProcess2"/>
    <dgm:cxn modelId="{6F17EA01-E8F4-4604-82F7-74241036CDC7}" type="presParOf" srcId="{F0B6B9A2-FB94-4D82-8FF0-589641FD9F5D}" destId="{DA77DB9F-F74E-4729-A182-6B3F225CB165}" srcOrd="3" destOrd="0" presId="urn:microsoft.com/office/officeart/2005/8/layout/lProcess2"/>
    <dgm:cxn modelId="{00DEE0FF-6338-4F92-A6A0-EEDDEC5DEEBA}" type="presParOf" srcId="{F0B6B9A2-FB94-4D82-8FF0-589641FD9F5D}" destId="{CDA54376-38E6-4B92-AC15-95CECECF2D6A}" srcOrd="4" destOrd="0" presId="urn:microsoft.com/office/officeart/2005/8/layout/lProcess2"/>
    <dgm:cxn modelId="{32BAE6FB-663E-4167-A1FA-E327913EF8DD}" type="presParOf" srcId="{A1882BE0-3D34-43EE-B87E-88A85BEC5615}" destId="{15F336F6-B27C-4EDB-8519-2457B4779F24}" srcOrd="1" destOrd="0" presId="urn:microsoft.com/office/officeart/2005/8/layout/lProcess2"/>
    <dgm:cxn modelId="{9FAEA217-48D7-4DFA-A229-7C0603449CCF}" type="presParOf" srcId="{A1882BE0-3D34-43EE-B87E-88A85BEC5615}" destId="{BA60C2ED-9A26-4F25-9909-ADEC8F845E81}" srcOrd="2" destOrd="0" presId="urn:microsoft.com/office/officeart/2005/8/layout/lProcess2"/>
    <dgm:cxn modelId="{993AF5C6-A47D-41DF-AFD5-511DB1AEEC6C}" type="presParOf" srcId="{BA60C2ED-9A26-4F25-9909-ADEC8F845E81}" destId="{62F064A9-24F1-4C28-A2F2-6C9E9BD36F2C}" srcOrd="0" destOrd="0" presId="urn:microsoft.com/office/officeart/2005/8/layout/lProcess2"/>
    <dgm:cxn modelId="{8853E07B-E01E-4381-A55B-43C1B28795B6}" type="presParOf" srcId="{BA60C2ED-9A26-4F25-9909-ADEC8F845E81}" destId="{69A3917C-900B-482B-8EC4-C0CA3272F1A7}" srcOrd="1" destOrd="0" presId="urn:microsoft.com/office/officeart/2005/8/layout/lProcess2"/>
    <dgm:cxn modelId="{6CB9BAAD-F840-4E60-BA47-10A77F3CDBFC}" type="presParOf" srcId="{BA60C2ED-9A26-4F25-9909-ADEC8F845E81}" destId="{8584481D-3C12-4B83-8D9C-EAC49E252483}" srcOrd="2" destOrd="0" presId="urn:microsoft.com/office/officeart/2005/8/layout/lProcess2"/>
    <dgm:cxn modelId="{5A1EDEC5-A2D7-449A-988A-F973A21A3674}" type="presParOf" srcId="{8584481D-3C12-4B83-8D9C-EAC49E252483}" destId="{F542F4F4-6FFC-4D6B-A00D-14D10D98DF75}" srcOrd="0" destOrd="0" presId="urn:microsoft.com/office/officeart/2005/8/layout/lProcess2"/>
    <dgm:cxn modelId="{F3C62D95-ADB5-415D-83F3-5D1B9EA1DC94}" type="presParOf" srcId="{F542F4F4-6FFC-4D6B-A00D-14D10D98DF75}" destId="{2C4011AC-F5E5-4337-BD41-F345B8BAE25B}" srcOrd="0" destOrd="0" presId="urn:microsoft.com/office/officeart/2005/8/layout/lProcess2"/>
    <dgm:cxn modelId="{36642C3D-B386-4183-A82D-9F782F49B4B8}" type="presParOf" srcId="{F542F4F4-6FFC-4D6B-A00D-14D10D98DF75}" destId="{03815BAD-9F37-4FB7-834A-B3BFF4A4A780}" srcOrd="1" destOrd="0" presId="urn:microsoft.com/office/officeart/2005/8/layout/lProcess2"/>
    <dgm:cxn modelId="{A1CF3870-2713-487C-9F95-69E1F06E4308}" type="presParOf" srcId="{F542F4F4-6FFC-4D6B-A00D-14D10D98DF75}" destId="{D5498021-DB03-445E-8D1B-803B810DB698}" srcOrd="2" destOrd="0" presId="urn:microsoft.com/office/officeart/2005/8/layout/lProcess2"/>
    <dgm:cxn modelId="{6E65391E-5894-49E6-B539-261226E86AA9}" type="presParOf" srcId="{F542F4F4-6FFC-4D6B-A00D-14D10D98DF75}" destId="{92512FC1-8CC1-4DDD-9773-BB98024ABA23}" srcOrd="3" destOrd="0" presId="urn:microsoft.com/office/officeart/2005/8/layout/lProcess2"/>
    <dgm:cxn modelId="{B43740B3-2CA9-4DF3-9790-D905CBE85A39}" type="presParOf" srcId="{F542F4F4-6FFC-4D6B-A00D-14D10D98DF75}" destId="{EA3199FD-ED77-4CDA-999A-BB2AD52D1441}" srcOrd="4" destOrd="0" presId="urn:microsoft.com/office/officeart/2005/8/layout/lProcess2"/>
    <dgm:cxn modelId="{7BAC1406-3D99-4554-BDD9-0C021950109C}" type="presParOf" srcId="{A1882BE0-3D34-43EE-B87E-88A85BEC5615}" destId="{0B460283-F5D8-4FF1-B451-087AE63A397C}" srcOrd="3" destOrd="0" presId="urn:microsoft.com/office/officeart/2005/8/layout/lProcess2"/>
    <dgm:cxn modelId="{33D22BB6-0B18-4630-8654-DF6D93E207E1}" type="presParOf" srcId="{A1882BE0-3D34-43EE-B87E-88A85BEC5615}" destId="{5E0938AB-147F-42B2-BC2A-524A7FDCC975}" srcOrd="4" destOrd="0" presId="urn:microsoft.com/office/officeart/2005/8/layout/lProcess2"/>
    <dgm:cxn modelId="{F7E97D72-3F85-458B-8152-78D26BBD2DE8}" type="presParOf" srcId="{5E0938AB-147F-42B2-BC2A-524A7FDCC975}" destId="{E6323A72-5AC9-411B-9FA9-1D1FF55B4AEB}" srcOrd="0" destOrd="0" presId="urn:microsoft.com/office/officeart/2005/8/layout/lProcess2"/>
    <dgm:cxn modelId="{F7229817-A716-4E6A-9178-05112D89C98E}" type="presParOf" srcId="{5E0938AB-147F-42B2-BC2A-524A7FDCC975}" destId="{9AD299A2-A9A0-4D22-9393-E5DA89A3C6FC}" srcOrd="1" destOrd="0" presId="urn:microsoft.com/office/officeart/2005/8/layout/lProcess2"/>
    <dgm:cxn modelId="{E50599EB-3782-4BED-A323-1132105A5958}" type="presParOf" srcId="{5E0938AB-147F-42B2-BC2A-524A7FDCC975}" destId="{56CA7F50-3693-40AB-9672-A748E1F5C115}" srcOrd="2" destOrd="0" presId="urn:microsoft.com/office/officeart/2005/8/layout/lProcess2"/>
    <dgm:cxn modelId="{5323398D-4AA1-4D94-8BB9-34A62FC6767B}" type="presParOf" srcId="{56CA7F50-3693-40AB-9672-A748E1F5C115}" destId="{4F2DDFA8-870A-4D82-8140-1E98C6BDAF18}" srcOrd="0" destOrd="0" presId="urn:microsoft.com/office/officeart/2005/8/layout/lProcess2"/>
    <dgm:cxn modelId="{271BBB5E-B64E-43B7-8795-B6EA99B9EEC9}" type="presParOf" srcId="{4F2DDFA8-870A-4D82-8140-1E98C6BDAF18}" destId="{D4F06217-CEDD-4E60-AE53-1A260ED9636A}" srcOrd="0" destOrd="0" presId="urn:microsoft.com/office/officeart/2005/8/layout/lProcess2"/>
    <dgm:cxn modelId="{21D4AFEE-1393-4094-835C-1126DF3543BC}" type="presParOf" srcId="{4F2DDFA8-870A-4D82-8140-1E98C6BDAF18}" destId="{7EACDCB9-5AB1-436A-8DA6-D91D18B36EF9}" srcOrd="1" destOrd="0" presId="urn:microsoft.com/office/officeart/2005/8/layout/lProcess2"/>
    <dgm:cxn modelId="{E1BE2071-E659-4C5F-82A1-01A5184F5432}" type="presParOf" srcId="{4F2DDFA8-870A-4D82-8140-1E98C6BDAF18}" destId="{4EF8D131-1B74-43CF-BE31-29562B660083}" srcOrd="2" destOrd="0" presId="urn:microsoft.com/office/officeart/2005/8/layout/lProcess2"/>
    <dgm:cxn modelId="{DCA36A32-1D60-493D-A748-762A929DCC77}" type="presParOf" srcId="{4F2DDFA8-870A-4D82-8140-1E98C6BDAF18}" destId="{05D55D1F-E574-4058-ADAE-75E35077B191}" srcOrd="3" destOrd="0" presId="urn:microsoft.com/office/officeart/2005/8/layout/lProcess2"/>
    <dgm:cxn modelId="{634A7117-C1CB-41F0-9A79-6316D92BDEE2}" type="presParOf" srcId="{4F2DDFA8-870A-4D82-8140-1E98C6BDAF18}" destId="{CDAD808A-4081-45AD-BB27-EC68A0F588D6}" srcOrd="4"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A1B2B4-39D6-4FC8-97A8-5171844CED70}" type="doc">
      <dgm:prSet loTypeId="urn:microsoft.com/office/officeart/2005/8/layout/process3" loCatId="process" qsTypeId="urn:microsoft.com/office/officeart/2005/8/quickstyle/simple1" qsCatId="simple" csTypeId="urn:microsoft.com/office/officeart/2005/8/colors/accent6_2" csCatId="accent6" phldr="1"/>
      <dgm:spPr/>
      <dgm:t>
        <a:bodyPr/>
        <a:lstStyle/>
        <a:p>
          <a:endParaRPr lang="en-US"/>
        </a:p>
      </dgm:t>
    </dgm:pt>
    <dgm:pt modelId="{8A396BFB-2FD7-44B5-9CAC-5DF6993DB63C}">
      <dgm:prSet phldrT="[Text]" custT="1"/>
      <dgm:spPr/>
      <dgm:t>
        <a:bodyPr/>
        <a:lstStyle/>
        <a:p>
          <a:r>
            <a:rPr lang="en-US" sz="2000" dirty="0">
              <a:latin typeface="Times New Roman"/>
              <a:cs typeface="Arial"/>
            </a:rPr>
            <a:t>What to Observe</a:t>
          </a:r>
        </a:p>
      </dgm:t>
    </dgm:pt>
    <dgm:pt modelId="{B1E3E6AD-2075-463D-8239-470BE9E4CF2E}" type="parTrans" cxnId="{05733CCA-3316-42D7-BEC9-2F5036F7A75C}">
      <dgm:prSet/>
      <dgm:spPr/>
      <dgm:t>
        <a:bodyPr/>
        <a:lstStyle/>
        <a:p>
          <a:endParaRPr lang="en-US"/>
        </a:p>
      </dgm:t>
    </dgm:pt>
    <dgm:pt modelId="{A8EEDD19-5D88-49A5-850F-3BD2239F5493}" type="sibTrans" cxnId="{05733CCA-3316-42D7-BEC9-2F5036F7A75C}">
      <dgm:prSet/>
      <dgm:spPr/>
      <dgm:t>
        <a:bodyPr/>
        <a:lstStyle/>
        <a:p>
          <a:endParaRPr lang="en-US"/>
        </a:p>
      </dgm:t>
    </dgm:pt>
    <dgm:pt modelId="{0F345201-7947-4132-8347-01FE709671B9}">
      <dgm:prSet phldrT="[Text]"/>
      <dgm:spPr/>
      <dgm:t>
        <a:bodyPr/>
        <a:lstStyle/>
        <a:p>
          <a:r>
            <a:rPr lang="en-US" dirty="0">
              <a:latin typeface="Times New Roman"/>
              <a:cs typeface="Arial"/>
            </a:rPr>
            <a:t>Standards-based</a:t>
          </a:r>
        </a:p>
      </dgm:t>
    </dgm:pt>
    <dgm:pt modelId="{D4AE282D-D06C-493F-8DE8-08F96144B16B}" type="parTrans" cxnId="{3851FB42-77F4-490F-869B-1D93EF140265}">
      <dgm:prSet/>
      <dgm:spPr/>
      <dgm:t>
        <a:bodyPr/>
        <a:lstStyle/>
        <a:p>
          <a:endParaRPr lang="en-US"/>
        </a:p>
      </dgm:t>
    </dgm:pt>
    <dgm:pt modelId="{07B810C6-9379-491C-9C71-E40597CFF2CD}" type="sibTrans" cxnId="{3851FB42-77F4-490F-869B-1D93EF140265}">
      <dgm:prSet/>
      <dgm:spPr/>
      <dgm:t>
        <a:bodyPr/>
        <a:lstStyle/>
        <a:p>
          <a:endParaRPr lang="en-US"/>
        </a:p>
      </dgm:t>
    </dgm:pt>
    <dgm:pt modelId="{013D129A-4FE3-4372-8D96-DDFF72708E0D}">
      <dgm:prSet phldrT="[Text]" custT="1"/>
      <dgm:spPr/>
      <dgm:t>
        <a:bodyPr/>
        <a:lstStyle/>
        <a:p>
          <a:pPr rtl="0"/>
          <a:r>
            <a:rPr lang="en-US" sz="2000" dirty="0">
              <a:latin typeface="Times New Roman"/>
              <a:cs typeface="Arial"/>
            </a:rPr>
            <a:t>How to Observe </a:t>
          </a:r>
        </a:p>
      </dgm:t>
    </dgm:pt>
    <dgm:pt modelId="{F7C69F92-A863-4EA9-935A-0F7FB88046CD}" type="parTrans" cxnId="{C9706ECE-A551-483E-9B65-B163992AE211}">
      <dgm:prSet/>
      <dgm:spPr/>
      <dgm:t>
        <a:bodyPr/>
        <a:lstStyle/>
        <a:p>
          <a:endParaRPr lang="en-US"/>
        </a:p>
      </dgm:t>
    </dgm:pt>
    <dgm:pt modelId="{2B2B6310-BEAB-46F7-A391-B79E273F2E84}" type="sibTrans" cxnId="{C9706ECE-A551-483E-9B65-B163992AE211}">
      <dgm:prSet/>
      <dgm:spPr/>
      <dgm:t>
        <a:bodyPr/>
        <a:lstStyle/>
        <a:p>
          <a:endParaRPr lang="en-US"/>
        </a:p>
      </dgm:t>
    </dgm:pt>
    <dgm:pt modelId="{89D60307-09C7-4C4C-8FDE-05914964C256}">
      <dgm:prSet phldrT="[Text]"/>
      <dgm:spPr/>
      <dgm:t>
        <a:bodyPr/>
        <a:lstStyle/>
        <a:p>
          <a:r>
            <a:rPr lang="en-US" dirty="0">
              <a:latin typeface="Times New Roman"/>
              <a:cs typeface="Arial"/>
            </a:rPr>
            <a:t>Observe expectations in standards and best practices</a:t>
          </a:r>
        </a:p>
      </dgm:t>
    </dgm:pt>
    <dgm:pt modelId="{D8EE29DB-0CC5-4BD5-AE9F-0D0050378BE0}" type="parTrans" cxnId="{933E1CA6-886A-4A41-810A-799228F15A07}">
      <dgm:prSet/>
      <dgm:spPr/>
      <dgm:t>
        <a:bodyPr/>
        <a:lstStyle/>
        <a:p>
          <a:endParaRPr lang="en-US"/>
        </a:p>
      </dgm:t>
    </dgm:pt>
    <dgm:pt modelId="{EE908E5C-F5D2-49EB-ACB8-4230DC590719}" type="sibTrans" cxnId="{933E1CA6-886A-4A41-810A-799228F15A07}">
      <dgm:prSet/>
      <dgm:spPr/>
      <dgm:t>
        <a:bodyPr/>
        <a:lstStyle/>
        <a:p>
          <a:endParaRPr lang="en-US"/>
        </a:p>
      </dgm:t>
    </dgm:pt>
    <dgm:pt modelId="{1022B7FB-208B-466A-B21F-8ECB025A7D78}">
      <dgm:prSet phldrT="[Text]" custT="1"/>
      <dgm:spPr/>
      <dgm:t>
        <a:bodyPr/>
        <a:lstStyle/>
        <a:p>
          <a:r>
            <a:rPr lang="en-US" sz="2000" dirty="0">
              <a:latin typeface="Times New Roman"/>
              <a:cs typeface="Arial"/>
            </a:rPr>
            <a:t>How to Coach</a:t>
          </a:r>
        </a:p>
      </dgm:t>
    </dgm:pt>
    <dgm:pt modelId="{21EF1E66-4AA1-4385-A966-84A709C27980}" type="parTrans" cxnId="{8058E2A3-9319-4B60-A714-8454A0F322D5}">
      <dgm:prSet/>
      <dgm:spPr/>
      <dgm:t>
        <a:bodyPr/>
        <a:lstStyle/>
        <a:p>
          <a:endParaRPr lang="en-US"/>
        </a:p>
      </dgm:t>
    </dgm:pt>
    <dgm:pt modelId="{873418A9-7C1E-490E-AED6-F3D3497EEC2C}" type="sibTrans" cxnId="{8058E2A3-9319-4B60-A714-8454A0F322D5}">
      <dgm:prSet/>
      <dgm:spPr/>
      <dgm:t>
        <a:bodyPr/>
        <a:lstStyle/>
        <a:p>
          <a:endParaRPr lang="en-US"/>
        </a:p>
      </dgm:t>
    </dgm:pt>
    <dgm:pt modelId="{937326A2-15E3-4BD9-A64D-7C902436FEAB}">
      <dgm:prSet phldrT="[Text]"/>
      <dgm:spPr/>
      <dgm:t>
        <a:bodyPr/>
        <a:lstStyle/>
        <a:p>
          <a:r>
            <a:rPr lang="en-US" dirty="0">
              <a:latin typeface="Times New Roman"/>
              <a:cs typeface="Arial"/>
            </a:rPr>
            <a:t>Toward expectations outlined in the standards</a:t>
          </a:r>
        </a:p>
      </dgm:t>
    </dgm:pt>
    <dgm:pt modelId="{F2F31EBA-5FB6-495A-8E21-42853E6D2DA0}" type="parTrans" cxnId="{DE775CC2-1CA3-475D-9314-1CFF511B00CD}">
      <dgm:prSet/>
      <dgm:spPr/>
      <dgm:t>
        <a:bodyPr/>
        <a:lstStyle/>
        <a:p>
          <a:endParaRPr lang="en-US"/>
        </a:p>
      </dgm:t>
    </dgm:pt>
    <dgm:pt modelId="{E288A6BA-3C8D-4912-B44C-91941098082C}" type="sibTrans" cxnId="{DE775CC2-1CA3-475D-9314-1CFF511B00CD}">
      <dgm:prSet/>
      <dgm:spPr/>
      <dgm:t>
        <a:bodyPr/>
        <a:lstStyle/>
        <a:p>
          <a:endParaRPr lang="en-US"/>
        </a:p>
      </dgm:t>
    </dgm:pt>
    <dgm:pt modelId="{1A4614BC-698F-4858-AE88-8AA532816A49}">
      <dgm:prSet phldrT="[Text]"/>
      <dgm:spPr/>
      <dgm:t>
        <a:bodyPr/>
        <a:lstStyle/>
        <a:p>
          <a:r>
            <a:rPr lang="en-US" dirty="0">
              <a:latin typeface="Times New Roman"/>
              <a:cs typeface="Arial"/>
            </a:rPr>
            <a:t>Promotes self-assessment and self-reflection</a:t>
          </a:r>
        </a:p>
      </dgm:t>
    </dgm:pt>
    <dgm:pt modelId="{18DEB69A-9264-4ED4-9D41-0465F0036874}" type="parTrans" cxnId="{D524CF16-B7F4-4A5D-9508-74AB682EB9D9}">
      <dgm:prSet/>
      <dgm:spPr/>
      <dgm:t>
        <a:bodyPr/>
        <a:lstStyle/>
        <a:p>
          <a:endParaRPr lang="en-US"/>
        </a:p>
      </dgm:t>
    </dgm:pt>
    <dgm:pt modelId="{AC347DBF-BF00-4A92-B83B-2EDCAAC335AD}" type="sibTrans" cxnId="{D524CF16-B7F4-4A5D-9508-74AB682EB9D9}">
      <dgm:prSet/>
      <dgm:spPr/>
      <dgm:t>
        <a:bodyPr/>
        <a:lstStyle/>
        <a:p>
          <a:endParaRPr lang="en-US"/>
        </a:p>
      </dgm:t>
    </dgm:pt>
    <dgm:pt modelId="{3C4D7782-17F6-4A57-97BB-5DA52E2A2B27}">
      <dgm:prSet phldrT="[Text]"/>
      <dgm:spPr/>
      <dgm:t>
        <a:bodyPr/>
        <a:lstStyle/>
        <a:p>
          <a:pPr rtl="0"/>
          <a:r>
            <a:rPr lang="en-US" dirty="0">
              <a:latin typeface="Times New Roman"/>
              <a:cs typeface="Arial"/>
            </a:rPr>
            <a:t>Informs goal-setting and professional development </a:t>
          </a:r>
        </a:p>
      </dgm:t>
    </dgm:pt>
    <dgm:pt modelId="{79319DB1-64C6-4145-887D-3D80CF82F46E}" type="parTrans" cxnId="{80C52312-1BB7-44A8-A11B-20D4255A7915}">
      <dgm:prSet/>
      <dgm:spPr/>
      <dgm:t>
        <a:bodyPr/>
        <a:lstStyle/>
        <a:p>
          <a:endParaRPr lang="en-US"/>
        </a:p>
      </dgm:t>
    </dgm:pt>
    <dgm:pt modelId="{4280747D-ABCA-48D9-BA4F-70ECC2FE1E3A}" type="sibTrans" cxnId="{80C52312-1BB7-44A8-A11B-20D4255A7915}">
      <dgm:prSet/>
      <dgm:spPr/>
      <dgm:t>
        <a:bodyPr/>
        <a:lstStyle/>
        <a:p>
          <a:endParaRPr lang="en-US"/>
        </a:p>
      </dgm:t>
    </dgm:pt>
    <dgm:pt modelId="{4C6A960E-5EFC-4527-BB79-C50D86DB8875}">
      <dgm:prSet phldrT="[Text]"/>
      <dgm:spPr/>
      <dgm:t>
        <a:bodyPr/>
        <a:lstStyle/>
        <a:p>
          <a:pPr rtl="0"/>
          <a:r>
            <a:rPr lang="en-US" dirty="0">
              <a:latin typeface="Times New Roman"/>
              <a:cs typeface="Arial"/>
            </a:rPr>
            <a:t>Gather evidence </a:t>
          </a:r>
        </a:p>
      </dgm:t>
    </dgm:pt>
    <dgm:pt modelId="{186EA77F-1FA4-4465-B1BC-6A4977EBB1E8}" type="parTrans" cxnId="{A2A04587-75F1-49A5-88A3-3F470A455288}">
      <dgm:prSet/>
      <dgm:spPr/>
      <dgm:t>
        <a:bodyPr/>
        <a:lstStyle/>
        <a:p>
          <a:endParaRPr lang="en-US"/>
        </a:p>
      </dgm:t>
    </dgm:pt>
    <dgm:pt modelId="{5B516059-0C96-4B2D-8FB0-4BD5E2E03142}" type="sibTrans" cxnId="{A2A04587-75F1-49A5-88A3-3F470A455288}">
      <dgm:prSet/>
      <dgm:spPr/>
      <dgm:t>
        <a:bodyPr/>
        <a:lstStyle/>
        <a:p>
          <a:endParaRPr lang="en-US"/>
        </a:p>
      </dgm:t>
    </dgm:pt>
    <dgm:pt modelId="{47F407D8-B14E-434E-8D26-0799EB2DCE32}">
      <dgm:prSet phldrT="[Text]"/>
      <dgm:spPr/>
      <dgm:t>
        <a:bodyPr/>
        <a:lstStyle/>
        <a:p>
          <a:pPr rtl="0"/>
          <a:r>
            <a:rPr lang="en-US" dirty="0">
              <a:latin typeface="Times New Roman"/>
              <a:cs typeface="Arial"/>
            </a:rPr>
            <a:t>Prioritize practices </a:t>
          </a:r>
        </a:p>
      </dgm:t>
    </dgm:pt>
    <dgm:pt modelId="{0D6DB66C-EBFD-468F-9B2D-59C7AD035D0C}" type="parTrans" cxnId="{36141A2D-85B3-482A-92B5-4463B2E40124}">
      <dgm:prSet/>
      <dgm:spPr/>
      <dgm:t>
        <a:bodyPr/>
        <a:lstStyle/>
        <a:p>
          <a:endParaRPr lang="en-US"/>
        </a:p>
      </dgm:t>
    </dgm:pt>
    <dgm:pt modelId="{C3B40BA6-F23D-4450-B34A-36D2E99D4896}" type="sibTrans" cxnId="{36141A2D-85B3-482A-92B5-4463B2E40124}">
      <dgm:prSet/>
      <dgm:spPr/>
      <dgm:t>
        <a:bodyPr/>
        <a:lstStyle/>
        <a:p>
          <a:endParaRPr lang="en-US"/>
        </a:p>
      </dgm:t>
    </dgm:pt>
    <dgm:pt modelId="{2867FFB6-ECFC-439D-BDB7-E6E2CEA87ED9}">
      <dgm:prSet phldrT="[Text]"/>
      <dgm:spPr/>
      <dgm:t>
        <a:bodyPr/>
        <a:lstStyle/>
        <a:p>
          <a:r>
            <a:rPr lang="en-US" dirty="0">
              <a:latin typeface="Times New Roman"/>
              <a:cs typeface="Arial"/>
            </a:rPr>
            <a:t>Generate questions to reinforce and refine practices</a:t>
          </a:r>
        </a:p>
      </dgm:t>
    </dgm:pt>
    <dgm:pt modelId="{3184A3ED-40B7-4AE7-A323-A94E5E726DF3}" type="parTrans" cxnId="{D95D80F8-7872-4D8C-A186-10D5EBDB0424}">
      <dgm:prSet/>
      <dgm:spPr/>
      <dgm:t>
        <a:bodyPr/>
        <a:lstStyle/>
        <a:p>
          <a:endParaRPr lang="en-US"/>
        </a:p>
      </dgm:t>
    </dgm:pt>
    <dgm:pt modelId="{7A34823B-F913-4772-81F9-2A426A057218}" type="sibTrans" cxnId="{D95D80F8-7872-4D8C-A186-10D5EBDB0424}">
      <dgm:prSet/>
      <dgm:spPr/>
      <dgm:t>
        <a:bodyPr/>
        <a:lstStyle/>
        <a:p>
          <a:endParaRPr lang="en-US"/>
        </a:p>
      </dgm:t>
    </dgm:pt>
    <dgm:pt modelId="{42564869-43FF-4A23-84FD-072FC33DD9D9}">
      <dgm:prSet phldrT="[Text]"/>
      <dgm:spPr/>
      <dgm:t>
        <a:bodyPr/>
        <a:lstStyle/>
        <a:p>
          <a:pPr rtl="0"/>
          <a:r>
            <a:rPr lang="en-US" dirty="0">
              <a:latin typeface="Times New Roman"/>
              <a:cs typeface="Arial"/>
            </a:rPr>
            <a:t>Assess implementation and impact </a:t>
          </a:r>
        </a:p>
      </dgm:t>
    </dgm:pt>
    <dgm:pt modelId="{0C1F4219-5BA3-43DB-AE88-C1765C8AEA0D}" type="parTrans" cxnId="{C7AF67DF-E91D-48C4-91F8-8286FBC1D4C2}">
      <dgm:prSet/>
      <dgm:spPr/>
      <dgm:t>
        <a:bodyPr/>
        <a:lstStyle/>
        <a:p>
          <a:endParaRPr lang="en-US"/>
        </a:p>
      </dgm:t>
    </dgm:pt>
    <dgm:pt modelId="{FA4EFF5F-ABF3-4641-A10F-4A464D8A9935}" type="sibTrans" cxnId="{C7AF67DF-E91D-48C4-91F8-8286FBC1D4C2}">
      <dgm:prSet/>
      <dgm:spPr/>
      <dgm:t>
        <a:bodyPr/>
        <a:lstStyle/>
        <a:p>
          <a:endParaRPr lang="en-US"/>
        </a:p>
      </dgm:t>
    </dgm:pt>
    <dgm:pt modelId="{31399868-C8E5-4CB8-B142-39BE7E180AE3}">
      <dgm:prSet phldrT="[Text]"/>
      <dgm:spPr/>
      <dgm:t>
        <a:bodyPr/>
        <a:lstStyle/>
        <a:p>
          <a:pPr rtl="0"/>
          <a:r>
            <a:rPr lang="en-US" dirty="0">
              <a:latin typeface="Times New Roman"/>
              <a:cs typeface="Arial"/>
            </a:rPr>
            <a:t>Supports a logical progression of proficiency </a:t>
          </a:r>
        </a:p>
      </dgm:t>
    </dgm:pt>
    <dgm:pt modelId="{6DCA7F9C-01CA-48EA-8068-3F01CB0E9E4C}" type="parTrans" cxnId="{41594A15-8400-4D1E-B419-A2EC540295AC}">
      <dgm:prSet/>
      <dgm:spPr/>
      <dgm:t>
        <a:bodyPr/>
        <a:lstStyle/>
        <a:p>
          <a:endParaRPr lang="en-US"/>
        </a:p>
      </dgm:t>
    </dgm:pt>
    <dgm:pt modelId="{F15DF87D-2E6C-4FEF-8B2B-F04DB7EBE472}" type="sibTrans" cxnId="{41594A15-8400-4D1E-B419-A2EC540295AC}">
      <dgm:prSet/>
      <dgm:spPr/>
      <dgm:t>
        <a:bodyPr/>
        <a:lstStyle/>
        <a:p>
          <a:endParaRPr lang="en-US"/>
        </a:p>
      </dgm:t>
    </dgm:pt>
    <dgm:pt modelId="{BEF9E7CC-DBB0-40DA-9938-6DF387187F76}">
      <dgm:prSet/>
      <dgm:spPr/>
      <dgm:t>
        <a:bodyPr/>
        <a:lstStyle/>
        <a:p>
          <a:r>
            <a:rPr lang="en-US" dirty="0">
              <a:latin typeface="Times New Roman"/>
              <a:cs typeface="Arial"/>
            </a:rPr>
            <a:t>To foster support, growth, and development that is intentional</a:t>
          </a:r>
        </a:p>
      </dgm:t>
    </dgm:pt>
    <dgm:pt modelId="{BA32227A-0271-479D-AE2E-631A77769831}" type="parTrans" cxnId="{19DD5882-10B5-4EEA-B602-03AD648B0A7C}">
      <dgm:prSet/>
      <dgm:spPr/>
      <dgm:t>
        <a:bodyPr/>
        <a:lstStyle/>
        <a:p>
          <a:endParaRPr lang="en-US"/>
        </a:p>
      </dgm:t>
    </dgm:pt>
    <dgm:pt modelId="{121D6DA5-7B55-44A8-A774-BA62F37BD258}" type="sibTrans" cxnId="{19DD5882-10B5-4EEA-B602-03AD648B0A7C}">
      <dgm:prSet/>
      <dgm:spPr/>
      <dgm:t>
        <a:bodyPr/>
        <a:lstStyle/>
        <a:p>
          <a:endParaRPr lang="en-US"/>
        </a:p>
      </dgm:t>
    </dgm:pt>
    <dgm:pt modelId="{128F9592-20D5-4EF3-92AA-F316D8AF6571}">
      <dgm:prSet/>
      <dgm:spPr/>
      <dgm:t>
        <a:bodyPr/>
        <a:lstStyle/>
        <a:p>
          <a:pPr rtl="0"/>
          <a:r>
            <a:rPr lang="en-US" dirty="0">
              <a:latin typeface="Times New Roman"/>
              <a:cs typeface="Arial"/>
            </a:rPr>
            <a:t>To develop knowledge, skills, behaviors, and actions that are high-impact </a:t>
          </a:r>
        </a:p>
      </dgm:t>
    </dgm:pt>
    <dgm:pt modelId="{494E88F4-230F-446E-884B-A1FD00BE6AA5}" type="parTrans" cxnId="{D6EBE3E2-F1B0-4C21-BECD-137F446E7BBE}">
      <dgm:prSet/>
      <dgm:spPr/>
      <dgm:t>
        <a:bodyPr/>
        <a:lstStyle/>
        <a:p>
          <a:endParaRPr lang="en-US"/>
        </a:p>
      </dgm:t>
    </dgm:pt>
    <dgm:pt modelId="{94FA2669-BE15-43C3-A60C-2B411D8D99FE}" type="sibTrans" cxnId="{D6EBE3E2-F1B0-4C21-BECD-137F446E7BBE}">
      <dgm:prSet/>
      <dgm:spPr/>
      <dgm:t>
        <a:bodyPr/>
        <a:lstStyle/>
        <a:p>
          <a:endParaRPr lang="en-US"/>
        </a:p>
      </dgm:t>
    </dgm:pt>
    <dgm:pt modelId="{B3176329-EAC1-4481-AB67-E328622E8BE6}" type="pres">
      <dgm:prSet presAssocID="{9BA1B2B4-39D6-4FC8-97A8-5171844CED70}" presName="linearFlow" presStyleCnt="0">
        <dgm:presLayoutVars>
          <dgm:dir/>
          <dgm:animLvl val="lvl"/>
          <dgm:resizeHandles val="exact"/>
        </dgm:presLayoutVars>
      </dgm:prSet>
      <dgm:spPr/>
    </dgm:pt>
    <dgm:pt modelId="{617A03DE-0462-42A4-9911-99A21CF0B6B7}" type="pres">
      <dgm:prSet presAssocID="{8A396BFB-2FD7-44B5-9CAC-5DF6993DB63C}" presName="composite" presStyleCnt="0"/>
      <dgm:spPr/>
    </dgm:pt>
    <dgm:pt modelId="{03B25348-2D73-49BE-B2AB-3EA30B773BA4}" type="pres">
      <dgm:prSet presAssocID="{8A396BFB-2FD7-44B5-9CAC-5DF6993DB63C}" presName="parTx" presStyleLbl="node1" presStyleIdx="0" presStyleCnt="3">
        <dgm:presLayoutVars>
          <dgm:chMax val="0"/>
          <dgm:chPref val="0"/>
          <dgm:bulletEnabled val="1"/>
        </dgm:presLayoutVars>
      </dgm:prSet>
      <dgm:spPr/>
    </dgm:pt>
    <dgm:pt modelId="{1160035B-DAE4-44D4-8009-5C5EEAF89F74}" type="pres">
      <dgm:prSet presAssocID="{8A396BFB-2FD7-44B5-9CAC-5DF6993DB63C}" presName="parSh" presStyleLbl="node1" presStyleIdx="0" presStyleCnt="3" custScaleX="168564" custLinFactNeighborX="1978" custLinFactNeighborY="2850"/>
      <dgm:spPr/>
    </dgm:pt>
    <dgm:pt modelId="{D1979664-8459-4EA2-947D-F81E148C1564}" type="pres">
      <dgm:prSet presAssocID="{8A396BFB-2FD7-44B5-9CAC-5DF6993DB63C}" presName="desTx" presStyleLbl="fgAcc1" presStyleIdx="0" presStyleCnt="3" custScaleX="154827" custScaleY="86358" custLinFactNeighborX="-17863" custLinFactNeighborY="2964">
        <dgm:presLayoutVars>
          <dgm:bulletEnabled val="1"/>
        </dgm:presLayoutVars>
      </dgm:prSet>
      <dgm:spPr/>
    </dgm:pt>
    <dgm:pt modelId="{34D6EA17-09BF-4DB4-A604-5CB9F4A7E567}" type="pres">
      <dgm:prSet presAssocID="{A8EEDD19-5D88-49A5-850F-3BD2239F5493}" presName="sibTrans" presStyleLbl="sibTrans2D1" presStyleIdx="0" presStyleCnt="2" custLinFactNeighborX="-23841" custLinFactNeighborY="18663"/>
      <dgm:spPr/>
    </dgm:pt>
    <dgm:pt modelId="{496E3FF7-56E8-4DD8-8ABE-A3409D71DEAF}" type="pres">
      <dgm:prSet presAssocID="{A8EEDD19-5D88-49A5-850F-3BD2239F5493}" presName="connTx" presStyleLbl="sibTrans2D1" presStyleIdx="0" presStyleCnt="2"/>
      <dgm:spPr/>
    </dgm:pt>
    <dgm:pt modelId="{1156CC2A-5DCC-4CFA-94A1-422156F83691}" type="pres">
      <dgm:prSet presAssocID="{013D129A-4FE3-4372-8D96-DDFF72708E0D}" presName="composite" presStyleCnt="0"/>
      <dgm:spPr/>
    </dgm:pt>
    <dgm:pt modelId="{FE58A5F6-3BC0-424E-8F01-E302F9B3A24E}" type="pres">
      <dgm:prSet presAssocID="{013D129A-4FE3-4372-8D96-DDFF72708E0D}" presName="parTx" presStyleLbl="node1" presStyleIdx="0" presStyleCnt="3">
        <dgm:presLayoutVars>
          <dgm:chMax val="0"/>
          <dgm:chPref val="0"/>
          <dgm:bulletEnabled val="1"/>
        </dgm:presLayoutVars>
      </dgm:prSet>
      <dgm:spPr/>
    </dgm:pt>
    <dgm:pt modelId="{192476B6-8B91-41C7-AD8D-F285B733D730}" type="pres">
      <dgm:prSet presAssocID="{013D129A-4FE3-4372-8D96-DDFF72708E0D}" presName="parSh" presStyleLbl="node1" presStyleIdx="1" presStyleCnt="3" custScaleX="135769"/>
      <dgm:spPr/>
    </dgm:pt>
    <dgm:pt modelId="{B99CB797-DC18-4B74-90B3-943DF1CE3A80}" type="pres">
      <dgm:prSet presAssocID="{013D129A-4FE3-4372-8D96-DDFF72708E0D}" presName="desTx" presStyleLbl="fgAcc1" presStyleIdx="1" presStyleCnt="3" custScaleX="153181" custScaleY="84020" custLinFactNeighborX="-10250" custLinFactNeighborY="1465">
        <dgm:presLayoutVars>
          <dgm:bulletEnabled val="1"/>
        </dgm:presLayoutVars>
      </dgm:prSet>
      <dgm:spPr/>
    </dgm:pt>
    <dgm:pt modelId="{257CB85D-0CDE-4983-97CC-A0E21699BF88}" type="pres">
      <dgm:prSet presAssocID="{2B2B6310-BEAB-46F7-A391-B79E273F2E84}" presName="sibTrans" presStyleLbl="sibTrans2D1" presStyleIdx="1" presStyleCnt="2" custLinFactNeighborX="-21367" custLinFactNeighborY="16833"/>
      <dgm:spPr/>
    </dgm:pt>
    <dgm:pt modelId="{9F080DBA-C164-4469-9057-F3F71CD1D9F0}" type="pres">
      <dgm:prSet presAssocID="{2B2B6310-BEAB-46F7-A391-B79E273F2E84}" presName="connTx" presStyleLbl="sibTrans2D1" presStyleIdx="1" presStyleCnt="2"/>
      <dgm:spPr/>
    </dgm:pt>
    <dgm:pt modelId="{5DF50583-0E2E-40FD-92CE-F996757D7032}" type="pres">
      <dgm:prSet presAssocID="{1022B7FB-208B-466A-B21F-8ECB025A7D78}" presName="composite" presStyleCnt="0"/>
      <dgm:spPr/>
    </dgm:pt>
    <dgm:pt modelId="{2F1068C8-54DC-419B-82DA-B3ABBDFDE94E}" type="pres">
      <dgm:prSet presAssocID="{1022B7FB-208B-466A-B21F-8ECB025A7D78}" presName="parTx" presStyleLbl="node1" presStyleIdx="1" presStyleCnt="3">
        <dgm:presLayoutVars>
          <dgm:chMax val="0"/>
          <dgm:chPref val="0"/>
          <dgm:bulletEnabled val="1"/>
        </dgm:presLayoutVars>
      </dgm:prSet>
      <dgm:spPr/>
    </dgm:pt>
    <dgm:pt modelId="{A944A3CD-E014-453F-B9F0-468FEA7DFCC5}" type="pres">
      <dgm:prSet presAssocID="{1022B7FB-208B-466A-B21F-8ECB025A7D78}" presName="parSh" presStyleLbl="node1" presStyleIdx="2" presStyleCnt="3" custScaleX="121439"/>
      <dgm:spPr/>
    </dgm:pt>
    <dgm:pt modelId="{2F8192ED-9873-414D-9946-23E31BFDAAE0}" type="pres">
      <dgm:prSet presAssocID="{1022B7FB-208B-466A-B21F-8ECB025A7D78}" presName="desTx" presStyleLbl="fgAcc1" presStyleIdx="2" presStyleCnt="3" custScaleX="132562" custScaleY="82454" custLinFactNeighborX="-10250">
        <dgm:presLayoutVars>
          <dgm:bulletEnabled val="1"/>
        </dgm:presLayoutVars>
      </dgm:prSet>
      <dgm:spPr/>
    </dgm:pt>
  </dgm:ptLst>
  <dgm:cxnLst>
    <dgm:cxn modelId="{1736C90E-19B6-4627-9B20-A3E79BF52445}" type="presOf" srcId="{937326A2-15E3-4BD9-A64D-7C902436FEAB}" destId="{2F8192ED-9873-414D-9946-23E31BFDAAE0}" srcOrd="0" destOrd="0" presId="urn:microsoft.com/office/officeart/2005/8/layout/process3"/>
    <dgm:cxn modelId="{80C52312-1BB7-44A8-A11B-20D4255A7915}" srcId="{8A396BFB-2FD7-44B5-9CAC-5DF6993DB63C}" destId="{3C4D7782-17F6-4A57-97BB-5DA52E2A2B27}" srcOrd="3" destOrd="0" parTransId="{79319DB1-64C6-4145-887D-3D80CF82F46E}" sibTransId="{4280747D-ABCA-48D9-BA4F-70ECC2FE1E3A}"/>
    <dgm:cxn modelId="{41594A15-8400-4D1E-B419-A2EC540295AC}" srcId="{8A396BFB-2FD7-44B5-9CAC-5DF6993DB63C}" destId="{31399868-C8E5-4CB8-B142-39BE7E180AE3}" srcOrd="2" destOrd="0" parTransId="{6DCA7F9C-01CA-48EA-8068-3F01CB0E9E4C}" sibTransId="{F15DF87D-2E6C-4FEF-8B2B-F04DB7EBE472}"/>
    <dgm:cxn modelId="{D524CF16-B7F4-4A5D-9508-74AB682EB9D9}" srcId="{8A396BFB-2FD7-44B5-9CAC-5DF6993DB63C}" destId="{1A4614BC-698F-4858-AE88-8AA532816A49}" srcOrd="1" destOrd="0" parTransId="{18DEB69A-9264-4ED4-9D41-0465F0036874}" sibTransId="{AC347DBF-BF00-4A92-B83B-2EDCAAC335AD}"/>
    <dgm:cxn modelId="{911FF61A-777C-4505-AE22-4AC1B1547A37}" type="presOf" srcId="{47F407D8-B14E-434E-8D26-0799EB2DCE32}" destId="{B99CB797-DC18-4B74-90B3-943DF1CE3A80}" srcOrd="0" destOrd="3" presId="urn:microsoft.com/office/officeart/2005/8/layout/process3"/>
    <dgm:cxn modelId="{45D4951B-16A0-4CC3-8D75-490569715364}" type="presOf" srcId="{013D129A-4FE3-4372-8D96-DDFF72708E0D}" destId="{FE58A5F6-3BC0-424E-8F01-E302F9B3A24E}" srcOrd="0" destOrd="0" presId="urn:microsoft.com/office/officeart/2005/8/layout/process3"/>
    <dgm:cxn modelId="{3BB50F2C-93EF-41AD-8DDD-6669CAF72F69}" type="presOf" srcId="{2867FFB6-ECFC-439D-BDB7-E6E2CEA87ED9}" destId="{B99CB797-DC18-4B74-90B3-943DF1CE3A80}" srcOrd="0" destOrd="4" presId="urn:microsoft.com/office/officeart/2005/8/layout/process3"/>
    <dgm:cxn modelId="{36141A2D-85B3-482A-92B5-4463B2E40124}" srcId="{013D129A-4FE3-4372-8D96-DDFF72708E0D}" destId="{47F407D8-B14E-434E-8D26-0799EB2DCE32}" srcOrd="3" destOrd="0" parTransId="{0D6DB66C-EBFD-468F-9B2D-59C7AD035D0C}" sibTransId="{C3B40BA6-F23D-4450-B34A-36D2E99D4896}"/>
    <dgm:cxn modelId="{A8374532-7104-43CC-A261-5855C4732AE3}" type="presOf" srcId="{A8EEDD19-5D88-49A5-850F-3BD2239F5493}" destId="{496E3FF7-56E8-4DD8-8ABE-A3409D71DEAF}" srcOrd="1" destOrd="0" presId="urn:microsoft.com/office/officeart/2005/8/layout/process3"/>
    <dgm:cxn modelId="{2AFEAC33-4246-4623-A71E-D588BAB59D24}" type="presOf" srcId="{4C6A960E-5EFC-4527-BB79-C50D86DB8875}" destId="{B99CB797-DC18-4B74-90B3-943DF1CE3A80}" srcOrd="0" destOrd="1" presId="urn:microsoft.com/office/officeart/2005/8/layout/process3"/>
    <dgm:cxn modelId="{EC8FEF37-F972-4D58-83D3-EAF9FF691284}" type="presOf" srcId="{8A396BFB-2FD7-44B5-9CAC-5DF6993DB63C}" destId="{1160035B-DAE4-44D4-8009-5C5EEAF89F74}" srcOrd="1" destOrd="0" presId="urn:microsoft.com/office/officeart/2005/8/layout/process3"/>
    <dgm:cxn modelId="{3851FB42-77F4-490F-869B-1D93EF140265}" srcId="{8A396BFB-2FD7-44B5-9CAC-5DF6993DB63C}" destId="{0F345201-7947-4132-8347-01FE709671B9}" srcOrd="0" destOrd="0" parTransId="{D4AE282D-D06C-493F-8DE8-08F96144B16B}" sibTransId="{07B810C6-9379-491C-9C71-E40597CFF2CD}"/>
    <dgm:cxn modelId="{94E93247-3061-4657-96C0-84C4B094F7CF}" type="presOf" srcId="{9BA1B2B4-39D6-4FC8-97A8-5171844CED70}" destId="{B3176329-EAC1-4481-AB67-E328622E8BE6}" srcOrd="0" destOrd="0" presId="urn:microsoft.com/office/officeart/2005/8/layout/process3"/>
    <dgm:cxn modelId="{E09E7C52-4352-44B1-9AA0-B2FA1FC3604B}" type="presOf" srcId="{013D129A-4FE3-4372-8D96-DDFF72708E0D}" destId="{192476B6-8B91-41C7-AD8D-F285B733D730}" srcOrd="1" destOrd="0" presId="urn:microsoft.com/office/officeart/2005/8/layout/process3"/>
    <dgm:cxn modelId="{480AC155-CC69-4605-B4EC-565B989F536D}" type="presOf" srcId="{1022B7FB-208B-466A-B21F-8ECB025A7D78}" destId="{2F1068C8-54DC-419B-82DA-B3ABBDFDE94E}" srcOrd="0" destOrd="0" presId="urn:microsoft.com/office/officeart/2005/8/layout/process3"/>
    <dgm:cxn modelId="{BC8DCB7C-7149-439E-81C2-01AB40225D7C}" type="presOf" srcId="{2B2B6310-BEAB-46F7-A391-B79E273F2E84}" destId="{9F080DBA-C164-4469-9057-F3F71CD1D9F0}" srcOrd="1" destOrd="0" presId="urn:microsoft.com/office/officeart/2005/8/layout/process3"/>
    <dgm:cxn modelId="{19DD5882-10B5-4EEA-B602-03AD648B0A7C}" srcId="{1022B7FB-208B-466A-B21F-8ECB025A7D78}" destId="{BEF9E7CC-DBB0-40DA-9938-6DF387187F76}" srcOrd="1" destOrd="0" parTransId="{BA32227A-0271-479D-AE2E-631A77769831}" sibTransId="{121D6DA5-7B55-44A8-A774-BA62F37BD258}"/>
    <dgm:cxn modelId="{A2A04587-75F1-49A5-88A3-3F470A455288}" srcId="{013D129A-4FE3-4372-8D96-DDFF72708E0D}" destId="{4C6A960E-5EFC-4527-BB79-C50D86DB8875}" srcOrd="1" destOrd="0" parTransId="{186EA77F-1FA4-4465-B1BC-6A4977EBB1E8}" sibTransId="{5B516059-0C96-4B2D-8FB0-4BD5E2E03142}"/>
    <dgm:cxn modelId="{9EA5AE92-9807-4571-B7EB-662A7D30B6AA}" type="presOf" srcId="{0F345201-7947-4132-8347-01FE709671B9}" destId="{D1979664-8459-4EA2-947D-F81E148C1564}" srcOrd="0" destOrd="0" presId="urn:microsoft.com/office/officeart/2005/8/layout/process3"/>
    <dgm:cxn modelId="{98B4D295-66C6-41F1-BF8E-53C80B1F58B6}" type="presOf" srcId="{128F9592-20D5-4EF3-92AA-F316D8AF6571}" destId="{2F8192ED-9873-414D-9946-23E31BFDAAE0}" srcOrd="0" destOrd="2" presId="urn:microsoft.com/office/officeart/2005/8/layout/process3"/>
    <dgm:cxn modelId="{E385229A-4295-406F-BB50-3E153DE12EF8}" type="presOf" srcId="{8A396BFB-2FD7-44B5-9CAC-5DF6993DB63C}" destId="{03B25348-2D73-49BE-B2AB-3EA30B773BA4}" srcOrd="0" destOrd="0" presId="urn:microsoft.com/office/officeart/2005/8/layout/process3"/>
    <dgm:cxn modelId="{8058E2A3-9319-4B60-A714-8454A0F322D5}" srcId="{9BA1B2B4-39D6-4FC8-97A8-5171844CED70}" destId="{1022B7FB-208B-466A-B21F-8ECB025A7D78}" srcOrd="2" destOrd="0" parTransId="{21EF1E66-4AA1-4385-A966-84A709C27980}" sibTransId="{873418A9-7C1E-490E-AED6-F3D3497EEC2C}"/>
    <dgm:cxn modelId="{933E1CA6-886A-4A41-810A-799228F15A07}" srcId="{013D129A-4FE3-4372-8D96-DDFF72708E0D}" destId="{89D60307-09C7-4C4C-8FDE-05914964C256}" srcOrd="0" destOrd="0" parTransId="{D8EE29DB-0CC5-4BD5-AE9F-0D0050378BE0}" sibTransId="{EE908E5C-F5D2-49EB-ACB8-4230DC590719}"/>
    <dgm:cxn modelId="{D0CC0BB6-641B-462C-B95E-419356EE8BC8}" type="presOf" srcId="{2B2B6310-BEAB-46F7-A391-B79E273F2E84}" destId="{257CB85D-0CDE-4983-97CC-A0E21699BF88}" srcOrd="0" destOrd="0" presId="urn:microsoft.com/office/officeart/2005/8/layout/process3"/>
    <dgm:cxn modelId="{765592B7-8140-4C6C-9AD4-07EA07D060DB}" type="presOf" srcId="{BEF9E7CC-DBB0-40DA-9938-6DF387187F76}" destId="{2F8192ED-9873-414D-9946-23E31BFDAAE0}" srcOrd="0" destOrd="1" presId="urn:microsoft.com/office/officeart/2005/8/layout/process3"/>
    <dgm:cxn modelId="{794DE7C1-585A-4B21-9988-10FFF8C6A74D}" type="presOf" srcId="{42564869-43FF-4A23-84FD-072FC33DD9D9}" destId="{B99CB797-DC18-4B74-90B3-943DF1CE3A80}" srcOrd="0" destOrd="2" presId="urn:microsoft.com/office/officeart/2005/8/layout/process3"/>
    <dgm:cxn modelId="{DE775CC2-1CA3-475D-9314-1CFF511B00CD}" srcId="{1022B7FB-208B-466A-B21F-8ECB025A7D78}" destId="{937326A2-15E3-4BD9-A64D-7C902436FEAB}" srcOrd="0" destOrd="0" parTransId="{F2F31EBA-5FB6-495A-8E21-42853E6D2DA0}" sibTransId="{E288A6BA-3C8D-4912-B44C-91941098082C}"/>
    <dgm:cxn modelId="{1031C1C3-8C01-4C5D-8CB7-CD018DBC4C1C}" type="presOf" srcId="{1A4614BC-698F-4858-AE88-8AA532816A49}" destId="{D1979664-8459-4EA2-947D-F81E148C1564}" srcOrd="0" destOrd="1" presId="urn:microsoft.com/office/officeart/2005/8/layout/process3"/>
    <dgm:cxn modelId="{05733CCA-3316-42D7-BEC9-2F5036F7A75C}" srcId="{9BA1B2B4-39D6-4FC8-97A8-5171844CED70}" destId="{8A396BFB-2FD7-44B5-9CAC-5DF6993DB63C}" srcOrd="0" destOrd="0" parTransId="{B1E3E6AD-2075-463D-8239-470BE9E4CF2E}" sibTransId="{A8EEDD19-5D88-49A5-850F-3BD2239F5493}"/>
    <dgm:cxn modelId="{ADF55DCC-1A7D-4338-B4DC-876B2368D6A6}" type="presOf" srcId="{3C4D7782-17F6-4A57-97BB-5DA52E2A2B27}" destId="{D1979664-8459-4EA2-947D-F81E148C1564}" srcOrd="0" destOrd="3" presId="urn:microsoft.com/office/officeart/2005/8/layout/process3"/>
    <dgm:cxn modelId="{C9706ECE-A551-483E-9B65-B163992AE211}" srcId="{9BA1B2B4-39D6-4FC8-97A8-5171844CED70}" destId="{013D129A-4FE3-4372-8D96-DDFF72708E0D}" srcOrd="1" destOrd="0" parTransId="{F7C69F92-A863-4EA9-935A-0F7FB88046CD}" sibTransId="{2B2B6310-BEAB-46F7-A391-B79E273F2E84}"/>
    <dgm:cxn modelId="{80BD7BDD-07CB-42A7-89F0-24F26EFD259E}" type="presOf" srcId="{31399868-C8E5-4CB8-B142-39BE7E180AE3}" destId="{D1979664-8459-4EA2-947D-F81E148C1564}" srcOrd="0" destOrd="2" presId="urn:microsoft.com/office/officeart/2005/8/layout/process3"/>
    <dgm:cxn modelId="{C7AF67DF-E91D-48C4-91F8-8286FBC1D4C2}" srcId="{013D129A-4FE3-4372-8D96-DDFF72708E0D}" destId="{42564869-43FF-4A23-84FD-072FC33DD9D9}" srcOrd="2" destOrd="0" parTransId="{0C1F4219-5BA3-43DB-AE88-C1765C8AEA0D}" sibTransId="{FA4EFF5F-ABF3-4641-A10F-4A464D8A9935}"/>
    <dgm:cxn modelId="{D6EBE3E2-F1B0-4C21-BECD-137F446E7BBE}" srcId="{1022B7FB-208B-466A-B21F-8ECB025A7D78}" destId="{128F9592-20D5-4EF3-92AA-F316D8AF6571}" srcOrd="2" destOrd="0" parTransId="{494E88F4-230F-446E-884B-A1FD00BE6AA5}" sibTransId="{94FA2669-BE15-43C3-A60C-2B411D8D99FE}"/>
    <dgm:cxn modelId="{A08B04E7-5431-4C0A-B0F4-A7CC365AACB5}" type="presOf" srcId="{A8EEDD19-5D88-49A5-850F-3BD2239F5493}" destId="{34D6EA17-09BF-4DB4-A604-5CB9F4A7E567}" srcOrd="0" destOrd="0" presId="urn:microsoft.com/office/officeart/2005/8/layout/process3"/>
    <dgm:cxn modelId="{43ED50ED-4BB3-4BF7-A276-E6A63FE023C3}" type="presOf" srcId="{89D60307-09C7-4C4C-8FDE-05914964C256}" destId="{B99CB797-DC18-4B74-90B3-943DF1CE3A80}" srcOrd="0" destOrd="0" presId="urn:microsoft.com/office/officeart/2005/8/layout/process3"/>
    <dgm:cxn modelId="{D1DE80F4-97C6-4945-A1E2-86397D09C936}" type="presOf" srcId="{1022B7FB-208B-466A-B21F-8ECB025A7D78}" destId="{A944A3CD-E014-453F-B9F0-468FEA7DFCC5}" srcOrd="1" destOrd="0" presId="urn:microsoft.com/office/officeart/2005/8/layout/process3"/>
    <dgm:cxn modelId="{D95D80F8-7872-4D8C-A186-10D5EBDB0424}" srcId="{013D129A-4FE3-4372-8D96-DDFF72708E0D}" destId="{2867FFB6-ECFC-439D-BDB7-E6E2CEA87ED9}" srcOrd="4" destOrd="0" parTransId="{3184A3ED-40B7-4AE7-A323-A94E5E726DF3}" sibTransId="{7A34823B-F913-4772-81F9-2A426A057218}"/>
    <dgm:cxn modelId="{D9C6E402-34C0-4405-8593-3F7A3D2D8A86}" type="presParOf" srcId="{B3176329-EAC1-4481-AB67-E328622E8BE6}" destId="{617A03DE-0462-42A4-9911-99A21CF0B6B7}" srcOrd="0" destOrd="0" presId="urn:microsoft.com/office/officeart/2005/8/layout/process3"/>
    <dgm:cxn modelId="{A6702949-6E66-40EB-9A52-AC17475A8EFD}" type="presParOf" srcId="{617A03DE-0462-42A4-9911-99A21CF0B6B7}" destId="{03B25348-2D73-49BE-B2AB-3EA30B773BA4}" srcOrd="0" destOrd="0" presId="urn:microsoft.com/office/officeart/2005/8/layout/process3"/>
    <dgm:cxn modelId="{F5764385-8DDF-4757-8802-E05D5F4A0BA6}" type="presParOf" srcId="{617A03DE-0462-42A4-9911-99A21CF0B6B7}" destId="{1160035B-DAE4-44D4-8009-5C5EEAF89F74}" srcOrd="1" destOrd="0" presId="urn:microsoft.com/office/officeart/2005/8/layout/process3"/>
    <dgm:cxn modelId="{9C8D1D20-1DEE-419C-B06D-33557B57C9AF}" type="presParOf" srcId="{617A03DE-0462-42A4-9911-99A21CF0B6B7}" destId="{D1979664-8459-4EA2-947D-F81E148C1564}" srcOrd="2" destOrd="0" presId="urn:microsoft.com/office/officeart/2005/8/layout/process3"/>
    <dgm:cxn modelId="{6B1F2687-C5F9-4C06-A27E-EF06B66CB719}" type="presParOf" srcId="{B3176329-EAC1-4481-AB67-E328622E8BE6}" destId="{34D6EA17-09BF-4DB4-A604-5CB9F4A7E567}" srcOrd="1" destOrd="0" presId="urn:microsoft.com/office/officeart/2005/8/layout/process3"/>
    <dgm:cxn modelId="{29B76D6C-AF1C-489E-8CCA-0EEF45CEF37D}" type="presParOf" srcId="{34D6EA17-09BF-4DB4-A604-5CB9F4A7E567}" destId="{496E3FF7-56E8-4DD8-8ABE-A3409D71DEAF}" srcOrd="0" destOrd="0" presId="urn:microsoft.com/office/officeart/2005/8/layout/process3"/>
    <dgm:cxn modelId="{26F540DF-1A9B-4E2A-97D3-D21BB9D4AD42}" type="presParOf" srcId="{B3176329-EAC1-4481-AB67-E328622E8BE6}" destId="{1156CC2A-5DCC-4CFA-94A1-422156F83691}" srcOrd="2" destOrd="0" presId="urn:microsoft.com/office/officeart/2005/8/layout/process3"/>
    <dgm:cxn modelId="{0BE1204D-77BD-4D8C-9198-AB543B69AE34}" type="presParOf" srcId="{1156CC2A-5DCC-4CFA-94A1-422156F83691}" destId="{FE58A5F6-3BC0-424E-8F01-E302F9B3A24E}" srcOrd="0" destOrd="0" presId="urn:microsoft.com/office/officeart/2005/8/layout/process3"/>
    <dgm:cxn modelId="{AF41B714-CEAD-417C-ABC6-5A7B6F60378D}" type="presParOf" srcId="{1156CC2A-5DCC-4CFA-94A1-422156F83691}" destId="{192476B6-8B91-41C7-AD8D-F285B733D730}" srcOrd="1" destOrd="0" presId="urn:microsoft.com/office/officeart/2005/8/layout/process3"/>
    <dgm:cxn modelId="{A2669093-1300-4331-9AFD-E6536129413F}" type="presParOf" srcId="{1156CC2A-5DCC-4CFA-94A1-422156F83691}" destId="{B99CB797-DC18-4B74-90B3-943DF1CE3A80}" srcOrd="2" destOrd="0" presId="urn:microsoft.com/office/officeart/2005/8/layout/process3"/>
    <dgm:cxn modelId="{CF468AFB-A006-4D9B-9908-E7D0A5ACC57C}" type="presParOf" srcId="{B3176329-EAC1-4481-AB67-E328622E8BE6}" destId="{257CB85D-0CDE-4983-97CC-A0E21699BF88}" srcOrd="3" destOrd="0" presId="urn:microsoft.com/office/officeart/2005/8/layout/process3"/>
    <dgm:cxn modelId="{F2B79169-5397-4616-84C7-969B6B9A8059}" type="presParOf" srcId="{257CB85D-0CDE-4983-97CC-A0E21699BF88}" destId="{9F080DBA-C164-4469-9057-F3F71CD1D9F0}" srcOrd="0" destOrd="0" presId="urn:microsoft.com/office/officeart/2005/8/layout/process3"/>
    <dgm:cxn modelId="{BCF91C39-91C5-47BC-90AB-447EEEC6EE44}" type="presParOf" srcId="{B3176329-EAC1-4481-AB67-E328622E8BE6}" destId="{5DF50583-0E2E-40FD-92CE-F996757D7032}" srcOrd="4" destOrd="0" presId="urn:microsoft.com/office/officeart/2005/8/layout/process3"/>
    <dgm:cxn modelId="{0853A303-0CF2-4731-8E61-3E7F6C3622FF}" type="presParOf" srcId="{5DF50583-0E2E-40FD-92CE-F996757D7032}" destId="{2F1068C8-54DC-419B-82DA-B3ABBDFDE94E}" srcOrd="0" destOrd="0" presId="urn:microsoft.com/office/officeart/2005/8/layout/process3"/>
    <dgm:cxn modelId="{44962C60-4035-41BC-80AE-47005DA9280A}" type="presParOf" srcId="{5DF50583-0E2E-40FD-92CE-F996757D7032}" destId="{A944A3CD-E014-453F-B9F0-468FEA7DFCC5}" srcOrd="1" destOrd="0" presId="urn:microsoft.com/office/officeart/2005/8/layout/process3"/>
    <dgm:cxn modelId="{28FDF871-2D6E-452D-AC1A-370B8248EFD4}" type="presParOf" srcId="{5DF50583-0E2E-40FD-92CE-F996757D7032}" destId="{2F8192ED-9873-414D-9946-23E31BFDAAE0}" srcOrd="2" destOrd="0" presId="urn:microsoft.com/office/officeart/2005/8/layout/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3B221-ED2B-4D1A-828D-94C349743CAB}">
      <dsp:nvSpPr>
        <dsp:cNvPr id="0" name=""/>
        <dsp:cNvSpPr/>
      </dsp:nvSpPr>
      <dsp:spPr>
        <a:xfrm>
          <a:off x="1164573" y="881"/>
          <a:ext cx="2984364" cy="1790618"/>
        </a:xfrm>
        <a:prstGeom prst="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0">
            <a:lnSpc>
              <a:spcPct val="90000"/>
            </a:lnSpc>
            <a:spcBef>
              <a:spcPct val="0"/>
            </a:spcBef>
            <a:spcAft>
              <a:spcPct val="35000"/>
            </a:spcAft>
            <a:buNone/>
          </a:pPr>
          <a:r>
            <a:rPr lang="en-US" sz="4300" kern="1200" dirty="0">
              <a:latin typeface="Arial"/>
              <a:cs typeface="Arial"/>
            </a:rPr>
            <a:t>Site Supervisor</a:t>
          </a:r>
        </a:p>
      </dsp:txBody>
      <dsp:txXfrm>
        <a:off x="1164573" y="881"/>
        <a:ext cx="2984364" cy="1790618"/>
      </dsp:txXfrm>
    </dsp:sp>
    <dsp:sp modelId="{C3CF70C3-B92C-46AD-8B66-2A57F1901428}">
      <dsp:nvSpPr>
        <dsp:cNvPr id="0" name=""/>
        <dsp:cNvSpPr/>
      </dsp:nvSpPr>
      <dsp:spPr>
        <a:xfrm>
          <a:off x="4447374" y="881"/>
          <a:ext cx="2984364" cy="1790618"/>
        </a:xfrm>
        <a:prstGeom prst="rect">
          <a:avLst/>
        </a:prstGeom>
        <a:solidFill>
          <a:schemeClr val="accent1">
            <a:alpha val="90000"/>
            <a:hueOff val="0"/>
            <a:satOff val="0"/>
            <a:lumOff val="0"/>
            <a:alphaOff val="-2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a:cs typeface="Arial"/>
            </a:rPr>
            <a:t>Candidate</a:t>
          </a:r>
        </a:p>
      </dsp:txBody>
      <dsp:txXfrm>
        <a:off x="4447374" y="881"/>
        <a:ext cx="2984364" cy="1790618"/>
      </dsp:txXfrm>
    </dsp:sp>
    <dsp:sp modelId="{81C033BE-5772-4A51-BD0D-BDBAFE4C11A3}">
      <dsp:nvSpPr>
        <dsp:cNvPr id="0" name=""/>
        <dsp:cNvSpPr/>
      </dsp:nvSpPr>
      <dsp:spPr>
        <a:xfrm>
          <a:off x="2805973" y="2089936"/>
          <a:ext cx="2984364" cy="1790618"/>
        </a:xfrm>
        <a:prstGeom prst="rect">
          <a:avLst/>
        </a:prstGeom>
        <a:solidFill>
          <a:schemeClr val="accent1">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a:cs typeface="Arial"/>
            </a:rPr>
            <a:t>Field Supervisor</a:t>
          </a:r>
        </a:p>
      </dsp:txBody>
      <dsp:txXfrm>
        <a:off x="2805973" y="2089936"/>
        <a:ext cx="2984364" cy="1790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2D77C-9DDC-43F1-A0A4-F4E9852CB057}">
      <dsp:nvSpPr>
        <dsp:cNvPr id="0" name=""/>
        <dsp:cNvSpPr/>
      </dsp:nvSpPr>
      <dsp:spPr>
        <a:xfrm>
          <a:off x="0" y="3031"/>
          <a:ext cx="8596668" cy="645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77971-BD9F-43E4-B027-8419B72FFD35}">
      <dsp:nvSpPr>
        <dsp:cNvPr id="0" name=""/>
        <dsp:cNvSpPr/>
      </dsp:nvSpPr>
      <dsp:spPr>
        <a:xfrm>
          <a:off x="195349" y="148333"/>
          <a:ext cx="355181" cy="3551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134A8-6E0A-432D-AB6C-651EA38D1828}">
      <dsp:nvSpPr>
        <dsp:cNvPr id="0" name=""/>
        <dsp:cNvSpPr/>
      </dsp:nvSpPr>
      <dsp:spPr>
        <a:xfrm>
          <a:off x="745881" y="3031"/>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a:cs typeface="Arial"/>
            </a:rPr>
            <a:t>Expected to work under the direction of their Site Supervisor/Cooperating Administrator.</a:t>
          </a:r>
        </a:p>
      </dsp:txBody>
      <dsp:txXfrm>
        <a:off x="745881" y="3031"/>
        <a:ext cx="7850786" cy="645784"/>
      </dsp:txXfrm>
    </dsp:sp>
    <dsp:sp modelId="{E849DFAB-DD8F-456E-AEE5-C68EFDE1978B}">
      <dsp:nvSpPr>
        <dsp:cNvPr id="0" name=""/>
        <dsp:cNvSpPr/>
      </dsp:nvSpPr>
      <dsp:spPr>
        <a:xfrm>
          <a:off x="0" y="810262"/>
          <a:ext cx="8596668" cy="645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BF90A-7493-4339-8936-759780B9D362}">
      <dsp:nvSpPr>
        <dsp:cNvPr id="0" name=""/>
        <dsp:cNvSpPr/>
      </dsp:nvSpPr>
      <dsp:spPr>
        <a:xfrm>
          <a:off x="195349" y="955564"/>
          <a:ext cx="355181" cy="3551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30F24-369C-4D6A-8A81-27373E3247B5}">
      <dsp:nvSpPr>
        <dsp:cNvPr id="0" name=""/>
        <dsp:cNvSpPr/>
      </dsp:nvSpPr>
      <dsp:spPr>
        <a:xfrm>
          <a:off x="745881" y="810262"/>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a:cs typeface="Arial"/>
            </a:rPr>
            <a:t>Fill out Practicum Reports three times summarizing their learning from their practicum experiences.</a:t>
          </a:r>
        </a:p>
      </dsp:txBody>
      <dsp:txXfrm>
        <a:off x="745881" y="810262"/>
        <a:ext cx="7850786" cy="645784"/>
      </dsp:txXfrm>
    </dsp:sp>
    <dsp:sp modelId="{AB733330-6C0C-47C5-8794-EB3F042F9F0D}">
      <dsp:nvSpPr>
        <dsp:cNvPr id="0" name=""/>
        <dsp:cNvSpPr/>
      </dsp:nvSpPr>
      <dsp:spPr>
        <a:xfrm>
          <a:off x="0" y="1617494"/>
          <a:ext cx="8596668" cy="645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FA6FD-5B0C-4B4D-8622-8E806655F61D}">
      <dsp:nvSpPr>
        <dsp:cNvPr id="0" name=""/>
        <dsp:cNvSpPr/>
      </dsp:nvSpPr>
      <dsp:spPr>
        <a:xfrm>
          <a:off x="195349" y="1762795"/>
          <a:ext cx="355181" cy="3551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1191A-D00B-4C90-A5F2-50BA21447FD8}">
      <dsp:nvSpPr>
        <dsp:cNvPr id="0" name=""/>
        <dsp:cNvSpPr/>
      </dsp:nvSpPr>
      <dsp:spPr>
        <a:xfrm>
          <a:off x="745881" y="1617494"/>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a:cs typeface="Arial"/>
            </a:rPr>
            <a:t>Complete a variety of assigned projects by professors designed to prepare them for the principal certification exam (268), the PASL, and for the future work as an administrator.</a:t>
          </a:r>
        </a:p>
      </dsp:txBody>
      <dsp:txXfrm>
        <a:off x="745881" y="1617494"/>
        <a:ext cx="7850786" cy="645784"/>
      </dsp:txXfrm>
    </dsp:sp>
    <dsp:sp modelId="{E7AFCA87-8A0F-4458-BD7C-17B4080A6B92}">
      <dsp:nvSpPr>
        <dsp:cNvPr id="0" name=""/>
        <dsp:cNvSpPr/>
      </dsp:nvSpPr>
      <dsp:spPr>
        <a:xfrm>
          <a:off x="0" y="2424725"/>
          <a:ext cx="8596668" cy="645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53EE73-77F8-4F64-AEAF-AF0B7C1C6535}">
      <dsp:nvSpPr>
        <dsp:cNvPr id="0" name=""/>
        <dsp:cNvSpPr/>
      </dsp:nvSpPr>
      <dsp:spPr>
        <a:xfrm>
          <a:off x="195349" y="2570026"/>
          <a:ext cx="355181" cy="3551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BBC56-A262-4EEA-8740-8AE67AA3BFDB}">
      <dsp:nvSpPr>
        <dsp:cNvPr id="0" name=""/>
        <dsp:cNvSpPr/>
      </dsp:nvSpPr>
      <dsp:spPr>
        <a:xfrm>
          <a:off x="745881" y="2424725"/>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a:cs typeface="Arial"/>
            </a:rPr>
            <a:t>Apply content into their practicum experiences to demonstrate their understanding of principal standards accruing at least 250 practicum hours.</a:t>
          </a:r>
        </a:p>
      </dsp:txBody>
      <dsp:txXfrm>
        <a:off x="745881" y="2424725"/>
        <a:ext cx="7850786" cy="645784"/>
      </dsp:txXfrm>
    </dsp:sp>
    <dsp:sp modelId="{16645A1A-920B-4E72-BE15-F38087E4BA77}">
      <dsp:nvSpPr>
        <dsp:cNvPr id="0" name=""/>
        <dsp:cNvSpPr/>
      </dsp:nvSpPr>
      <dsp:spPr>
        <a:xfrm>
          <a:off x="0" y="3231956"/>
          <a:ext cx="8596668" cy="645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0676C5-AC44-42F2-80F5-50D492BBD909}">
      <dsp:nvSpPr>
        <dsp:cNvPr id="0" name=""/>
        <dsp:cNvSpPr/>
      </dsp:nvSpPr>
      <dsp:spPr>
        <a:xfrm>
          <a:off x="195349" y="3377257"/>
          <a:ext cx="355181" cy="3551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E97A7-70C1-4F68-AB26-34A0C16AE75B}">
      <dsp:nvSpPr>
        <dsp:cNvPr id="0" name=""/>
        <dsp:cNvSpPr/>
      </dsp:nvSpPr>
      <dsp:spPr>
        <a:xfrm>
          <a:off x="745881" y="3231956"/>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a:cs typeface="Arial"/>
            </a:rPr>
            <a:t>Keep site supervisor informed of course work requirements and practicum experiences.</a:t>
          </a:r>
        </a:p>
      </dsp:txBody>
      <dsp:txXfrm>
        <a:off x="745881" y="3231956"/>
        <a:ext cx="7850786" cy="645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7E72-E0F7-43C6-8A31-11293F86D017}">
      <dsp:nvSpPr>
        <dsp:cNvPr id="0" name=""/>
        <dsp:cNvSpPr/>
      </dsp:nvSpPr>
      <dsp:spPr>
        <a:xfrm>
          <a:off x="0" y="3198"/>
          <a:ext cx="9618133" cy="6811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5E099-89A6-4B09-8C98-3D659319F363}">
      <dsp:nvSpPr>
        <dsp:cNvPr id="0" name=""/>
        <dsp:cNvSpPr/>
      </dsp:nvSpPr>
      <dsp:spPr>
        <a:xfrm>
          <a:off x="206057" y="156463"/>
          <a:ext cx="374649" cy="3746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7FE461-A54D-4853-9721-61A59753B9D8}">
      <dsp:nvSpPr>
        <dsp:cNvPr id="0" name=""/>
        <dsp:cNvSpPr/>
      </dsp:nvSpPr>
      <dsp:spPr>
        <a:xfrm>
          <a:off x="786764" y="3198"/>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Arial"/>
              <a:cs typeface="Arial"/>
            </a:rPr>
            <a:t>Standard 1-- School Culture – Encourages a positive collaborative school culture that fosters campus improvement and leads to the realization of campus goals.</a:t>
          </a:r>
          <a:endParaRPr lang="en-US" sz="1600" kern="1200" dirty="0">
            <a:latin typeface="Arial"/>
            <a:cs typeface="Arial"/>
          </a:endParaRPr>
        </a:p>
      </dsp:txBody>
      <dsp:txXfrm>
        <a:off x="786764" y="3198"/>
        <a:ext cx="8831368" cy="681180"/>
      </dsp:txXfrm>
    </dsp:sp>
    <dsp:sp modelId="{3FDF7431-D3CF-44D9-9C1D-D399764085A2}">
      <dsp:nvSpPr>
        <dsp:cNvPr id="0" name=""/>
        <dsp:cNvSpPr/>
      </dsp:nvSpPr>
      <dsp:spPr>
        <a:xfrm>
          <a:off x="0" y="854674"/>
          <a:ext cx="9618133" cy="6811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41EF1F-7E4D-4223-BBAE-A48CD05097E7}">
      <dsp:nvSpPr>
        <dsp:cNvPr id="0" name=""/>
        <dsp:cNvSpPr/>
      </dsp:nvSpPr>
      <dsp:spPr>
        <a:xfrm>
          <a:off x="206057" y="1007939"/>
          <a:ext cx="374649" cy="3746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ECE25B-3B4B-4883-9795-C82E633BF7EF}">
      <dsp:nvSpPr>
        <dsp:cNvPr id="0" name=""/>
        <dsp:cNvSpPr/>
      </dsp:nvSpPr>
      <dsp:spPr>
        <a:xfrm>
          <a:off x="786764" y="854674"/>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Arial"/>
              <a:cs typeface="Arial"/>
            </a:rPr>
            <a:t>Standard 2--Leading Learning – Demonstrates proactive data-driven decisions and behaviors as a campus instructional leader</a:t>
          </a:r>
          <a:endParaRPr lang="en-US" sz="1600" kern="1200" dirty="0">
            <a:latin typeface="Arial"/>
            <a:cs typeface="Arial"/>
          </a:endParaRPr>
        </a:p>
      </dsp:txBody>
      <dsp:txXfrm>
        <a:off x="786764" y="854674"/>
        <a:ext cx="8831368" cy="681180"/>
      </dsp:txXfrm>
    </dsp:sp>
    <dsp:sp modelId="{42D9C4ED-E911-4CED-A9B9-E5C748918EDC}">
      <dsp:nvSpPr>
        <dsp:cNvPr id="0" name=""/>
        <dsp:cNvSpPr/>
      </dsp:nvSpPr>
      <dsp:spPr>
        <a:xfrm>
          <a:off x="0" y="1706150"/>
          <a:ext cx="9618133" cy="6811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FC12E-4258-4455-9810-46F5E0788918}">
      <dsp:nvSpPr>
        <dsp:cNvPr id="0" name=""/>
        <dsp:cNvSpPr/>
      </dsp:nvSpPr>
      <dsp:spPr>
        <a:xfrm>
          <a:off x="206057" y="1859416"/>
          <a:ext cx="374649" cy="3746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252016-D037-4B69-8FA5-AC4222883D79}">
      <dsp:nvSpPr>
        <dsp:cNvPr id="0" name=""/>
        <dsp:cNvSpPr/>
      </dsp:nvSpPr>
      <dsp:spPr>
        <a:xfrm>
          <a:off x="786764" y="1706150"/>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Arial"/>
              <a:cs typeface="Arial"/>
            </a:rPr>
            <a:t>Standard 3--Human Capital – Utilizes coaching, professional development, and data review processes with staff to improve student outcomes.</a:t>
          </a:r>
          <a:endParaRPr lang="en-US" sz="1600" kern="1200" dirty="0">
            <a:latin typeface="Arial"/>
            <a:cs typeface="Arial"/>
          </a:endParaRPr>
        </a:p>
      </dsp:txBody>
      <dsp:txXfrm>
        <a:off x="786764" y="1706150"/>
        <a:ext cx="8831368" cy="681180"/>
      </dsp:txXfrm>
    </dsp:sp>
    <dsp:sp modelId="{82026BBB-4C64-4CCC-819D-97322488BA4A}">
      <dsp:nvSpPr>
        <dsp:cNvPr id="0" name=""/>
        <dsp:cNvSpPr/>
      </dsp:nvSpPr>
      <dsp:spPr>
        <a:xfrm>
          <a:off x="0" y="2557626"/>
          <a:ext cx="9618133" cy="68118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6D6424-CF8E-40E0-8672-E7D54E30963F}">
      <dsp:nvSpPr>
        <dsp:cNvPr id="0" name=""/>
        <dsp:cNvSpPr/>
      </dsp:nvSpPr>
      <dsp:spPr>
        <a:xfrm>
          <a:off x="206057" y="2710892"/>
          <a:ext cx="374649" cy="3746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6E85A4-758E-4D78-9DB2-849C7EED46D6}">
      <dsp:nvSpPr>
        <dsp:cNvPr id="0" name=""/>
        <dsp:cNvSpPr/>
      </dsp:nvSpPr>
      <dsp:spPr>
        <a:xfrm>
          <a:off x="786764" y="2557626"/>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Arial"/>
              <a:cs typeface="Arial"/>
            </a:rPr>
            <a:t>Standard 4--Executive Leadership – Reflects on his/her own practices as a leader and contributes positively to the morale and effectiveness of the greater learning community.</a:t>
          </a:r>
          <a:endParaRPr lang="en-US" sz="1600" kern="1200" dirty="0">
            <a:latin typeface="Arial"/>
            <a:cs typeface="Arial"/>
          </a:endParaRPr>
        </a:p>
      </dsp:txBody>
      <dsp:txXfrm>
        <a:off x="786764" y="2557626"/>
        <a:ext cx="8831368" cy="681180"/>
      </dsp:txXfrm>
    </dsp:sp>
    <dsp:sp modelId="{CA2E07ED-2890-4756-B2D6-AFFDA64568A9}">
      <dsp:nvSpPr>
        <dsp:cNvPr id="0" name=""/>
        <dsp:cNvSpPr/>
      </dsp:nvSpPr>
      <dsp:spPr>
        <a:xfrm>
          <a:off x="0" y="3409102"/>
          <a:ext cx="9618133" cy="68118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5A773-B0F7-4689-BDEF-39506B89B614}">
      <dsp:nvSpPr>
        <dsp:cNvPr id="0" name=""/>
        <dsp:cNvSpPr/>
      </dsp:nvSpPr>
      <dsp:spPr>
        <a:xfrm>
          <a:off x="206057" y="3562368"/>
          <a:ext cx="374649" cy="3746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68F8EF-8852-4B1F-B27D-2C0D7269C3D6}">
      <dsp:nvSpPr>
        <dsp:cNvPr id="0" name=""/>
        <dsp:cNvSpPr/>
      </dsp:nvSpPr>
      <dsp:spPr>
        <a:xfrm>
          <a:off x="786764" y="3409102"/>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Arial"/>
              <a:cs typeface="Arial"/>
            </a:rPr>
            <a:t>Standard 5--Strategic Operations – Understands, monitors and contributes to the improvement of student outcomes and campus priorities. </a:t>
          </a:r>
          <a:endParaRPr lang="en-US" sz="1600" kern="1200" dirty="0">
            <a:latin typeface="Arial"/>
            <a:cs typeface="Arial"/>
          </a:endParaRPr>
        </a:p>
      </dsp:txBody>
      <dsp:txXfrm>
        <a:off x="786764" y="3409102"/>
        <a:ext cx="8831368" cy="681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3B221-ED2B-4D1A-828D-94C349743CAB}">
      <dsp:nvSpPr>
        <dsp:cNvPr id="0" name=""/>
        <dsp:cNvSpPr/>
      </dsp:nvSpPr>
      <dsp:spPr>
        <a:xfrm>
          <a:off x="1164573" y="881"/>
          <a:ext cx="2984364" cy="1790618"/>
        </a:xfrm>
        <a:prstGeom prst="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0">
            <a:lnSpc>
              <a:spcPct val="90000"/>
            </a:lnSpc>
            <a:spcBef>
              <a:spcPct val="0"/>
            </a:spcBef>
            <a:spcAft>
              <a:spcPct val="35000"/>
            </a:spcAft>
            <a:buNone/>
          </a:pPr>
          <a:r>
            <a:rPr lang="en-US" sz="4300" kern="1200" dirty="0">
              <a:latin typeface="Arial"/>
              <a:cs typeface="Arial"/>
            </a:rPr>
            <a:t>Site Supervisor</a:t>
          </a:r>
        </a:p>
      </dsp:txBody>
      <dsp:txXfrm>
        <a:off x="1164573" y="881"/>
        <a:ext cx="2984364" cy="1790618"/>
      </dsp:txXfrm>
    </dsp:sp>
    <dsp:sp modelId="{C3CF70C3-B92C-46AD-8B66-2A57F1901428}">
      <dsp:nvSpPr>
        <dsp:cNvPr id="0" name=""/>
        <dsp:cNvSpPr/>
      </dsp:nvSpPr>
      <dsp:spPr>
        <a:xfrm>
          <a:off x="4447374" y="881"/>
          <a:ext cx="2984364" cy="1790618"/>
        </a:xfrm>
        <a:prstGeom prst="rect">
          <a:avLst/>
        </a:prstGeom>
        <a:solidFill>
          <a:schemeClr val="accent1">
            <a:alpha val="90000"/>
            <a:hueOff val="0"/>
            <a:satOff val="0"/>
            <a:lumOff val="0"/>
            <a:alphaOff val="-2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a:cs typeface="Arial"/>
            </a:rPr>
            <a:t>Candidate</a:t>
          </a:r>
        </a:p>
      </dsp:txBody>
      <dsp:txXfrm>
        <a:off x="4447374" y="881"/>
        <a:ext cx="2984364" cy="1790618"/>
      </dsp:txXfrm>
    </dsp:sp>
    <dsp:sp modelId="{81C033BE-5772-4A51-BD0D-BDBAFE4C11A3}">
      <dsp:nvSpPr>
        <dsp:cNvPr id="0" name=""/>
        <dsp:cNvSpPr/>
      </dsp:nvSpPr>
      <dsp:spPr>
        <a:xfrm>
          <a:off x="2805973" y="2089936"/>
          <a:ext cx="2984364" cy="1790618"/>
        </a:xfrm>
        <a:prstGeom prst="rect">
          <a:avLst/>
        </a:prstGeom>
        <a:solidFill>
          <a:schemeClr val="accent1">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a:cs typeface="Arial"/>
            </a:rPr>
            <a:t>Field Supervisor</a:t>
          </a:r>
        </a:p>
      </dsp:txBody>
      <dsp:txXfrm>
        <a:off x="2805973" y="2089936"/>
        <a:ext cx="2984364" cy="17906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3B221-ED2B-4D1A-828D-94C349743CAB}">
      <dsp:nvSpPr>
        <dsp:cNvPr id="0" name=""/>
        <dsp:cNvSpPr/>
      </dsp:nvSpPr>
      <dsp:spPr>
        <a:xfrm>
          <a:off x="1164573" y="881"/>
          <a:ext cx="2984364" cy="1790618"/>
        </a:xfrm>
        <a:prstGeom prst="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0">
            <a:lnSpc>
              <a:spcPct val="90000"/>
            </a:lnSpc>
            <a:spcBef>
              <a:spcPct val="0"/>
            </a:spcBef>
            <a:spcAft>
              <a:spcPct val="35000"/>
            </a:spcAft>
            <a:buNone/>
          </a:pPr>
          <a:r>
            <a:rPr lang="en-US" sz="4300" kern="1200" dirty="0">
              <a:latin typeface="Arial"/>
              <a:cs typeface="Arial"/>
            </a:rPr>
            <a:t>Site Supervisor</a:t>
          </a:r>
        </a:p>
      </dsp:txBody>
      <dsp:txXfrm>
        <a:off x="1164573" y="881"/>
        <a:ext cx="2984364" cy="1790618"/>
      </dsp:txXfrm>
    </dsp:sp>
    <dsp:sp modelId="{C3CF70C3-B92C-46AD-8B66-2A57F1901428}">
      <dsp:nvSpPr>
        <dsp:cNvPr id="0" name=""/>
        <dsp:cNvSpPr/>
      </dsp:nvSpPr>
      <dsp:spPr>
        <a:xfrm>
          <a:off x="4447374" y="881"/>
          <a:ext cx="2984364" cy="1790618"/>
        </a:xfrm>
        <a:prstGeom prst="rect">
          <a:avLst/>
        </a:prstGeom>
        <a:solidFill>
          <a:schemeClr val="accent1">
            <a:alpha val="90000"/>
            <a:hueOff val="0"/>
            <a:satOff val="0"/>
            <a:lumOff val="0"/>
            <a:alphaOff val="-2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a:cs typeface="Arial"/>
            </a:rPr>
            <a:t>Candidate</a:t>
          </a:r>
        </a:p>
      </dsp:txBody>
      <dsp:txXfrm>
        <a:off x="4447374" y="881"/>
        <a:ext cx="2984364" cy="1790618"/>
      </dsp:txXfrm>
    </dsp:sp>
    <dsp:sp modelId="{81C033BE-5772-4A51-BD0D-BDBAFE4C11A3}">
      <dsp:nvSpPr>
        <dsp:cNvPr id="0" name=""/>
        <dsp:cNvSpPr/>
      </dsp:nvSpPr>
      <dsp:spPr>
        <a:xfrm>
          <a:off x="2805973" y="2089936"/>
          <a:ext cx="2984364" cy="1790618"/>
        </a:xfrm>
        <a:prstGeom prst="rect">
          <a:avLst/>
        </a:prstGeom>
        <a:solidFill>
          <a:schemeClr val="accent1">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a:cs typeface="Arial"/>
            </a:rPr>
            <a:t>Field Supervisor</a:t>
          </a:r>
        </a:p>
      </dsp:txBody>
      <dsp:txXfrm>
        <a:off x="2805973" y="2089936"/>
        <a:ext cx="2984364" cy="1790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57A4C-F3EB-47A9-AAE6-F2A2DCD18522}">
      <dsp:nvSpPr>
        <dsp:cNvPr id="0" name=""/>
        <dsp:cNvSpPr/>
      </dsp:nvSpPr>
      <dsp:spPr>
        <a:xfrm>
          <a:off x="1651417" y="371390"/>
          <a:ext cx="5216720" cy="5216720"/>
        </a:xfrm>
        <a:prstGeom prst="pie">
          <a:avLst>
            <a:gd name="adj1" fmla="val 16200000"/>
            <a:gd name="adj2" fmla="val 19800000"/>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a:cs typeface="Arial"/>
            </a:rPr>
            <a:t>Trust, Respect, Rapport, Relationship</a:t>
          </a:r>
        </a:p>
      </dsp:txBody>
      <dsp:txXfrm>
        <a:off x="4383984" y="1037764"/>
        <a:ext cx="1366283" cy="1055764"/>
      </dsp:txXfrm>
    </dsp:sp>
    <dsp:sp modelId="{DCAE8BD1-E74F-4DFB-A571-075668F28BBE}">
      <dsp:nvSpPr>
        <dsp:cNvPr id="0" name=""/>
        <dsp:cNvSpPr/>
      </dsp:nvSpPr>
      <dsp:spPr>
        <a:xfrm>
          <a:off x="1713521" y="478830"/>
          <a:ext cx="5216720" cy="5216720"/>
        </a:xfrm>
        <a:prstGeom prst="pie">
          <a:avLst>
            <a:gd name="adj1" fmla="val 19800000"/>
            <a:gd name="adj2" fmla="val 1800000"/>
          </a:avLst>
        </a:prstGeom>
        <a:solidFill>
          <a:schemeClr val="accent1">
            <a:shade val="50000"/>
            <a:hueOff val="120479"/>
            <a:satOff val="-2520"/>
            <a:lumOff val="1402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a:cs typeface="Arial"/>
            </a:rPr>
            <a:t>Active Listening</a:t>
          </a:r>
        </a:p>
      </dsp:txBody>
      <dsp:txXfrm>
        <a:off x="5253438" y="2590360"/>
        <a:ext cx="1428387" cy="1024712"/>
      </dsp:txXfrm>
    </dsp:sp>
    <dsp:sp modelId="{8E4E4065-3327-4C01-A88A-9C3D0F04915D}">
      <dsp:nvSpPr>
        <dsp:cNvPr id="0" name=""/>
        <dsp:cNvSpPr/>
      </dsp:nvSpPr>
      <dsp:spPr>
        <a:xfrm>
          <a:off x="1651417" y="586270"/>
          <a:ext cx="5216720" cy="5216720"/>
        </a:xfrm>
        <a:prstGeom prst="pie">
          <a:avLst>
            <a:gd name="adj1" fmla="val 1800000"/>
            <a:gd name="adj2" fmla="val 5400000"/>
          </a:avLst>
        </a:prstGeom>
        <a:solidFill>
          <a:schemeClr val="accent1">
            <a:shade val="50000"/>
            <a:hueOff val="240958"/>
            <a:satOff val="-5040"/>
            <a:lumOff val="280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a:cs typeface="Arial"/>
            </a:rPr>
            <a:t>Paraphrase and Summarize</a:t>
          </a:r>
        </a:p>
      </dsp:txBody>
      <dsp:txXfrm>
        <a:off x="4383984" y="4111903"/>
        <a:ext cx="1366283" cy="1055764"/>
      </dsp:txXfrm>
    </dsp:sp>
    <dsp:sp modelId="{B1DB1300-FD70-4F32-B52B-58FBD5F0244A}">
      <dsp:nvSpPr>
        <dsp:cNvPr id="0" name=""/>
        <dsp:cNvSpPr/>
      </dsp:nvSpPr>
      <dsp:spPr>
        <a:xfrm>
          <a:off x="1527209" y="586270"/>
          <a:ext cx="5216720" cy="5216720"/>
        </a:xfrm>
        <a:prstGeom prst="pie">
          <a:avLst>
            <a:gd name="adj1" fmla="val 5400000"/>
            <a:gd name="adj2" fmla="val 9000000"/>
          </a:avLst>
        </a:prstGeom>
        <a:solidFill>
          <a:schemeClr val="accent1">
            <a:shade val="50000"/>
            <a:hueOff val="361436"/>
            <a:satOff val="-7560"/>
            <a:lumOff val="420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a:cs typeface="Arial"/>
            </a:rPr>
            <a:t>Powerful Questions</a:t>
          </a:r>
        </a:p>
      </dsp:txBody>
      <dsp:txXfrm>
        <a:off x="2645078" y="4111903"/>
        <a:ext cx="1366283" cy="1055764"/>
      </dsp:txXfrm>
    </dsp:sp>
    <dsp:sp modelId="{FACD1AF5-9F64-4094-8D5D-9D9158E6888F}">
      <dsp:nvSpPr>
        <dsp:cNvPr id="0" name=""/>
        <dsp:cNvSpPr/>
      </dsp:nvSpPr>
      <dsp:spPr>
        <a:xfrm>
          <a:off x="1465105" y="478830"/>
          <a:ext cx="5216720" cy="5216720"/>
        </a:xfrm>
        <a:prstGeom prst="pie">
          <a:avLst>
            <a:gd name="adj1" fmla="val 9000000"/>
            <a:gd name="adj2" fmla="val 12600000"/>
          </a:avLst>
        </a:prstGeom>
        <a:solidFill>
          <a:schemeClr val="accent1">
            <a:shade val="50000"/>
            <a:hueOff val="240958"/>
            <a:satOff val="-5040"/>
            <a:lumOff val="280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a:cs typeface="Arial"/>
            </a:rPr>
            <a:t>Reframing and Shifting</a:t>
          </a:r>
        </a:p>
      </dsp:txBody>
      <dsp:txXfrm>
        <a:off x="1713521" y="2590360"/>
        <a:ext cx="1428387" cy="1024712"/>
      </dsp:txXfrm>
    </dsp:sp>
    <dsp:sp modelId="{D9B26165-9449-4C94-A301-57D64D2F2E19}">
      <dsp:nvSpPr>
        <dsp:cNvPr id="0" name=""/>
        <dsp:cNvSpPr/>
      </dsp:nvSpPr>
      <dsp:spPr>
        <a:xfrm>
          <a:off x="1527209" y="371390"/>
          <a:ext cx="5216720" cy="5216720"/>
        </a:xfrm>
        <a:prstGeom prst="pie">
          <a:avLst>
            <a:gd name="adj1" fmla="val 12600000"/>
            <a:gd name="adj2" fmla="val 16200000"/>
          </a:avLst>
        </a:prstGeom>
        <a:solidFill>
          <a:schemeClr val="accent1">
            <a:shade val="50000"/>
            <a:hueOff val="120479"/>
            <a:satOff val="-2520"/>
            <a:lumOff val="1402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a:cs typeface="Arial"/>
            </a:rPr>
            <a:t>Actions and Outcomes</a:t>
          </a:r>
        </a:p>
      </dsp:txBody>
      <dsp:txXfrm>
        <a:off x="2645078" y="1037764"/>
        <a:ext cx="1366283" cy="1055764"/>
      </dsp:txXfrm>
    </dsp:sp>
    <dsp:sp modelId="{8623D88E-8350-4A3C-B916-4A3CBAC6CA99}">
      <dsp:nvSpPr>
        <dsp:cNvPr id="0" name=""/>
        <dsp:cNvSpPr/>
      </dsp:nvSpPr>
      <dsp:spPr>
        <a:xfrm>
          <a:off x="1328287" y="48451"/>
          <a:ext cx="5862599" cy="5862599"/>
        </a:xfrm>
        <a:prstGeom prst="circularArrow">
          <a:avLst>
            <a:gd name="adj1" fmla="val 5085"/>
            <a:gd name="adj2" fmla="val 327528"/>
            <a:gd name="adj3" fmla="val 19472472"/>
            <a:gd name="adj4" fmla="val 16200251"/>
            <a:gd name="adj5" fmla="val 5932"/>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ED7FCD-420F-4EF8-85AC-7F4618F175C7}">
      <dsp:nvSpPr>
        <dsp:cNvPr id="0" name=""/>
        <dsp:cNvSpPr/>
      </dsp:nvSpPr>
      <dsp:spPr>
        <a:xfrm>
          <a:off x="1390390" y="155890"/>
          <a:ext cx="5862599" cy="5862599"/>
        </a:xfrm>
        <a:prstGeom prst="circularArrow">
          <a:avLst>
            <a:gd name="adj1" fmla="val 5085"/>
            <a:gd name="adj2" fmla="val 327528"/>
            <a:gd name="adj3" fmla="val 1472472"/>
            <a:gd name="adj4" fmla="val 19800000"/>
            <a:gd name="adj5" fmla="val 5932"/>
          </a:avLst>
        </a:prstGeom>
        <a:solidFill>
          <a:schemeClr val="accent1">
            <a:shade val="90000"/>
            <a:hueOff val="125037"/>
            <a:satOff val="-2309"/>
            <a:lumOff val="1070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5C33EFF-CDF1-40A8-A715-4EBC6E62D31D}">
      <dsp:nvSpPr>
        <dsp:cNvPr id="0" name=""/>
        <dsp:cNvSpPr/>
      </dsp:nvSpPr>
      <dsp:spPr>
        <a:xfrm>
          <a:off x="1328287" y="263330"/>
          <a:ext cx="5862599" cy="5862599"/>
        </a:xfrm>
        <a:prstGeom prst="circularArrow">
          <a:avLst>
            <a:gd name="adj1" fmla="val 5085"/>
            <a:gd name="adj2" fmla="val 327528"/>
            <a:gd name="adj3" fmla="val 5072221"/>
            <a:gd name="adj4" fmla="val 1800000"/>
            <a:gd name="adj5" fmla="val 5932"/>
          </a:avLst>
        </a:prstGeom>
        <a:solidFill>
          <a:schemeClr val="accent1">
            <a:shade val="90000"/>
            <a:hueOff val="250074"/>
            <a:satOff val="-4618"/>
            <a:lumOff val="2141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28EB832-D8E6-4C7B-8A8E-CD6087645622}">
      <dsp:nvSpPr>
        <dsp:cNvPr id="0" name=""/>
        <dsp:cNvSpPr/>
      </dsp:nvSpPr>
      <dsp:spPr>
        <a:xfrm>
          <a:off x="1204460" y="263330"/>
          <a:ext cx="5862599" cy="5862599"/>
        </a:xfrm>
        <a:prstGeom prst="circularArrow">
          <a:avLst>
            <a:gd name="adj1" fmla="val 5085"/>
            <a:gd name="adj2" fmla="val 327528"/>
            <a:gd name="adj3" fmla="val 8672472"/>
            <a:gd name="adj4" fmla="val 5400251"/>
            <a:gd name="adj5" fmla="val 5932"/>
          </a:avLst>
        </a:prstGeom>
        <a:solidFill>
          <a:schemeClr val="accent1">
            <a:shade val="90000"/>
            <a:hueOff val="375112"/>
            <a:satOff val="-6927"/>
            <a:lumOff val="3212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08627BF-14D7-45F3-85A3-0DEDA455C03B}">
      <dsp:nvSpPr>
        <dsp:cNvPr id="0" name=""/>
        <dsp:cNvSpPr/>
      </dsp:nvSpPr>
      <dsp:spPr>
        <a:xfrm>
          <a:off x="1142356" y="155890"/>
          <a:ext cx="5862599" cy="5862599"/>
        </a:xfrm>
        <a:prstGeom prst="circularArrow">
          <a:avLst>
            <a:gd name="adj1" fmla="val 5085"/>
            <a:gd name="adj2" fmla="val 327528"/>
            <a:gd name="adj3" fmla="val 12272472"/>
            <a:gd name="adj4" fmla="val 9000000"/>
            <a:gd name="adj5" fmla="val 5932"/>
          </a:avLst>
        </a:prstGeom>
        <a:solidFill>
          <a:schemeClr val="accent1">
            <a:shade val="90000"/>
            <a:hueOff val="250074"/>
            <a:satOff val="-4618"/>
            <a:lumOff val="2141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A6BDA5-B106-4A36-8DE0-355A6FD9D3FF}">
      <dsp:nvSpPr>
        <dsp:cNvPr id="0" name=""/>
        <dsp:cNvSpPr/>
      </dsp:nvSpPr>
      <dsp:spPr>
        <a:xfrm>
          <a:off x="1204460" y="48451"/>
          <a:ext cx="5862599" cy="5862599"/>
        </a:xfrm>
        <a:prstGeom prst="circularArrow">
          <a:avLst>
            <a:gd name="adj1" fmla="val 5085"/>
            <a:gd name="adj2" fmla="val 327528"/>
            <a:gd name="adj3" fmla="val 15872221"/>
            <a:gd name="adj4" fmla="val 12600000"/>
            <a:gd name="adj5" fmla="val 5932"/>
          </a:avLst>
        </a:prstGeom>
        <a:solidFill>
          <a:schemeClr val="accent1">
            <a:shade val="90000"/>
            <a:hueOff val="125037"/>
            <a:satOff val="-2309"/>
            <a:lumOff val="1070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8B6EC-353E-4124-8B4F-B0F5B337704A}">
      <dsp:nvSpPr>
        <dsp:cNvPr id="0" name=""/>
        <dsp:cNvSpPr/>
      </dsp:nvSpPr>
      <dsp:spPr>
        <a:xfrm>
          <a:off x="0" y="302239"/>
          <a:ext cx="8305800" cy="123165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4622" tIns="354076" rIns="64462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a:cs typeface="Arial"/>
            </a:rPr>
            <a:t>Begin with the end in mind</a:t>
          </a:r>
        </a:p>
        <a:p>
          <a:pPr marL="171450" lvl="1" indent="-171450" algn="l" defTabSz="755650" rtl="0">
            <a:lnSpc>
              <a:spcPct val="90000"/>
            </a:lnSpc>
            <a:spcBef>
              <a:spcPct val="0"/>
            </a:spcBef>
            <a:spcAft>
              <a:spcPct val="15000"/>
            </a:spcAft>
            <a:buChar char="•"/>
          </a:pPr>
          <a:r>
            <a:rPr lang="en-US" sz="1700" kern="1200" dirty="0">
              <a:latin typeface="Arial"/>
              <a:cs typeface="Arial"/>
            </a:rPr>
            <a:t>Assess implementation strategies and impact </a:t>
          </a:r>
        </a:p>
        <a:p>
          <a:pPr marL="171450" lvl="1" indent="-171450" algn="l" defTabSz="755650" rtl="0">
            <a:lnSpc>
              <a:spcPct val="90000"/>
            </a:lnSpc>
            <a:spcBef>
              <a:spcPct val="0"/>
            </a:spcBef>
            <a:spcAft>
              <a:spcPct val="15000"/>
            </a:spcAft>
            <a:buChar char="•"/>
          </a:pPr>
          <a:r>
            <a:rPr lang="en-US" sz="1700" kern="1200" dirty="0">
              <a:latin typeface="Arial"/>
              <a:cs typeface="Arial"/>
            </a:rPr>
            <a:t>Identify data and evidence to assess progress and impact </a:t>
          </a:r>
        </a:p>
      </dsp:txBody>
      <dsp:txXfrm>
        <a:off x="0" y="302239"/>
        <a:ext cx="8305800" cy="1231650"/>
      </dsp:txXfrm>
    </dsp:sp>
    <dsp:sp modelId="{07B53B4C-8BC5-4332-9D75-2B7A6F050768}">
      <dsp:nvSpPr>
        <dsp:cNvPr id="0" name=""/>
        <dsp:cNvSpPr/>
      </dsp:nvSpPr>
      <dsp:spPr>
        <a:xfrm>
          <a:off x="415290" y="51319"/>
          <a:ext cx="5814060" cy="501840"/>
        </a:xfrm>
        <a:prstGeom prst="roundRect">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a:cs typeface="Arial"/>
            </a:rPr>
            <a:t>Goal Setting/Planning</a:t>
          </a:r>
        </a:p>
      </dsp:txBody>
      <dsp:txXfrm>
        <a:off x="439788" y="75817"/>
        <a:ext cx="5765064" cy="452844"/>
      </dsp:txXfrm>
    </dsp:sp>
    <dsp:sp modelId="{BA00E3A1-FA63-4421-B72B-5CCEA510E22D}">
      <dsp:nvSpPr>
        <dsp:cNvPr id="0" name=""/>
        <dsp:cNvSpPr/>
      </dsp:nvSpPr>
      <dsp:spPr>
        <a:xfrm>
          <a:off x="0" y="1876609"/>
          <a:ext cx="8305800" cy="176715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4622" tIns="354076" rIns="64462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a:cs typeface="Arial"/>
            </a:rPr>
            <a:t>Link to the goals in goal-setting or planning</a:t>
          </a:r>
        </a:p>
        <a:p>
          <a:pPr marL="171450" lvl="1" indent="-171450" algn="l" defTabSz="755650">
            <a:lnSpc>
              <a:spcPct val="90000"/>
            </a:lnSpc>
            <a:spcBef>
              <a:spcPct val="0"/>
            </a:spcBef>
            <a:spcAft>
              <a:spcPct val="15000"/>
            </a:spcAft>
            <a:buChar char="•"/>
          </a:pPr>
          <a:r>
            <a:rPr lang="en-US" sz="1700" kern="1200" dirty="0">
              <a:latin typeface="Arial"/>
              <a:cs typeface="Arial"/>
            </a:rPr>
            <a:t>Analyze and compare expected versus actual results</a:t>
          </a:r>
        </a:p>
        <a:p>
          <a:pPr marL="171450" lvl="1" indent="-171450" algn="l" defTabSz="755650" rtl="0">
            <a:lnSpc>
              <a:spcPct val="90000"/>
            </a:lnSpc>
            <a:spcBef>
              <a:spcPct val="0"/>
            </a:spcBef>
            <a:spcAft>
              <a:spcPct val="15000"/>
            </a:spcAft>
            <a:buChar char="•"/>
          </a:pPr>
          <a:r>
            <a:rPr lang="en-US" sz="1700" kern="1200" dirty="0">
              <a:latin typeface="Arial"/>
              <a:cs typeface="Arial"/>
            </a:rPr>
            <a:t>Reflect on implementation and impact using data and evidence </a:t>
          </a:r>
        </a:p>
        <a:p>
          <a:pPr marL="171450" lvl="1" indent="-171450" algn="l" defTabSz="755650" rtl="0">
            <a:lnSpc>
              <a:spcPct val="90000"/>
            </a:lnSpc>
            <a:spcBef>
              <a:spcPct val="0"/>
            </a:spcBef>
            <a:spcAft>
              <a:spcPct val="15000"/>
            </a:spcAft>
            <a:buChar char="•"/>
          </a:pPr>
          <a:r>
            <a:rPr lang="en-US" sz="1700" kern="1200" dirty="0">
              <a:latin typeface="Arial"/>
              <a:cs typeface="Arial"/>
            </a:rPr>
            <a:t>Determine purposeful refinement of practices and future actions </a:t>
          </a:r>
        </a:p>
        <a:p>
          <a:pPr marL="171450" lvl="1" indent="-171450" algn="l" defTabSz="755650" rtl="0">
            <a:lnSpc>
              <a:spcPct val="90000"/>
            </a:lnSpc>
            <a:spcBef>
              <a:spcPct val="0"/>
            </a:spcBef>
            <a:spcAft>
              <a:spcPct val="15000"/>
            </a:spcAft>
            <a:buChar char="•"/>
          </a:pPr>
          <a:r>
            <a:rPr lang="en-US" sz="1700" kern="1200" dirty="0">
              <a:latin typeface="Arial"/>
              <a:cs typeface="Arial"/>
            </a:rPr>
            <a:t>Plan and design actions for next steps </a:t>
          </a:r>
        </a:p>
      </dsp:txBody>
      <dsp:txXfrm>
        <a:off x="0" y="1876609"/>
        <a:ext cx="8305800" cy="1767150"/>
      </dsp:txXfrm>
    </dsp:sp>
    <dsp:sp modelId="{4808B2EE-A0C5-4E22-9A21-F54B68FFE34A}">
      <dsp:nvSpPr>
        <dsp:cNvPr id="0" name=""/>
        <dsp:cNvSpPr/>
      </dsp:nvSpPr>
      <dsp:spPr>
        <a:xfrm>
          <a:off x="415290" y="1625689"/>
          <a:ext cx="5814060" cy="501840"/>
        </a:xfrm>
        <a:prstGeom prst="roundRect">
          <a:avLst/>
        </a:prstGeom>
        <a:gradFill rotWithShape="0">
          <a:gsLst>
            <a:gs pos="0">
              <a:schemeClr val="accent1">
                <a:alpha val="90000"/>
                <a:hueOff val="0"/>
                <a:satOff val="0"/>
                <a:lumOff val="0"/>
                <a:alphaOff val="-20000"/>
                <a:tint val="100000"/>
                <a:shade val="100000"/>
                <a:satMod val="130000"/>
              </a:schemeClr>
            </a:gs>
            <a:gs pos="100000">
              <a:schemeClr val="accent1">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a:cs typeface="Arial"/>
            </a:rPr>
            <a:t>Reflecting</a:t>
          </a:r>
        </a:p>
      </dsp:txBody>
      <dsp:txXfrm>
        <a:off x="439788" y="1650187"/>
        <a:ext cx="5765064" cy="452844"/>
      </dsp:txXfrm>
    </dsp:sp>
    <dsp:sp modelId="{CC29D990-CACE-4DF5-9065-AD820D14FE5A}">
      <dsp:nvSpPr>
        <dsp:cNvPr id="0" name=""/>
        <dsp:cNvSpPr/>
      </dsp:nvSpPr>
      <dsp:spPr>
        <a:xfrm>
          <a:off x="0" y="3986480"/>
          <a:ext cx="8305800" cy="14994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4622" tIns="354076" rIns="64462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a:cs typeface="Arial"/>
            </a:rPr>
            <a:t>Honor existing state</a:t>
          </a:r>
        </a:p>
        <a:p>
          <a:pPr marL="171450" lvl="1" indent="-171450" algn="l" defTabSz="755650">
            <a:lnSpc>
              <a:spcPct val="90000"/>
            </a:lnSpc>
            <a:spcBef>
              <a:spcPct val="0"/>
            </a:spcBef>
            <a:spcAft>
              <a:spcPct val="15000"/>
            </a:spcAft>
            <a:buChar char="•"/>
          </a:pPr>
          <a:r>
            <a:rPr lang="en-US" sz="1700" kern="1200" dirty="0">
              <a:latin typeface="Arial"/>
              <a:cs typeface="Arial"/>
            </a:rPr>
            <a:t>Frame desired state</a:t>
          </a:r>
        </a:p>
        <a:p>
          <a:pPr marL="171450" lvl="1" indent="-171450" algn="l" defTabSz="755650" rtl="0">
            <a:lnSpc>
              <a:spcPct val="90000"/>
            </a:lnSpc>
            <a:spcBef>
              <a:spcPct val="0"/>
            </a:spcBef>
            <a:spcAft>
              <a:spcPct val="15000"/>
            </a:spcAft>
            <a:buChar char="•"/>
          </a:pPr>
          <a:r>
            <a:rPr lang="en-US" sz="1700" kern="1200" dirty="0">
              <a:latin typeface="Arial"/>
              <a:cs typeface="Arial"/>
            </a:rPr>
            <a:t>Identify and amplify resources and options </a:t>
          </a:r>
        </a:p>
        <a:p>
          <a:pPr marL="171450" lvl="1" indent="-171450" algn="l" defTabSz="755650" rtl="0">
            <a:lnSpc>
              <a:spcPct val="90000"/>
            </a:lnSpc>
            <a:spcBef>
              <a:spcPct val="0"/>
            </a:spcBef>
            <a:spcAft>
              <a:spcPct val="15000"/>
            </a:spcAft>
            <a:buChar char="•"/>
          </a:pPr>
          <a:r>
            <a:rPr lang="en-US" sz="1700" kern="1200" dirty="0">
              <a:latin typeface="Arial"/>
              <a:cs typeface="Arial"/>
            </a:rPr>
            <a:t>Plan and design actions for next steps </a:t>
          </a:r>
        </a:p>
      </dsp:txBody>
      <dsp:txXfrm>
        <a:off x="0" y="3986480"/>
        <a:ext cx="8305800" cy="1499400"/>
      </dsp:txXfrm>
    </dsp:sp>
    <dsp:sp modelId="{BAE403F8-AD1C-4472-9E4A-76062479A83E}">
      <dsp:nvSpPr>
        <dsp:cNvPr id="0" name=""/>
        <dsp:cNvSpPr/>
      </dsp:nvSpPr>
      <dsp:spPr>
        <a:xfrm>
          <a:off x="415290" y="3735560"/>
          <a:ext cx="5814060" cy="501840"/>
        </a:xfrm>
        <a:prstGeom prst="roundRect">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a:cs typeface="Arial"/>
            </a:rPr>
            <a:t>Problem Solving</a:t>
          </a:r>
        </a:p>
      </dsp:txBody>
      <dsp:txXfrm>
        <a:off x="439788" y="3760058"/>
        <a:ext cx="5765064"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19A35-0175-4EF5-A86E-DD9CC9BCAB43}">
      <dsp:nvSpPr>
        <dsp:cNvPr id="0" name=""/>
        <dsp:cNvSpPr/>
      </dsp:nvSpPr>
      <dsp:spPr>
        <a:xfrm>
          <a:off x="975" y="0"/>
          <a:ext cx="2536103" cy="4587240"/>
        </a:xfrm>
        <a:prstGeom prst="roundRect">
          <a:avLst>
            <a:gd name="adj" fmla="val 1000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Arial"/>
              <a:cs typeface="Arial"/>
            </a:rPr>
            <a:t>Current State</a:t>
          </a:r>
        </a:p>
      </dsp:txBody>
      <dsp:txXfrm>
        <a:off x="975" y="0"/>
        <a:ext cx="2536103" cy="1376172"/>
      </dsp:txXfrm>
    </dsp:sp>
    <dsp:sp modelId="{E8F90E28-39EA-476E-B723-E598EAA8FAFF}">
      <dsp:nvSpPr>
        <dsp:cNvPr id="0" name=""/>
        <dsp:cNvSpPr/>
      </dsp:nvSpPr>
      <dsp:spPr>
        <a:xfrm>
          <a:off x="254585" y="1376563"/>
          <a:ext cx="2028882" cy="90120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a:cs typeface="Arial"/>
            </a:rPr>
            <a:t> Stuck</a:t>
          </a:r>
        </a:p>
      </dsp:txBody>
      <dsp:txXfrm>
        <a:off x="280980" y="1402958"/>
        <a:ext cx="1976092" cy="848418"/>
      </dsp:txXfrm>
    </dsp:sp>
    <dsp:sp modelId="{A50D89DE-2D5D-4265-ACB3-6761248002C1}">
      <dsp:nvSpPr>
        <dsp:cNvPr id="0" name=""/>
        <dsp:cNvSpPr/>
      </dsp:nvSpPr>
      <dsp:spPr>
        <a:xfrm>
          <a:off x="254585" y="2416420"/>
          <a:ext cx="2028882" cy="90120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a:cs typeface="Arial"/>
            </a:rPr>
            <a:t> Negative Thinking</a:t>
          </a:r>
        </a:p>
      </dsp:txBody>
      <dsp:txXfrm>
        <a:off x="280980" y="2442815"/>
        <a:ext cx="1976092" cy="848418"/>
      </dsp:txXfrm>
    </dsp:sp>
    <dsp:sp modelId="{CDA54376-38E6-4B92-AC15-95CECECF2D6A}">
      <dsp:nvSpPr>
        <dsp:cNvPr id="0" name=""/>
        <dsp:cNvSpPr/>
      </dsp:nvSpPr>
      <dsp:spPr>
        <a:xfrm>
          <a:off x="254585" y="3456277"/>
          <a:ext cx="2028882" cy="90120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a:cs typeface="Arial"/>
            </a:rPr>
            <a:t>Oneself</a:t>
          </a:r>
        </a:p>
      </dsp:txBody>
      <dsp:txXfrm>
        <a:off x="280980" y="3482672"/>
        <a:ext cx="1976092" cy="848418"/>
      </dsp:txXfrm>
    </dsp:sp>
    <dsp:sp modelId="{62F064A9-24F1-4C28-A2F2-6C9E9BD36F2C}">
      <dsp:nvSpPr>
        <dsp:cNvPr id="0" name=""/>
        <dsp:cNvSpPr/>
      </dsp:nvSpPr>
      <dsp:spPr>
        <a:xfrm>
          <a:off x="2727286" y="0"/>
          <a:ext cx="2536103" cy="4587240"/>
        </a:xfrm>
        <a:prstGeom prst="roundRect">
          <a:avLst>
            <a:gd name="adj" fmla="val 1000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Arial"/>
              <a:cs typeface="Arial"/>
            </a:rPr>
            <a:t>Desired State</a:t>
          </a:r>
        </a:p>
      </dsp:txBody>
      <dsp:txXfrm>
        <a:off x="2727286" y="0"/>
        <a:ext cx="2536103" cy="1376172"/>
      </dsp:txXfrm>
    </dsp:sp>
    <dsp:sp modelId="{2C4011AC-F5E5-4337-BD41-F345B8BAE25B}">
      <dsp:nvSpPr>
        <dsp:cNvPr id="0" name=""/>
        <dsp:cNvSpPr/>
      </dsp:nvSpPr>
      <dsp:spPr>
        <a:xfrm>
          <a:off x="2980896" y="1376563"/>
          <a:ext cx="2028882" cy="90120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a:cs typeface="Arial"/>
            </a:rPr>
            <a:t> Having Options</a:t>
          </a:r>
        </a:p>
      </dsp:txBody>
      <dsp:txXfrm>
        <a:off x="3007291" y="1402958"/>
        <a:ext cx="1976092" cy="848418"/>
      </dsp:txXfrm>
    </dsp:sp>
    <dsp:sp modelId="{D5498021-DB03-445E-8D1B-803B810DB698}">
      <dsp:nvSpPr>
        <dsp:cNvPr id="0" name=""/>
        <dsp:cNvSpPr/>
      </dsp:nvSpPr>
      <dsp:spPr>
        <a:xfrm>
          <a:off x="2980896" y="2416420"/>
          <a:ext cx="2028882" cy="90120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a:cs typeface="Arial"/>
            </a:rPr>
            <a:t> Positive Thinking</a:t>
          </a:r>
        </a:p>
      </dsp:txBody>
      <dsp:txXfrm>
        <a:off x="3007291" y="2442815"/>
        <a:ext cx="1976092" cy="848418"/>
      </dsp:txXfrm>
    </dsp:sp>
    <dsp:sp modelId="{EA3199FD-ED77-4CDA-999A-BB2AD52D1441}">
      <dsp:nvSpPr>
        <dsp:cNvPr id="0" name=""/>
        <dsp:cNvSpPr/>
      </dsp:nvSpPr>
      <dsp:spPr>
        <a:xfrm>
          <a:off x="2980896" y="3456277"/>
          <a:ext cx="2028882" cy="90120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a:cs typeface="Arial"/>
            </a:rPr>
            <a:t>Others</a:t>
          </a:r>
        </a:p>
      </dsp:txBody>
      <dsp:txXfrm>
        <a:off x="3007291" y="3482672"/>
        <a:ext cx="1976092" cy="848418"/>
      </dsp:txXfrm>
    </dsp:sp>
    <dsp:sp modelId="{E6323A72-5AC9-411B-9FA9-1D1FF55B4AEB}">
      <dsp:nvSpPr>
        <dsp:cNvPr id="0" name=""/>
        <dsp:cNvSpPr/>
      </dsp:nvSpPr>
      <dsp:spPr>
        <a:xfrm>
          <a:off x="5453597" y="0"/>
          <a:ext cx="2536103" cy="4587240"/>
        </a:xfrm>
        <a:prstGeom prst="roundRect">
          <a:avLst>
            <a:gd name="adj" fmla="val 1000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Arial"/>
              <a:cs typeface="Arial"/>
            </a:rPr>
            <a:t>Questions</a:t>
          </a:r>
        </a:p>
      </dsp:txBody>
      <dsp:txXfrm>
        <a:off x="5453597" y="0"/>
        <a:ext cx="2536103" cy="1376172"/>
      </dsp:txXfrm>
    </dsp:sp>
    <dsp:sp modelId="{D4F06217-CEDD-4E60-AE53-1A260ED9636A}">
      <dsp:nvSpPr>
        <dsp:cNvPr id="0" name=""/>
        <dsp:cNvSpPr/>
      </dsp:nvSpPr>
      <dsp:spPr>
        <a:xfrm>
          <a:off x="5691260" y="1377377"/>
          <a:ext cx="2060776" cy="98693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rial"/>
              <a:cs typeface="Arial"/>
            </a:rPr>
            <a:t>What’s keeping you from moving forward? </a:t>
          </a:r>
        </a:p>
        <a:p>
          <a:pPr marL="0" lvl="0" indent="0" algn="ctr" defTabSz="577850" rtl="0">
            <a:lnSpc>
              <a:spcPct val="90000"/>
            </a:lnSpc>
            <a:spcBef>
              <a:spcPct val="0"/>
            </a:spcBef>
            <a:spcAft>
              <a:spcPct val="35000"/>
            </a:spcAft>
            <a:buNone/>
          </a:pPr>
          <a:r>
            <a:rPr lang="en-US" sz="1300" kern="1200" dirty="0">
              <a:latin typeface="Arial"/>
              <a:cs typeface="Arial"/>
            </a:rPr>
            <a:t>Assuming you’re in total control, what are some options?  </a:t>
          </a:r>
        </a:p>
      </dsp:txBody>
      <dsp:txXfrm>
        <a:off x="5720166" y="1406283"/>
        <a:ext cx="2002964" cy="929123"/>
      </dsp:txXfrm>
    </dsp:sp>
    <dsp:sp modelId="{4EF8D131-1B74-43CF-BE31-29562B660083}">
      <dsp:nvSpPr>
        <dsp:cNvPr id="0" name=""/>
        <dsp:cNvSpPr/>
      </dsp:nvSpPr>
      <dsp:spPr>
        <a:xfrm>
          <a:off x="5707207" y="2497137"/>
          <a:ext cx="2028882" cy="86335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cs typeface="Arial"/>
            </a:rPr>
            <a:t>If you set your current feelings aside, what are the positives with this situation? </a:t>
          </a:r>
        </a:p>
      </dsp:txBody>
      <dsp:txXfrm>
        <a:off x="5732494" y="2522424"/>
        <a:ext cx="1978308" cy="812781"/>
      </dsp:txXfrm>
    </dsp:sp>
    <dsp:sp modelId="{CDAD808A-4081-45AD-BB27-EC68A0F588D6}">
      <dsp:nvSpPr>
        <dsp:cNvPr id="0" name=""/>
        <dsp:cNvSpPr/>
      </dsp:nvSpPr>
      <dsp:spPr>
        <a:xfrm>
          <a:off x="5707207" y="3493316"/>
          <a:ext cx="2028882" cy="86335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cs typeface="Arial"/>
            </a:rPr>
            <a:t>What’s your hunch about how </a:t>
          </a:r>
          <a:r>
            <a:rPr lang="en-US" sz="1400" i="1" u="sng" kern="1200" dirty="0">
              <a:latin typeface="Arial"/>
              <a:cs typeface="Arial"/>
            </a:rPr>
            <a:t>students</a:t>
          </a:r>
          <a:r>
            <a:rPr lang="en-US" sz="1400" kern="1200" dirty="0">
              <a:latin typeface="Arial"/>
              <a:cs typeface="Arial"/>
            </a:rPr>
            <a:t> will respond to this? </a:t>
          </a:r>
        </a:p>
      </dsp:txBody>
      <dsp:txXfrm>
        <a:off x="5732494" y="3518603"/>
        <a:ext cx="1978308" cy="8127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0035B-DAE4-44D4-8009-5C5EEAF89F74}">
      <dsp:nvSpPr>
        <dsp:cNvPr id="0" name=""/>
        <dsp:cNvSpPr/>
      </dsp:nvSpPr>
      <dsp:spPr>
        <a:xfrm>
          <a:off x="31169" y="722820"/>
          <a:ext cx="2505636" cy="5616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imes New Roman"/>
              <a:cs typeface="Arial"/>
            </a:rPr>
            <a:t>What to Observe</a:t>
          </a:r>
        </a:p>
      </dsp:txBody>
      <dsp:txXfrm>
        <a:off x="31169" y="722820"/>
        <a:ext cx="2505636" cy="374400"/>
      </dsp:txXfrm>
    </dsp:sp>
    <dsp:sp modelId="{D1979664-8459-4EA2-947D-F81E148C1564}">
      <dsp:nvSpPr>
        <dsp:cNvPr id="0" name=""/>
        <dsp:cNvSpPr/>
      </dsp:nvSpPr>
      <dsp:spPr>
        <a:xfrm>
          <a:off x="142793" y="1389571"/>
          <a:ext cx="2301441" cy="27214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Times New Roman"/>
              <a:cs typeface="Arial"/>
            </a:rPr>
            <a:t>Standards-based</a:t>
          </a:r>
        </a:p>
        <a:p>
          <a:pPr marL="114300" lvl="1" indent="-114300" algn="l" defTabSz="577850">
            <a:lnSpc>
              <a:spcPct val="90000"/>
            </a:lnSpc>
            <a:spcBef>
              <a:spcPct val="0"/>
            </a:spcBef>
            <a:spcAft>
              <a:spcPct val="15000"/>
            </a:spcAft>
            <a:buChar char="•"/>
          </a:pPr>
          <a:r>
            <a:rPr lang="en-US" sz="1300" kern="1200" dirty="0">
              <a:latin typeface="Times New Roman"/>
              <a:cs typeface="Arial"/>
            </a:rPr>
            <a:t>Promotes self-assessment and self-reflection</a:t>
          </a:r>
        </a:p>
        <a:p>
          <a:pPr marL="114300" lvl="1" indent="-114300" algn="l" defTabSz="577850" rtl="0">
            <a:lnSpc>
              <a:spcPct val="90000"/>
            </a:lnSpc>
            <a:spcBef>
              <a:spcPct val="0"/>
            </a:spcBef>
            <a:spcAft>
              <a:spcPct val="15000"/>
            </a:spcAft>
            <a:buChar char="•"/>
          </a:pPr>
          <a:r>
            <a:rPr lang="en-US" sz="1300" kern="1200" dirty="0">
              <a:latin typeface="Times New Roman"/>
              <a:cs typeface="Arial"/>
            </a:rPr>
            <a:t>Supports a logical progression of proficiency </a:t>
          </a:r>
        </a:p>
        <a:p>
          <a:pPr marL="114300" lvl="1" indent="-114300" algn="l" defTabSz="577850" rtl="0">
            <a:lnSpc>
              <a:spcPct val="90000"/>
            </a:lnSpc>
            <a:spcBef>
              <a:spcPct val="0"/>
            </a:spcBef>
            <a:spcAft>
              <a:spcPct val="15000"/>
            </a:spcAft>
            <a:buChar char="•"/>
          </a:pPr>
          <a:r>
            <a:rPr lang="en-US" sz="1300" kern="1200" dirty="0">
              <a:latin typeface="Times New Roman"/>
              <a:cs typeface="Arial"/>
            </a:rPr>
            <a:t>Informs goal-setting and professional development </a:t>
          </a:r>
        </a:p>
      </dsp:txBody>
      <dsp:txXfrm>
        <a:off x="210200" y="1456978"/>
        <a:ext cx="2166627" cy="2586604"/>
      </dsp:txXfrm>
    </dsp:sp>
    <dsp:sp modelId="{34D6EA17-09BF-4DB4-A604-5CB9F4A7E567}">
      <dsp:nvSpPr>
        <dsp:cNvPr id="0" name=""/>
        <dsp:cNvSpPr/>
      </dsp:nvSpPr>
      <dsp:spPr>
        <a:xfrm rot="2737">
          <a:off x="2631994" y="795359"/>
          <a:ext cx="408030" cy="37008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631994" y="869332"/>
        <a:ext cx="297005" cy="222051"/>
      </dsp:txXfrm>
    </dsp:sp>
    <dsp:sp modelId="{192476B6-8B91-41C7-AD8D-F285B733D730}">
      <dsp:nvSpPr>
        <dsp:cNvPr id="0" name=""/>
        <dsp:cNvSpPr/>
      </dsp:nvSpPr>
      <dsp:spPr>
        <a:xfrm>
          <a:off x="3306674" y="725234"/>
          <a:ext cx="2018152" cy="5616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Times New Roman"/>
              <a:cs typeface="Arial"/>
            </a:rPr>
            <a:t>How to Observe </a:t>
          </a:r>
        </a:p>
      </dsp:txBody>
      <dsp:txXfrm>
        <a:off x="3306674" y="725234"/>
        <a:ext cx="2018152" cy="374400"/>
      </dsp:txXfrm>
    </dsp:sp>
    <dsp:sp modelId="{B99CB797-DC18-4B74-90B3-943DF1CE3A80}">
      <dsp:nvSpPr>
        <dsp:cNvPr id="0" name=""/>
        <dsp:cNvSpPr/>
      </dsp:nvSpPr>
      <dsp:spPr>
        <a:xfrm>
          <a:off x="3329356" y="1397591"/>
          <a:ext cx="2276974" cy="264774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Times New Roman"/>
              <a:cs typeface="Arial"/>
            </a:rPr>
            <a:t>Observe expectations in standards and best practices</a:t>
          </a:r>
        </a:p>
        <a:p>
          <a:pPr marL="114300" lvl="1" indent="-114300" algn="l" defTabSz="577850" rtl="0">
            <a:lnSpc>
              <a:spcPct val="90000"/>
            </a:lnSpc>
            <a:spcBef>
              <a:spcPct val="0"/>
            </a:spcBef>
            <a:spcAft>
              <a:spcPct val="15000"/>
            </a:spcAft>
            <a:buChar char="•"/>
          </a:pPr>
          <a:r>
            <a:rPr lang="en-US" sz="1300" kern="1200" dirty="0">
              <a:latin typeface="Times New Roman"/>
              <a:cs typeface="Arial"/>
            </a:rPr>
            <a:t>Gather evidence </a:t>
          </a:r>
        </a:p>
        <a:p>
          <a:pPr marL="114300" lvl="1" indent="-114300" algn="l" defTabSz="577850" rtl="0">
            <a:lnSpc>
              <a:spcPct val="90000"/>
            </a:lnSpc>
            <a:spcBef>
              <a:spcPct val="0"/>
            </a:spcBef>
            <a:spcAft>
              <a:spcPct val="15000"/>
            </a:spcAft>
            <a:buChar char="•"/>
          </a:pPr>
          <a:r>
            <a:rPr lang="en-US" sz="1300" kern="1200" dirty="0">
              <a:latin typeface="Times New Roman"/>
              <a:cs typeface="Arial"/>
            </a:rPr>
            <a:t>Assess implementation and impact </a:t>
          </a:r>
        </a:p>
        <a:p>
          <a:pPr marL="114300" lvl="1" indent="-114300" algn="l" defTabSz="577850" rtl="0">
            <a:lnSpc>
              <a:spcPct val="90000"/>
            </a:lnSpc>
            <a:spcBef>
              <a:spcPct val="0"/>
            </a:spcBef>
            <a:spcAft>
              <a:spcPct val="15000"/>
            </a:spcAft>
            <a:buChar char="•"/>
          </a:pPr>
          <a:r>
            <a:rPr lang="en-US" sz="1300" kern="1200" dirty="0">
              <a:latin typeface="Times New Roman"/>
              <a:cs typeface="Arial"/>
            </a:rPr>
            <a:t>Prioritize practices </a:t>
          </a:r>
        </a:p>
        <a:p>
          <a:pPr marL="114300" lvl="1" indent="-114300" algn="l" defTabSz="577850">
            <a:lnSpc>
              <a:spcPct val="90000"/>
            </a:lnSpc>
            <a:spcBef>
              <a:spcPct val="0"/>
            </a:spcBef>
            <a:spcAft>
              <a:spcPct val="15000"/>
            </a:spcAft>
            <a:buChar char="•"/>
          </a:pPr>
          <a:r>
            <a:rPr lang="en-US" sz="1300" kern="1200" dirty="0">
              <a:latin typeface="Times New Roman"/>
              <a:cs typeface="Arial"/>
            </a:rPr>
            <a:t>Generate questions to reinforce and refine practices</a:t>
          </a:r>
        </a:p>
      </dsp:txBody>
      <dsp:txXfrm>
        <a:off x="3396046" y="1464281"/>
        <a:ext cx="2143594" cy="2514360"/>
      </dsp:txXfrm>
    </dsp:sp>
    <dsp:sp modelId="{257CB85D-0CDE-4983-97CC-A0E21699BF88}">
      <dsp:nvSpPr>
        <dsp:cNvPr id="0" name=""/>
        <dsp:cNvSpPr/>
      </dsp:nvSpPr>
      <dsp:spPr>
        <a:xfrm rot="14414">
          <a:off x="5465786" y="796144"/>
          <a:ext cx="546317" cy="37008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465786" y="869928"/>
        <a:ext cx="435292" cy="222051"/>
      </dsp:txXfrm>
    </dsp:sp>
    <dsp:sp modelId="{A944A3CD-E014-453F-B9F0-468FEA7DFCC5}">
      <dsp:nvSpPr>
        <dsp:cNvPr id="0" name=""/>
        <dsp:cNvSpPr/>
      </dsp:nvSpPr>
      <dsp:spPr>
        <a:xfrm>
          <a:off x="6355605" y="737571"/>
          <a:ext cx="1805142" cy="5616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imes New Roman"/>
              <a:cs typeface="Arial"/>
            </a:rPr>
            <a:t>How to Coach</a:t>
          </a:r>
        </a:p>
      </dsp:txBody>
      <dsp:txXfrm>
        <a:off x="6355605" y="737571"/>
        <a:ext cx="1805142" cy="374400"/>
      </dsp:txXfrm>
    </dsp:sp>
    <dsp:sp modelId="{2F8192ED-9873-414D-9946-23E31BFDAAE0}">
      <dsp:nvSpPr>
        <dsp:cNvPr id="0" name=""/>
        <dsp:cNvSpPr/>
      </dsp:nvSpPr>
      <dsp:spPr>
        <a:xfrm>
          <a:off x="6425029" y="1388437"/>
          <a:ext cx="1970481" cy="259839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Times New Roman"/>
              <a:cs typeface="Arial"/>
            </a:rPr>
            <a:t>Toward expectations outlined in the standards</a:t>
          </a:r>
        </a:p>
        <a:p>
          <a:pPr marL="114300" lvl="1" indent="-114300" algn="l" defTabSz="577850">
            <a:lnSpc>
              <a:spcPct val="90000"/>
            </a:lnSpc>
            <a:spcBef>
              <a:spcPct val="0"/>
            </a:spcBef>
            <a:spcAft>
              <a:spcPct val="15000"/>
            </a:spcAft>
            <a:buChar char="•"/>
          </a:pPr>
          <a:r>
            <a:rPr lang="en-US" sz="1300" kern="1200" dirty="0">
              <a:latin typeface="Times New Roman"/>
              <a:cs typeface="Arial"/>
            </a:rPr>
            <a:t>To foster support, growth, and development that is intentional</a:t>
          </a:r>
        </a:p>
        <a:p>
          <a:pPr marL="114300" lvl="1" indent="-114300" algn="l" defTabSz="577850" rtl="0">
            <a:lnSpc>
              <a:spcPct val="90000"/>
            </a:lnSpc>
            <a:spcBef>
              <a:spcPct val="0"/>
            </a:spcBef>
            <a:spcAft>
              <a:spcPct val="15000"/>
            </a:spcAft>
            <a:buChar char="•"/>
          </a:pPr>
          <a:r>
            <a:rPr lang="en-US" sz="1300" kern="1200" dirty="0">
              <a:latin typeface="Times New Roman"/>
              <a:cs typeface="Arial"/>
            </a:rPr>
            <a:t>To develop knowledge, skills, behaviors, and actions that are high-impact </a:t>
          </a:r>
        </a:p>
      </dsp:txBody>
      <dsp:txXfrm>
        <a:off x="6482742" y="1446150"/>
        <a:ext cx="1855055" cy="24829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69C317-F608-2A6C-B8F0-429651ED1877}"/>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dirty="0"/>
          </a:p>
        </p:txBody>
      </p:sp>
      <p:sp>
        <p:nvSpPr>
          <p:cNvPr id="3" name="Date Placeholder 2">
            <a:extLst>
              <a:ext uri="{FF2B5EF4-FFF2-40B4-BE49-F238E27FC236}">
                <a16:creationId xmlns:a16="http://schemas.microsoft.com/office/drawing/2014/main" id="{38085C91-FF39-CEAB-A008-43D2788AC11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2214211-A7B4-4303-8EF9-E8120CBE0F36}" type="datetimeFigureOut">
              <a:rPr lang="en-US" altLang="en-US"/>
              <a:pPr>
                <a:defRPr/>
              </a:pPr>
              <a:t>8/2/2023</a:t>
            </a:fld>
            <a:endParaRPr lang="en-US" altLang="en-US" dirty="0"/>
          </a:p>
        </p:txBody>
      </p:sp>
      <p:sp>
        <p:nvSpPr>
          <p:cNvPr id="4" name="Footer Placeholder 3">
            <a:extLst>
              <a:ext uri="{FF2B5EF4-FFF2-40B4-BE49-F238E27FC236}">
                <a16:creationId xmlns:a16="http://schemas.microsoft.com/office/drawing/2014/main" id="{44361AB9-DD56-5D49-72FA-E8B6152DD91D}"/>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dirty="0"/>
          </a:p>
        </p:txBody>
      </p:sp>
      <p:sp>
        <p:nvSpPr>
          <p:cNvPr id="5" name="Slide Number Placeholder 4">
            <a:extLst>
              <a:ext uri="{FF2B5EF4-FFF2-40B4-BE49-F238E27FC236}">
                <a16:creationId xmlns:a16="http://schemas.microsoft.com/office/drawing/2014/main" id="{2703E65C-662C-C464-2A18-6EEBF71B879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ACAEBB8-7E0C-4680-8E44-451F40DE321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D52EC3-C704-0900-66B5-374AE095386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dirty="0"/>
          </a:p>
        </p:txBody>
      </p:sp>
      <p:sp>
        <p:nvSpPr>
          <p:cNvPr id="3" name="Date Placeholder 2">
            <a:extLst>
              <a:ext uri="{FF2B5EF4-FFF2-40B4-BE49-F238E27FC236}">
                <a16:creationId xmlns:a16="http://schemas.microsoft.com/office/drawing/2014/main" id="{16934A8A-7509-ABFE-C87A-4AAF4D3F3FA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86C138B-A707-4B77-BC91-7F7912E3A91C}" type="datetimeFigureOut">
              <a:rPr lang="en-US" altLang="en-US"/>
              <a:pPr>
                <a:defRPr/>
              </a:pPr>
              <a:t>8/2/2023</a:t>
            </a:fld>
            <a:endParaRPr lang="en-US" altLang="en-US" dirty="0"/>
          </a:p>
        </p:txBody>
      </p:sp>
      <p:sp>
        <p:nvSpPr>
          <p:cNvPr id="4" name="Slide Image Placeholder 3">
            <a:extLst>
              <a:ext uri="{FF2B5EF4-FFF2-40B4-BE49-F238E27FC236}">
                <a16:creationId xmlns:a16="http://schemas.microsoft.com/office/drawing/2014/main" id="{6260974F-F5DE-4B09-F086-246C8F432FC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CE1E4B2-169F-A6DA-2ED9-A1B1E6754CB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2C5A523-09FB-FD83-62A8-9770C957FAD5}"/>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dirty="0"/>
          </a:p>
        </p:txBody>
      </p:sp>
      <p:sp>
        <p:nvSpPr>
          <p:cNvPr id="7" name="Slide Number Placeholder 6">
            <a:extLst>
              <a:ext uri="{FF2B5EF4-FFF2-40B4-BE49-F238E27FC236}">
                <a16:creationId xmlns:a16="http://schemas.microsoft.com/office/drawing/2014/main" id="{EBE98C28-5652-5DBB-1F14-D28EB843119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B61806C8-5F12-4185-8E51-022EF2D8CBA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site supervisor training presentation for the principal preparation program at the University of Texas at Arlington.</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smtClean="0"/>
              <a:pPr>
                <a:defRPr/>
              </a:pPr>
              <a:t>1</a:t>
            </a:fld>
            <a:endParaRPr lang="en-US" altLang="en-US" dirty="0"/>
          </a:p>
        </p:txBody>
      </p:sp>
    </p:spTree>
    <p:extLst>
      <p:ext uri="{BB962C8B-B14F-4D97-AF65-F5344CB8AC3E}">
        <p14:creationId xmlns:p14="http://schemas.microsoft.com/office/powerpoint/2010/main" val="43692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a:pPr>
                <a:defRPr/>
              </a:pPr>
              <a:t>10</a:t>
            </a:fld>
            <a:endParaRPr lang="en-US" altLang="en-US" dirty="0"/>
          </a:p>
        </p:txBody>
      </p:sp>
    </p:spTree>
    <p:extLst>
      <p:ext uri="{BB962C8B-B14F-4D97-AF65-F5344CB8AC3E}">
        <p14:creationId xmlns:p14="http://schemas.microsoft.com/office/powerpoint/2010/main" val="1094405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a:pPr>
                <a:defRPr/>
              </a:pPr>
              <a:t>11</a:t>
            </a:fld>
            <a:endParaRPr lang="en-US" altLang="en-US" dirty="0"/>
          </a:p>
        </p:txBody>
      </p:sp>
    </p:spTree>
    <p:extLst>
      <p:ext uri="{BB962C8B-B14F-4D97-AF65-F5344CB8AC3E}">
        <p14:creationId xmlns:p14="http://schemas.microsoft.com/office/powerpoint/2010/main" val="125392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review the Texas Principal Standards listed here. Click pause if you need additional time.</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smtClean="0"/>
              <a:pPr>
                <a:defRPr/>
              </a:pPr>
              <a:t>12</a:t>
            </a:fld>
            <a:endParaRPr lang="en-US" altLang="en-US" dirty="0"/>
          </a:p>
        </p:txBody>
      </p:sp>
    </p:spTree>
    <p:extLst>
      <p:ext uri="{BB962C8B-B14F-4D97-AF65-F5344CB8AC3E}">
        <p14:creationId xmlns:p14="http://schemas.microsoft.com/office/powerpoint/2010/main" val="3753572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we will look more closely at your role as site supervisor.</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a:pPr>
                <a:defRPr/>
              </a:pPr>
              <a:t>13</a:t>
            </a:fld>
            <a:endParaRPr lang="en-US" altLang="en-US" dirty="0"/>
          </a:p>
        </p:txBody>
      </p:sp>
    </p:spTree>
    <p:extLst>
      <p:ext uri="{BB962C8B-B14F-4D97-AF65-F5344CB8AC3E}">
        <p14:creationId xmlns:p14="http://schemas.microsoft.com/office/powerpoint/2010/main" val="48979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a site supervisor </a:t>
            </a:r>
            <a:r>
              <a:rPr lang="en-US">
                <a:cs typeface="Calibri"/>
              </a:rPr>
              <a:t>you will: READ</a:t>
            </a:r>
            <a:endParaRPr lang="en-US" dirty="0"/>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smtClean="0"/>
              <a:pPr>
                <a:defRPr/>
              </a:pPr>
              <a:t>14</a:t>
            </a:fld>
            <a:endParaRPr lang="en-US" altLang="en-US" dirty="0"/>
          </a:p>
        </p:txBody>
      </p:sp>
    </p:spTree>
    <p:extLst>
      <p:ext uri="{BB962C8B-B14F-4D97-AF65-F5344CB8AC3E}">
        <p14:creationId xmlns:p14="http://schemas.microsoft.com/office/powerpoint/2010/main" val="1345349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new State Board for Educator Certification rule mandates that site supervisors supply the candidate and the educator preparation program with their unique TEA ID number. You can find more information on how to find your TEA ID number posted here.</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a:pPr>
                <a:defRPr/>
              </a:pPr>
              <a:t>15</a:t>
            </a:fld>
            <a:endParaRPr lang="en-US" altLang="en-US" dirty="0"/>
          </a:p>
        </p:txBody>
      </p:sp>
    </p:spTree>
    <p:extLst>
      <p:ext uri="{BB962C8B-B14F-4D97-AF65-F5344CB8AC3E}">
        <p14:creationId xmlns:p14="http://schemas.microsoft.com/office/powerpoint/2010/main" val="1625950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Lastly, we will review the requirements and responsibilities of the field supervisor.</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a:pPr>
                <a:defRPr/>
              </a:pPr>
              <a:t>16</a:t>
            </a:fld>
            <a:endParaRPr lang="en-US" altLang="en-US" dirty="0"/>
          </a:p>
        </p:txBody>
      </p:sp>
    </p:spTree>
    <p:extLst>
      <p:ext uri="{BB962C8B-B14F-4D97-AF65-F5344CB8AC3E}">
        <p14:creationId xmlns:p14="http://schemas.microsoft.com/office/powerpoint/2010/main" val="2376102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Field supervisors are employed and assigned by UTA, and their primary function is to conduct three observations of their candidates' leadership practices. Candidates record and submit at least 45 minutes of video observation footage, which is then reviewed and scored by the field supervisor. In a post-conference meeting, the field supervisor and candidate meet to discuss strengths and identify areas for growth. As the site supervisor, you will also be asked to review and sign the observation report, indicating that you do or do not believe the candidate is making sufficient progress and should be recommended for certification.</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a:pPr>
                <a:defRPr/>
              </a:pPr>
              <a:t>17</a:t>
            </a:fld>
            <a:endParaRPr lang="en-US" altLang="en-US" dirty="0"/>
          </a:p>
        </p:txBody>
      </p:sp>
    </p:spTree>
    <p:extLst>
      <p:ext uri="{BB962C8B-B14F-4D97-AF65-F5344CB8AC3E}">
        <p14:creationId xmlns:p14="http://schemas.microsoft.com/office/powerpoint/2010/main" val="1283068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F72FDF2-797E-EF54-E427-5FA793358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087CCD5-4CBB-4952-889B-117DA4818F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latin typeface="Arial" panose="020B0604020202020204" pitchFamily="34" charset="0"/>
              </a:rPr>
              <a:t>In order to become an effective coach, experts agree we must</a:t>
            </a:r>
            <a:r>
              <a:rPr lang="en-US" altLang="en-US" dirty="0">
                <a:latin typeface="Arial" panose="020B0604020202020204" pitchFamily="34" charset="0"/>
              </a:rPr>
              <a:t>… read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9A6574E-B9C7-A2DB-C2FB-C18D29632868}"/>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867116CC-7528-9DD2-D806-6B8ACE7E5E19}"/>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Our field supervisors are trained in the T-TESS coaching competencies you see here. They are experienced current or former building- and district-level administrators who care deeply about mentoring candidates into becoming effective campus-level leaders.</a:t>
            </a:r>
            <a:endParaRPr lang="en-US" dirty="0"/>
          </a:p>
          <a:p>
            <a:endParaRPr lang="en-US" altLang="en-US" dirty="0"/>
          </a:p>
          <a:p>
            <a:endParaRPr lang="en-US" altLang="en-US" b="1" dirty="0"/>
          </a:p>
        </p:txBody>
      </p:sp>
      <p:sp>
        <p:nvSpPr>
          <p:cNvPr id="34820" name="Slide Number Placeholder 3">
            <a:extLst>
              <a:ext uri="{FF2B5EF4-FFF2-40B4-BE49-F238E27FC236}">
                <a16:creationId xmlns:a16="http://schemas.microsoft.com/office/drawing/2014/main" id="{EDCF1543-83B6-258F-32D0-99A90150B2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84CCFA-ECF0-4EE5-B676-B6DE683D996B}" type="slidenum">
              <a:rPr lang="en-US" altLang="en-US"/>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latin typeface="Arial"/>
                <a:cs typeface="Arial"/>
              </a:rPr>
              <a:t>Thank you for agreeing to be a Site Supervisor/Cooperating Administrator in our principal preparation program.  This training presentation is designed to give you some insight into our expectations for our candidates during their practicum and to explain your responsibilities. If after you view this presentation, you wish to not serve in this role, or do not meet the requirements established by the Texas Education Agency, please notify the program candidate as soon as possible.</a:t>
            </a:r>
          </a:p>
          <a:p>
            <a:pPr>
              <a:lnSpc>
                <a:spcPct val="90000"/>
              </a:lnSpc>
            </a:pPr>
            <a:endParaRPr lang="en-US" altLang="en-US" dirty="0">
              <a:latin typeface="Arial"/>
              <a:cs typeface="Arial"/>
            </a:endParaRPr>
          </a:p>
          <a:p>
            <a:pPr eaLnBrk="1" hangingPunct="1">
              <a:lnSpc>
                <a:spcPct val="90000"/>
              </a:lnSpc>
            </a:pPr>
            <a:r>
              <a:rPr lang="en-US" altLang="en-US" dirty="0">
                <a:latin typeface="Arial"/>
                <a:cs typeface="Arial"/>
              </a:rPr>
              <a:t>We value your time and want your experience as a site supervisor to be a benefit to you and the school/district in which the candidate is employed.</a:t>
            </a:r>
          </a:p>
          <a:p>
            <a:pPr eaLnBrk="1" hangingPunct="1">
              <a:lnSpc>
                <a:spcPct val="90000"/>
              </a:lnSpc>
            </a:pPr>
            <a:endParaRPr lang="en-US" altLang="en-US" dirty="0">
              <a:latin typeface="Arial"/>
              <a:cs typeface="Arial"/>
            </a:endParaRPr>
          </a:p>
          <a:p>
            <a:pPr>
              <a:lnSpc>
                <a:spcPct val="90000"/>
              </a:lnSpc>
            </a:pPr>
            <a:r>
              <a:rPr lang="en-US" altLang="en-US" dirty="0">
                <a:latin typeface="Arial"/>
                <a:cs typeface="Arial"/>
              </a:rPr>
              <a:t>While there are specific obligations and documents that must be submitted, we hope your interaction with the candidate and his/her field supervisor is a quality educational experience for everyone involved. </a:t>
            </a:r>
          </a:p>
          <a:p>
            <a:endParaRPr lang="en-US" dirty="0"/>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smtClean="0"/>
              <a:pPr>
                <a:defRPr/>
              </a:pPr>
              <a:t>2</a:t>
            </a:fld>
            <a:endParaRPr lang="en-US" altLang="en-US" dirty="0"/>
          </a:p>
        </p:txBody>
      </p:sp>
    </p:spTree>
    <p:extLst>
      <p:ext uri="{BB962C8B-B14F-4D97-AF65-F5344CB8AC3E}">
        <p14:creationId xmlns:p14="http://schemas.microsoft.com/office/powerpoint/2010/main" val="933445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9FD557F-0ED6-B724-B5A5-CA7B920CB906}"/>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255CE73-AEED-180C-B4DD-277CD6E27219}"/>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 you see more information on how field supervisors structure their written and verbal feedback to candidates. We also recommend that our site supervisors play an active role in coaching and mentoring candidates.</a:t>
            </a:r>
            <a:endParaRPr lang="en-US" dirty="0"/>
          </a:p>
          <a:p>
            <a:endParaRPr lang="en-US" altLang="en-US" dirty="0"/>
          </a:p>
          <a:p>
            <a:endParaRPr lang="en-US" altLang="en-US" dirty="0"/>
          </a:p>
        </p:txBody>
      </p:sp>
      <p:sp>
        <p:nvSpPr>
          <p:cNvPr id="36868" name="Slide Number Placeholder 3">
            <a:extLst>
              <a:ext uri="{FF2B5EF4-FFF2-40B4-BE49-F238E27FC236}">
                <a16:creationId xmlns:a16="http://schemas.microsoft.com/office/drawing/2014/main" id="{E4E73340-D8A8-95C8-242A-6DF2DCDE9F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54FED1B-4044-4D87-9025-28842D9133C1}" type="slidenum">
              <a:rPr lang="en-US" altLang="en-US"/>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91AA520-50BE-DE12-EF1F-73844E90A7D2}"/>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257BBCA3-C824-522B-41C0-14CAB46E569B}"/>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a:t>
            </a:r>
          </a:p>
        </p:txBody>
      </p:sp>
      <p:sp>
        <p:nvSpPr>
          <p:cNvPr id="38916" name="Slide Number Placeholder 3">
            <a:extLst>
              <a:ext uri="{FF2B5EF4-FFF2-40B4-BE49-F238E27FC236}">
                <a16:creationId xmlns:a16="http://schemas.microsoft.com/office/drawing/2014/main" id="{E2C8DF48-4FD7-2A9F-290A-979FD70FCA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7D47957-9F04-4A6F-B192-B777D49C9D44}" type="slidenum">
              <a:rPr lang="en-US" altLang="en-US"/>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4FD5D2B-D565-8128-74FB-25215952E05F}"/>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56DF6FAF-39B0-E75E-320A-2545BB890D11}"/>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At many points in their practicum courses, candidates are encouraged to meet with their site supervisors to debrief their experiences, plan for future activities, and learn more about leadership. By </a:t>
            </a:r>
            <a:r>
              <a:rPr lang="en-US" altLang="en-US">
                <a:cs typeface="Calibri"/>
              </a:rPr>
              <a:t>utilizing</a:t>
            </a:r>
            <a:r>
              <a:rPr lang="en-US" altLang="en-US" dirty="0">
                <a:cs typeface="Calibri"/>
              </a:rPr>
              <a:t> the elements of powerful questions, you can help support your candidate's learning and growth as a reflective leader.</a:t>
            </a:r>
            <a:endParaRPr lang="en-US" altLang="en-US" dirty="0"/>
          </a:p>
        </p:txBody>
      </p:sp>
      <p:sp>
        <p:nvSpPr>
          <p:cNvPr id="40964" name="Slide Number Placeholder 3">
            <a:extLst>
              <a:ext uri="{FF2B5EF4-FFF2-40B4-BE49-F238E27FC236}">
                <a16:creationId xmlns:a16="http://schemas.microsoft.com/office/drawing/2014/main" id="{FB56F016-C384-FA3B-2E00-9520338F11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75B5E59-97D9-45D6-9BEC-9FA7AAFF82C0}" type="slidenum">
              <a:rPr lang="en-US" altLang="en-US"/>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C02DD40-80F6-C218-4D0F-4DD573FCD8DA}"/>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5AE4212C-CC24-156B-D9B1-5FCDCD0550AB}"/>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 you will see some example of powerful questions. Please pause the recording to read more.</a:t>
            </a:r>
            <a:endParaRPr lang="en-US" dirty="0"/>
          </a:p>
        </p:txBody>
      </p:sp>
      <p:sp>
        <p:nvSpPr>
          <p:cNvPr id="43012" name="Slide Number Placeholder 3">
            <a:extLst>
              <a:ext uri="{FF2B5EF4-FFF2-40B4-BE49-F238E27FC236}">
                <a16:creationId xmlns:a16="http://schemas.microsoft.com/office/drawing/2014/main" id="{AEBEC859-D212-5318-020E-3CA3A127E4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9569081-6D86-4FAD-B899-AC0F09EE51EA}" type="slidenum">
              <a:rPr lang="en-US" altLang="en-US"/>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8E1AB0D-793A-F7B1-070D-E298EA585890}"/>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26953B3B-DEC5-FCF5-752F-FDEED4D96E72}"/>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a:t>
            </a:r>
            <a:endParaRPr lang="en-US" altLang="en-US" dirty="0"/>
          </a:p>
        </p:txBody>
      </p:sp>
      <p:sp>
        <p:nvSpPr>
          <p:cNvPr id="45060" name="Slide Number Placeholder 3">
            <a:extLst>
              <a:ext uri="{FF2B5EF4-FFF2-40B4-BE49-F238E27FC236}">
                <a16:creationId xmlns:a16="http://schemas.microsoft.com/office/drawing/2014/main" id="{4D5F66B6-C9BE-E879-5C52-A2ED63132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90740EC-FA80-424A-AA20-CCAA79AF8DAC}" type="slidenum">
              <a:rPr lang="en-US" altLang="en-US"/>
              <a:pPr/>
              <a:t>24</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AC9ADF6-3A98-4DD6-ED8B-4D0824CEEFF8}"/>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993C2BC-5C26-C303-B834-1E1ACAD0B970}"/>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By reframing and shifting, effective mentors are able to impact the mindset and habits of those around them. As you read through this list, please reflect on some of the ways in which you reframe and shift attitudes and behaviors to be more productive and positive.</a:t>
            </a:r>
            <a:endParaRPr lang="en-US" altLang="en-US" dirty="0"/>
          </a:p>
        </p:txBody>
      </p:sp>
      <p:sp>
        <p:nvSpPr>
          <p:cNvPr id="47108" name="Slide Number Placeholder 3">
            <a:extLst>
              <a:ext uri="{FF2B5EF4-FFF2-40B4-BE49-F238E27FC236}">
                <a16:creationId xmlns:a16="http://schemas.microsoft.com/office/drawing/2014/main" id="{B701C17F-AB6F-9188-0DAB-C64E051FE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96C32D0-8613-4BC5-A6B5-935D9E158D39}" type="slidenum">
              <a:rPr lang="en-US" altLang="en-US"/>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3389F8B-32C4-5031-AFDB-ECD11ED8DD46}"/>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BE05EB6F-3634-45D5-6777-BD8F79BA07B4}"/>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Lastly, when we reframe and shift, we are able to move past difficulties into a more productive state. Using the example questions you see on the screen, we can see how effective questioning and coaching can shift mindsets and influence others.</a:t>
            </a:r>
          </a:p>
        </p:txBody>
      </p:sp>
      <p:sp>
        <p:nvSpPr>
          <p:cNvPr id="49156" name="Slide Number Placeholder 3">
            <a:extLst>
              <a:ext uri="{FF2B5EF4-FFF2-40B4-BE49-F238E27FC236}">
                <a16:creationId xmlns:a16="http://schemas.microsoft.com/office/drawing/2014/main" id="{F024D1F1-37DB-23B1-966C-E7760331D7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B3DFD65-C513-4B48-8B89-DCD7F80FFC9F}" type="slidenum">
              <a:rPr lang="en-US" altLang="en-US"/>
              <a:pPr/>
              <a:t>26</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1F73B7C-0531-653E-2878-44A8CFDE97FB}"/>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A5F9AEE-3121-3B7F-AC88-CAAC055AAA3B}"/>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As was mentioned earlier, candidates engage in three observation cycles with their field supervisors. First, they meet in a pre-conference in which they brainstorm possible observation activities and establish a timeline for the remaining components of the cycle. During the observation, the candidate records at least 45 minutes of activities designed to showcase their proficiency in one or more of the </a:t>
            </a:r>
            <a:r>
              <a:rPr lang="en-US" altLang="en-US" dirty="0" err="1">
                <a:cs typeface="Calibri"/>
              </a:rPr>
              <a:t>TExas</a:t>
            </a:r>
            <a:r>
              <a:rPr lang="en-US" altLang="en-US" dirty="0">
                <a:cs typeface="Calibri"/>
              </a:rPr>
              <a:t> Principal Standards. The recordings are then viewed and evaluated by the field supervisor. During the post-conference, the field supervisor and candidate meet to review the observation report, discuss strengths and growth areas, and make a plan for how the candidate can continue satisfactory progress. During the last post-observation conference, the field supervisor will indicate whether he or she believes the candidate should be recommended for certification.</a:t>
            </a:r>
          </a:p>
          <a:p>
            <a:endParaRPr lang="en-US" altLang="en-US" dirty="0"/>
          </a:p>
          <a:p>
            <a:endParaRPr lang="en-US" altLang="en-US" dirty="0"/>
          </a:p>
        </p:txBody>
      </p:sp>
      <p:sp>
        <p:nvSpPr>
          <p:cNvPr id="51204" name="Slide Number Placeholder 3">
            <a:extLst>
              <a:ext uri="{FF2B5EF4-FFF2-40B4-BE49-F238E27FC236}">
                <a16:creationId xmlns:a16="http://schemas.microsoft.com/office/drawing/2014/main" id="{FA1AD321-FBD7-9E09-14C8-98B769346C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ea typeface="MS PGothic" panose="020B0600070205080204" pitchFamily="34" charset="-128"/>
              </a:defRPr>
            </a:lvl1pPr>
            <a:lvl2pPr marL="742950" indent="-285750" defTabSz="457200">
              <a:defRPr>
                <a:solidFill>
                  <a:schemeClr val="tx1"/>
                </a:solidFill>
                <a:latin typeface="Calibri" panose="020F0502020204030204" pitchFamily="34" charset="0"/>
                <a:ea typeface="MS PGothic" panose="020B0600070205080204" pitchFamily="34" charset="-128"/>
              </a:defRPr>
            </a:lvl2pPr>
            <a:lvl3pPr marL="1143000" indent="-228600" defTabSz="457200">
              <a:defRPr>
                <a:solidFill>
                  <a:schemeClr val="tx1"/>
                </a:solidFill>
                <a:latin typeface="Calibri" panose="020F0502020204030204" pitchFamily="34" charset="0"/>
                <a:ea typeface="MS PGothic" panose="020B0600070205080204" pitchFamily="34" charset="-128"/>
              </a:defRPr>
            </a:lvl3pPr>
            <a:lvl4pPr marL="1600200" indent="-228600" defTabSz="457200">
              <a:defRPr>
                <a:solidFill>
                  <a:schemeClr val="tx1"/>
                </a:solidFill>
                <a:latin typeface="Calibri" panose="020F0502020204030204" pitchFamily="34" charset="0"/>
                <a:ea typeface="MS PGothic" panose="020B0600070205080204" pitchFamily="34" charset="-128"/>
              </a:defRPr>
            </a:lvl4pPr>
            <a:lvl5pPr marL="2057400" indent="-228600" defTabSz="4572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5CD0B781-8318-4D88-9FD9-5C7FABD26002}" type="slidenum">
              <a:rPr lang="en-US" altLang="en-US">
                <a:solidFill>
                  <a:srgbClr val="000000"/>
                </a:solidFill>
              </a:rPr>
              <a:pPr eaLnBrk="1" hangingPunct="1"/>
              <a:t>27</a:t>
            </a:fld>
            <a:endParaRPr lang="en-US" altLang="en-US" dirty="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1000"/>
              </a:spcBef>
              <a:spcAft>
                <a:spcPts val="0"/>
              </a:spcAft>
            </a:pPr>
            <a:r>
              <a:rPr lang="en-US" dirty="0">
                <a:cs typeface="Calibri"/>
              </a:rPr>
              <a:t>Candidates, field supervisors, and site supervisors are all bound by the Code of Ethics and Practices for Texas Educators. </a:t>
            </a:r>
            <a:r>
              <a:rPr lang="en-US" dirty="0"/>
              <a:t>Please locate the Enforceable Standards of the Educators’ Code of Ethics as listed in the Texas Administrative Code and review at this time.</a:t>
            </a:r>
            <a:endParaRPr lang="en-US" dirty="0">
              <a:cs typeface="Calibri"/>
            </a:endParaRPr>
          </a:p>
          <a:p>
            <a:pPr>
              <a:spcBef>
                <a:spcPts val="1000"/>
              </a:spcBef>
              <a:spcAft>
                <a:spcPts val="0"/>
              </a:spcAft>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a:pPr>
                <a:defRPr/>
              </a:pPr>
              <a:t>28</a:t>
            </a:fld>
            <a:endParaRPr lang="en-US" altLang="en-US" dirty="0"/>
          </a:p>
        </p:txBody>
      </p:sp>
    </p:spTree>
    <p:extLst>
      <p:ext uri="{BB962C8B-B14F-4D97-AF65-F5344CB8AC3E}">
        <p14:creationId xmlns:p14="http://schemas.microsoft.com/office/powerpoint/2010/main" val="4062696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part of the site supervisor approval process, you will be asked to complete and sign a site supervisor agreement. READ</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a:pPr>
                <a:defRPr/>
              </a:pPr>
              <a:t>29</a:t>
            </a:fld>
            <a:endParaRPr lang="en-US" altLang="en-US" dirty="0"/>
          </a:p>
        </p:txBody>
      </p:sp>
    </p:spTree>
    <p:extLst>
      <p:ext uri="{BB962C8B-B14F-4D97-AF65-F5344CB8AC3E}">
        <p14:creationId xmlns:p14="http://schemas.microsoft.com/office/powerpoint/2010/main" val="259660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a:t>
            </a:r>
            <a:endParaRPr lang="en-US" dirty="0"/>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a:pPr>
                <a:defRPr/>
              </a:pPr>
              <a:t>3</a:t>
            </a:fld>
            <a:endParaRPr lang="en-US" altLang="en-US" dirty="0"/>
          </a:p>
        </p:txBody>
      </p:sp>
    </p:spTree>
    <p:extLst>
      <p:ext uri="{BB962C8B-B14F-4D97-AF65-F5344CB8AC3E}">
        <p14:creationId xmlns:p14="http://schemas.microsoft.com/office/powerpoint/2010/main" val="4250951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Finally, listed on your screen are important contacts. Please do not hesitate to reach out with any questions or concerns regarding your role in this important process or regarding your candidate.</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a:pPr>
                <a:defRPr/>
              </a:pPr>
              <a:t>30</a:t>
            </a:fld>
            <a:endParaRPr lang="en-US" altLang="en-US" dirty="0"/>
          </a:p>
        </p:txBody>
      </p:sp>
    </p:spTree>
    <p:extLst>
      <p:ext uri="{BB962C8B-B14F-4D97-AF65-F5344CB8AC3E}">
        <p14:creationId xmlns:p14="http://schemas.microsoft.com/office/powerpoint/2010/main" val="2970496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a:pPr>
                <a:defRPr/>
              </a:pPr>
              <a:t>31</a:t>
            </a:fld>
            <a:endParaRPr lang="en-US" altLang="en-US" dirty="0"/>
          </a:p>
        </p:txBody>
      </p:sp>
    </p:spTree>
    <p:extLst>
      <p:ext uri="{BB962C8B-B14F-4D97-AF65-F5344CB8AC3E}">
        <p14:creationId xmlns:p14="http://schemas.microsoft.com/office/powerpoint/2010/main" val="220715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a:pPr>
                <a:defRPr/>
              </a:pPr>
              <a:t>4</a:t>
            </a:fld>
            <a:endParaRPr lang="en-US" altLang="en-US" dirty="0"/>
          </a:p>
        </p:txBody>
      </p:sp>
    </p:spTree>
    <p:extLst>
      <p:ext uri="{BB962C8B-B14F-4D97-AF65-F5344CB8AC3E}">
        <p14:creationId xmlns:p14="http://schemas.microsoft.com/office/powerpoint/2010/main" val="342581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bullet one and two. </a:t>
            </a:r>
          </a:p>
          <a:p>
            <a:endParaRPr lang="en-US" dirty="0"/>
          </a:p>
          <a:p>
            <a:r>
              <a:rPr lang="en-US" dirty="0"/>
              <a:t>Please pause to review the list of site supervisor requirements and responsibilities.</a:t>
            </a:r>
            <a:endParaRPr lang="en-US"/>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smtClean="0"/>
              <a:pPr>
                <a:defRPr/>
              </a:pPr>
              <a:t>5</a:t>
            </a:fld>
            <a:endParaRPr lang="en-US" altLang="en-US" dirty="0"/>
          </a:p>
        </p:txBody>
      </p:sp>
    </p:spTree>
    <p:extLst>
      <p:ext uri="{BB962C8B-B14F-4D97-AF65-F5344CB8AC3E}">
        <p14:creationId xmlns:p14="http://schemas.microsoft.com/office/powerpoint/2010/main" val="77393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Supervisors are employed by UTA and work with the site supervisor, candidate, and program faculty and staff to support the candidate. The candidate will be responsible for facilitating communication between site-based mentors and their field supervisor.</a:t>
            </a:r>
          </a:p>
          <a:p>
            <a:endParaRPr lang="en-US" dirty="0"/>
          </a:p>
          <a:p>
            <a:r>
              <a:rPr lang="en-US" dirty="0"/>
              <a:t>Please pause this recording to review the roles and responsibilities of the field supervisor.</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smtClean="0"/>
              <a:pPr>
                <a:defRPr/>
              </a:pPr>
              <a:t>6</a:t>
            </a:fld>
            <a:endParaRPr lang="en-US" altLang="en-US" dirty="0"/>
          </a:p>
        </p:txBody>
      </p:sp>
    </p:spTree>
    <p:extLst>
      <p:ext uri="{BB962C8B-B14F-4D97-AF65-F5344CB8AC3E}">
        <p14:creationId xmlns:p14="http://schemas.microsoft.com/office/powerpoint/2010/main" val="155029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our program, we use the terms student and candidate </a:t>
            </a:r>
            <a:r>
              <a:rPr lang="en-US" dirty="0" err="1"/>
              <a:t>interchangibly</a:t>
            </a:r>
            <a:r>
              <a:rPr lang="en-US" dirty="0"/>
              <a:t>. During their preparation program, candidates will complete a minimum of 250 clock hours engaged in field-based work at their practicum site. These activities are designed to expose them to the demands of school leadership, and contribute to their proficiency in the six Texas Principal Standards.</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smtClean="0"/>
              <a:pPr>
                <a:defRPr/>
              </a:pPr>
              <a:t>7</a:t>
            </a:fld>
            <a:endParaRPr lang="en-US" altLang="en-US" dirty="0"/>
          </a:p>
        </p:txBody>
      </p:sp>
    </p:spTree>
    <p:extLst>
      <p:ext uri="{BB962C8B-B14F-4D97-AF65-F5344CB8AC3E}">
        <p14:creationId xmlns:p14="http://schemas.microsoft.com/office/powerpoint/2010/main" val="155490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Candidates in the UTA principal preparation program will complete three individual practicum courses, during which they participate in one formal observation with their UTA-assigned Field Supervisor.  Over the course of three practicums, students are required to log a minimum of 250 clock hours in </a:t>
            </a:r>
            <a:r>
              <a:rPr lang="en-US" dirty="0" err="1"/>
              <a:t>whichh</a:t>
            </a:r>
            <a:r>
              <a:rPr lang="en-US" dirty="0"/>
              <a:t> they gain as experience, exposure, and knowledge of campus-level leadership. As the site supervisor, you play an important role in mentoring your candidate by assigning specific activities, projects, and experiences that align with the Texas Principal Standards. These standards will be reviewed later in this training.</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smtClean="0"/>
              <a:pPr>
                <a:defRPr/>
              </a:pPr>
              <a:t>8</a:t>
            </a:fld>
            <a:endParaRPr lang="en-US" altLang="en-US" dirty="0"/>
          </a:p>
        </p:txBody>
      </p:sp>
    </p:spTree>
    <p:extLst>
      <p:ext uri="{BB962C8B-B14F-4D97-AF65-F5344CB8AC3E}">
        <p14:creationId xmlns:p14="http://schemas.microsoft.com/office/powerpoint/2010/main" val="519802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look at the requirements and responsibilities of each out the individuals involved in the practicum experiences, starting with the candidate.</a:t>
            </a:r>
          </a:p>
        </p:txBody>
      </p:sp>
      <p:sp>
        <p:nvSpPr>
          <p:cNvPr id="4" name="Slide Number Placeholder 3"/>
          <p:cNvSpPr>
            <a:spLocks noGrp="1"/>
          </p:cNvSpPr>
          <p:nvPr>
            <p:ph type="sldNum" sz="quarter" idx="5"/>
          </p:nvPr>
        </p:nvSpPr>
        <p:spPr/>
        <p:txBody>
          <a:bodyPr/>
          <a:lstStyle/>
          <a:p>
            <a:pPr>
              <a:defRPr/>
            </a:pPr>
            <a:fld id="{B61806C8-5F12-4185-8E51-022EF2D8CBA7}" type="slidenum">
              <a:rPr lang="en-US" altLang="en-US" smtClean="0"/>
              <a:pPr>
                <a:defRPr/>
              </a:pPr>
              <a:t>9</a:t>
            </a:fld>
            <a:endParaRPr lang="en-US" altLang="en-US" dirty="0"/>
          </a:p>
        </p:txBody>
      </p:sp>
    </p:spTree>
    <p:extLst>
      <p:ext uri="{BB962C8B-B14F-4D97-AF65-F5344CB8AC3E}">
        <p14:creationId xmlns:p14="http://schemas.microsoft.com/office/powerpoint/2010/main" val="426653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TESS- No Header">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313E8A4-4F81-6298-2376-14CE1B09230C}"/>
              </a:ext>
            </a:extLst>
          </p:cNvPr>
          <p:cNvSpPr>
            <a:spLocks noChangeArrowheads="1"/>
          </p:cNvSpPr>
          <p:nvPr/>
        </p:nvSpPr>
        <p:spPr bwMode="auto">
          <a:xfrm>
            <a:off x="11074400" y="6477000"/>
            <a:ext cx="396875" cy="300038"/>
          </a:xfrm>
          <a:prstGeom prst="rect">
            <a:avLst/>
          </a:prstGeom>
          <a:noFill/>
          <a:ln>
            <a:noFill/>
          </a:ln>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fld id="{AB7C35A5-C241-4A6E-A3B0-C77D4788BF74}" type="slidenum">
              <a:rPr lang="en-US" altLang="en-US" sz="1300" smtClean="0">
                <a:latin typeface="Arial" panose="020B0604020202020204" pitchFamily="34" charset="0"/>
                <a:cs typeface="Arial" panose="020B0604020202020204" pitchFamily="34" charset="0"/>
              </a:rPr>
              <a:pPr eaLnBrk="1" hangingPunct="1">
                <a:defRPr/>
              </a:pPr>
              <a:t>‹#›</a:t>
            </a:fld>
            <a:endParaRPr lang="en-US" altLang="en-US" sz="13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609600" y="1371600"/>
            <a:ext cx="10972800" cy="4724400"/>
          </a:xfrm>
          <a:prstGeom prst="rect">
            <a:avLst/>
          </a:prstGeom>
        </p:spPr>
        <p:txBody>
          <a:bodyPr/>
          <a:lstStyle>
            <a:lvl1pPr>
              <a:defRPr sz="2700">
                <a:ln>
                  <a:noFill/>
                </a:ln>
                <a:effectLst/>
              </a:defRPr>
            </a:lvl1pPr>
            <a:lvl2pPr>
              <a:defRPr sz="2400">
                <a:effectLst/>
              </a:defRPr>
            </a:lvl2pPr>
            <a:lvl3pPr>
              <a:defRPr sz="2100">
                <a:effectLst/>
              </a:defRPr>
            </a:lvl3pPr>
            <a:lvl4pPr>
              <a:defRPr sz="1800">
                <a:effectLst/>
              </a:defRPr>
            </a:lvl4pPr>
            <a:lvl5pPr>
              <a:defRPr sz="18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787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TESS- No Header">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46B7C61-CA7D-A471-D5B3-C5C92708251E}"/>
              </a:ext>
            </a:extLst>
          </p:cNvPr>
          <p:cNvSpPr>
            <a:spLocks noChangeArrowheads="1"/>
          </p:cNvSpPr>
          <p:nvPr/>
        </p:nvSpPr>
        <p:spPr bwMode="auto">
          <a:xfrm>
            <a:off x="11074400" y="6477000"/>
            <a:ext cx="342900" cy="247650"/>
          </a:xfrm>
          <a:prstGeom prst="rect">
            <a:avLst/>
          </a:prstGeom>
          <a:noFill/>
          <a:ln>
            <a:noFill/>
          </a:ln>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fld id="{02D1F663-0CF0-40CA-AED8-A88DECAF5E5E}" type="slidenum">
              <a:rPr lang="en-US" altLang="en-US" sz="1000" smtClean="0">
                <a:latin typeface="Arial" panose="020B0604020202020204" pitchFamily="34" charset="0"/>
                <a:cs typeface="Arial" panose="020B0604020202020204" pitchFamily="34" charset="0"/>
              </a:rPr>
              <a:pPr eaLnBrk="1" hangingPunct="1">
                <a:defRPr/>
              </a:pPr>
              <a:t>‹#›</a:t>
            </a:fld>
            <a:endParaRPr lang="en-US" altLang="en-US" sz="10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609600" y="1371600"/>
            <a:ext cx="10972800" cy="4724400"/>
          </a:xfrm>
          <a:prstGeom prst="rect">
            <a:avLst/>
          </a:prstGeom>
        </p:spPr>
        <p:txBody>
          <a:bodyPr/>
          <a:lstStyle>
            <a:lvl1pPr>
              <a:defRPr sz="2025">
                <a:ln>
                  <a:noFill/>
                </a:ln>
                <a:effectLst/>
              </a:defRPr>
            </a:lvl1pPr>
            <a:lvl2pPr>
              <a:defRPr sz="1800">
                <a:effectLst/>
              </a:defRPr>
            </a:lvl2pPr>
            <a:lvl3pPr>
              <a:defRPr sz="1575">
                <a:effectLst/>
              </a:defRPr>
            </a:lvl3pPr>
            <a:lvl4pPr>
              <a:defRPr sz="1350">
                <a:effectLst/>
              </a:defRPr>
            </a:lvl4pPr>
            <a:lvl5pPr>
              <a:defRPr sz="135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897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TESS- Medi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1E4153E-BDB0-6CDF-1415-7CF62E7830B4}"/>
              </a:ext>
            </a:extLst>
          </p:cNvPr>
          <p:cNvSpPr>
            <a:spLocks noChangeArrowheads="1"/>
          </p:cNvSpPr>
          <p:nvPr/>
        </p:nvSpPr>
        <p:spPr bwMode="auto">
          <a:xfrm>
            <a:off x="11074400" y="6477000"/>
            <a:ext cx="342900" cy="247650"/>
          </a:xfrm>
          <a:prstGeom prst="rect">
            <a:avLst/>
          </a:prstGeom>
          <a:noFill/>
          <a:ln>
            <a:noFill/>
          </a:ln>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fld id="{8CFDDE47-2B6A-4432-8826-3BAD5259957C}" type="slidenum">
              <a:rPr lang="en-US" altLang="en-US" sz="1000" smtClean="0">
                <a:latin typeface="Arial" panose="020B0604020202020204" pitchFamily="34" charset="0"/>
                <a:cs typeface="Arial" panose="020B0604020202020204" pitchFamily="34" charset="0"/>
              </a:rPr>
              <a:pPr eaLnBrk="1" hangingPunct="1">
                <a:defRPr/>
              </a:pPr>
              <a:t>‹#›</a:t>
            </a:fld>
            <a:endParaRPr lang="en-US" altLang="en-US" sz="1000" dirty="0">
              <a:latin typeface="Arial" panose="020B0604020202020204" pitchFamily="34" charset="0"/>
              <a:cs typeface="Arial" panose="020B0604020202020204" pitchFamily="34" charset="0"/>
            </a:endParaRPr>
          </a:p>
        </p:txBody>
      </p:sp>
      <p:sp>
        <p:nvSpPr>
          <p:cNvPr id="3" name="Media Placeholder 2"/>
          <p:cNvSpPr>
            <a:spLocks noGrp="1"/>
          </p:cNvSpPr>
          <p:nvPr>
            <p:ph type="media" sz="quarter" idx="11"/>
          </p:nvPr>
        </p:nvSpPr>
        <p:spPr>
          <a:xfrm>
            <a:off x="508000" y="1219200"/>
            <a:ext cx="11074400" cy="4419600"/>
          </a:xfrm>
          <a:prstGeom prst="rect">
            <a:avLst/>
          </a:prstGeom>
        </p:spPr>
        <p:txBody>
          <a:bodyPr/>
          <a:lstStyle/>
          <a:p>
            <a:pPr lvl="0"/>
            <a:r>
              <a:rPr lang="en-US" noProof="0" dirty="0"/>
              <a:t>Click icon to add media</a:t>
            </a:r>
          </a:p>
        </p:txBody>
      </p:sp>
    </p:spTree>
    <p:extLst>
      <p:ext uri="{BB962C8B-B14F-4D97-AF65-F5344CB8AC3E}">
        <p14:creationId xmlns:p14="http://schemas.microsoft.com/office/powerpoint/2010/main" val="1937626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TESS- Char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424F626-83D8-0A89-9E6E-0B7973183A14}"/>
              </a:ext>
            </a:extLst>
          </p:cNvPr>
          <p:cNvSpPr>
            <a:spLocks noChangeArrowheads="1"/>
          </p:cNvSpPr>
          <p:nvPr/>
        </p:nvSpPr>
        <p:spPr bwMode="auto">
          <a:xfrm>
            <a:off x="11074400" y="6477000"/>
            <a:ext cx="342900" cy="247650"/>
          </a:xfrm>
          <a:prstGeom prst="rect">
            <a:avLst/>
          </a:prstGeom>
          <a:noFill/>
          <a:ln>
            <a:noFill/>
          </a:ln>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fld id="{BD28BDE0-355C-43D5-9121-866EB52C2795}" type="slidenum">
              <a:rPr lang="en-US" altLang="en-US" sz="1000" smtClean="0">
                <a:latin typeface="Arial" panose="020B0604020202020204" pitchFamily="34" charset="0"/>
                <a:cs typeface="Arial" panose="020B0604020202020204" pitchFamily="34" charset="0"/>
              </a:rPr>
              <a:pPr eaLnBrk="1" hangingPunct="1">
                <a:defRPr/>
              </a:pPr>
              <a:t>‹#›</a:t>
            </a:fld>
            <a:endParaRPr lang="en-US" altLang="en-US" sz="1000" dirty="0">
              <a:latin typeface="Arial" panose="020B0604020202020204" pitchFamily="34" charset="0"/>
              <a:cs typeface="Arial" panose="020B0604020202020204" pitchFamily="34" charset="0"/>
            </a:endParaRPr>
          </a:p>
        </p:txBody>
      </p:sp>
      <p:sp>
        <p:nvSpPr>
          <p:cNvPr id="4" name="Chart Placeholder 3"/>
          <p:cNvSpPr>
            <a:spLocks noGrp="1"/>
          </p:cNvSpPr>
          <p:nvPr>
            <p:ph type="chart" sz="quarter" idx="12"/>
          </p:nvPr>
        </p:nvSpPr>
        <p:spPr>
          <a:xfrm>
            <a:off x="508000" y="1219200"/>
            <a:ext cx="11188792" cy="4419600"/>
          </a:xfrm>
          <a:prstGeom prst="rect">
            <a:avLst/>
          </a:prstGeom>
        </p:spPr>
        <p:txBody>
          <a:bodyPr/>
          <a:lstStyle/>
          <a:p>
            <a:pPr lvl="0"/>
            <a:r>
              <a:rPr lang="en-US" noProof="0" dirty="0"/>
              <a:t>Click icon to add chart</a:t>
            </a:r>
          </a:p>
        </p:txBody>
      </p:sp>
    </p:spTree>
    <p:extLst>
      <p:ext uri="{BB962C8B-B14F-4D97-AF65-F5344CB8AC3E}">
        <p14:creationId xmlns:p14="http://schemas.microsoft.com/office/powerpoint/2010/main" val="87754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TESS - Mast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371600"/>
            <a:ext cx="10972800" cy="4724400"/>
          </a:xfrm>
          <a:prstGeom prst="rect">
            <a:avLst/>
          </a:prstGeom>
        </p:spPr>
        <p:txBody>
          <a:bodyPr/>
          <a:lstStyle>
            <a:lvl1pPr>
              <a:defRPr sz="2025" b="0" cap="none" spc="0">
                <a:ln w="0">
                  <a:noFill/>
                </a:ln>
                <a:solidFill>
                  <a:schemeClr val="tx1"/>
                </a:solidFill>
                <a:effectLst/>
              </a:defRPr>
            </a:lvl1pPr>
            <a:lvl2pPr>
              <a:defRPr sz="1800" b="0" cap="none" spc="0">
                <a:ln w="0">
                  <a:noFill/>
                </a:ln>
                <a:solidFill>
                  <a:schemeClr val="tx1"/>
                </a:solidFill>
                <a:effectLst/>
              </a:defRPr>
            </a:lvl2pPr>
            <a:lvl3pPr>
              <a:defRPr sz="1575" b="0" cap="none" spc="0">
                <a:ln w="0">
                  <a:noFill/>
                </a:ln>
                <a:solidFill>
                  <a:schemeClr val="tx1"/>
                </a:solidFill>
                <a:effectLst/>
              </a:defRPr>
            </a:lvl3pPr>
            <a:lvl4pPr>
              <a:defRPr sz="1350" b="0" cap="none" spc="0">
                <a:ln w="0">
                  <a:noFill/>
                </a:ln>
                <a:solidFill>
                  <a:schemeClr val="tx1"/>
                </a:solidFill>
                <a:effectLst/>
              </a:defRPr>
            </a:lvl4pPr>
            <a:lvl5pPr>
              <a:defRPr sz="1350" b="0" cap="none" spc="0">
                <a:ln w="0">
                  <a:noFill/>
                </a:ln>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1"/>
          </p:nvPr>
        </p:nvSpPr>
        <p:spPr>
          <a:xfrm>
            <a:off x="203200" y="76200"/>
            <a:ext cx="11887200" cy="1091938"/>
          </a:xfrm>
          <a:prstGeom prst="rect">
            <a:avLst/>
          </a:prstGeom>
          <a:solidFill>
            <a:schemeClr val="bg1">
              <a:lumMod val="85000"/>
            </a:schemeClr>
          </a:solidFill>
        </p:spPr>
        <p:txBody>
          <a:bodyPr/>
          <a:lstStyle>
            <a:lvl1pPr fontAlgn="auto">
              <a:spcAft>
                <a:spcPts val="0"/>
              </a:spcAft>
              <a:defRPr sz="2250" b="1" cap="none" spc="0">
                <a:ln w="22225">
                  <a:noFill/>
                  <a:prstDash val="solid"/>
                </a:ln>
                <a:solidFill>
                  <a:schemeClr val="accent1">
                    <a:lumMod val="75000"/>
                  </a:schemeClr>
                </a:solidFill>
                <a:effectLst/>
              </a:defRPr>
            </a:lvl1pPr>
            <a:lvl2pPr>
              <a:defRPr>
                <a:solidFill>
                  <a:schemeClr val="bg1"/>
                </a:solidFill>
              </a:defRPr>
            </a:lvl2pPr>
            <a:lvl3pPr>
              <a:defRPr>
                <a:solidFill>
                  <a:schemeClr val="bg1"/>
                </a:solidFill>
              </a:defRPr>
            </a:lvl3pPr>
          </a:lstStyle>
          <a:p>
            <a:pPr lvl="0"/>
            <a:r>
              <a:rPr lang="en-US"/>
              <a:t>Edit Master text styles</a:t>
            </a:r>
          </a:p>
        </p:txBody>
      </p:sp>
    </p:spTree>
    <p:extLst>
      <p:ext uri="{BB962C8B-B14F-4D97-AF65-F5344CB8AC3E}">
        <p14:creationId xmlns:p14="http://schemas.microsoft.com/office/powerpoint/2010/main" val="111804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FB0184AB-B8DD-4BAB-BC6B-F7A43814025C}" type="datetimeFigureOut">
              <a:rPr lang="en-US" altLang="en-US" smtClean="0"/>
              <a:pPr>
                <a:defRPr/>
              </a:pPr>
              <a:t>8/2/2023</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B02227A-F383-49F8-A0DF-BF1B32E3F5D9}" type="slidenum">
              <a:rPr lang="en-US" altLang="en-US" smtClean="0"/>
              <a:pPr>
                <a:defRPr/>
              </a:pPr>
              <a:t>‹#›</a:t>
            </a:fld>
            <a:endParaRPr lang="en-US" altLang="en-US" dirty="0"/>
          </a:p>
        </p:txBody>
      </p:sp>
    </p:spTree>
    <p:extLst>
      <p:ext uri="{BB962C8B-B14F-4D97-AF65-F5344CB8AC3E}">
        <p14:creationId xmlns:p14="http://schemas.microsoft.com/office/powerpoint/2010/main" val="383432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48B00CD-C31F-4C5E-93B6-F72F4202CFE1}" type="datetimeFigureOut">
              <a:rPr lang="en-US" altLang="en-US" smtClean="0"/>
              <a:pPr>
                <a:defRPr/>
              </a:pPr>
              <a:t>8/2/2023</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3C29FB58-78DA-48D9-B946-C5579A691ED0}" type="slidenum">
              <a:rPr lang="en-US" altLang="en-US" smtClean="0"/>
              <a:pPr>
                <a:defRPr/>
              </a:pPr>
              <a:t>‹#›</a:t>
            </a:fld>
            <a:endParaRPr lang="en-US" altLang="en-US" dirty="0"/>
          </a:p>
        </p:txBody>
      </p:sp>
    </p:spTree>
    <p:extLst>
      <p:ext uri="{BB962C8B-B14F-4D97-AF65-F5344CB8AC3E}">
        <p14:creationId xmlns:p14="http://schemas.microsoft.com/office/powerpoint/2010/main" val="2216472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2FB9733-BFC4-4F16-A640-9FB21AF93F06}" type="datetimeFigureOut">
              <a:rPr lang="en-US" altLang="en-US" smtClean="0"/>
              <a:pPr>
                <a:defRPr/>
              </a:pPr>
              <a:t>8/2/2023</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26CB1392-A3EA-4226-B3BD-56EBCC8FA559}" type="slidenum">
              <a:rPr lang="en-US" altLang="en-US" smtClean="0"/>
              <a:pPr>
                <a:defRPr/>
              </a:pPr>
              <a:t>‹#›</a:t>
            </a:fld>
            <a:endParaRPr lang="en-US" altLang="en-US" dirty="0"/>
          </a:p>
        </p:txBody>
      </p:sp>
    </p:spTree>
    <p:extLst>
      <p:ext uri="{BB962C8B-B14F-4D97-AF65-F5344CB8AC3E}">
        <p14:creationId xmlns:p14="http://schemas.microsoft.com/office/powerpoint/2010/main" val="2687652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3874E17-AF43-40C0-8A52-C8542059D673}" type="datetimeFigureOut">
              <a:rPr lang="en-US" altLang="en-US" smtClean="0"/>
              <a:pPr>
                <a:defRPr/>
              </a:pPr>
              <a:t>8/2/2023</a:t>
            </a:fld>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EB235A5-112C-4B21-9C1C-D51EE71A5518}" type="slidenum">
              <a:rPr lang="en-US" altLang="en-US" smtClean="0"/>
              <a:pPr>
                <a:defRPr/>
              </a:pPr>
              <a:t>‹#›</a:t>
            </a:fld>
            <a:endParaRPr lang="en-US" altLang="en-US" dirty="0"/>
          </a:p>
        </p:txBody>
      </p:sp>
    </p:spTree>
    <p:extLst>
      <p:ext uri="{BB962C8B-B14F-4D97-AF65-F5344CB8AC3E}">
        <p14:creationId xmlns:p14="http://schemas.microsoft.com/office/powerpoint/2010/main" val="3488436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CFE0872-85BA-4DCA-B1D4-B1C663185F67}" type="datetimeFigureOut">
              <a:rPr lang="en-US" altLang="en-US" smtClean="0"/>
              <a:pPr>
                <a:defRPr/>
              </a:pPr>
              <a:t>8/2/2023</a:t>
            </a:fld>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D6CF47F9-C847-4FB4-A3F8-71B916D0B379}" type="slidenum">
              <a:rPr lang="en-US" altLang="en-US" smtClean="0"/>
              <a:pPr>
                <a:defRPr/>
              </a:pPr>
              <a:t>‹#›</a:t>
            </a:fld>
            <a:endParaRPr lang="en-US" altLang="en-US" dirty="0"/>
          </a:p>
        </p:txBody>
      </p:sp>
    </p:spTree>
    <p:extLst>
      <p:ext uri="{BB962C8B-B14F-4D97-AF65-F5344CB8AC3E}">
        <p14:creationId xmlns:p14="http://schemas.microsoft.com/office/powerpoint/2010/main" val="1398558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093F4DF-F203-403B-BF30-02F6D69FEE12}" type="datetimeFigureOut">
              <a:rPr lang="en-US" altLang="en-US" smtClean="0"/>
              <a:pPr>
                <a:defRPr/>
              </a:pPr>
              <a:t>8/2/2023</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7001E09B-FF1B-4F95-A95B-D77A6CAEA799}" type="slidenum">
              <a:rPr lang="en-US" altLang="en-US" smtClean="0"/>
              <a:pPr>
                <a:defRPr/>
              </a:pPr>
              <a:t>‹#›</a:t>
            </a:fld>
            <a:endParaRPr lang="en-US" altLang="en-US" dirty="0"/>
          </a:p>
        </p:txBody>
      </p:sp>
    </p:spTree>
    <p:extLst>
      <p:ext uri="{BB962C8B-B14F-4D97-AF65-F5344CB8AC3E}">
        <p14:creationId xmlns:p14="http://schemas.microsoft.com/office/powerpoint/2010/main" val="116459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TESS- Medi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E692EAA-470C-C19B-0A06-6232A24DB4B6}"/>
              </a:ext>
            </a:extLst>
          </p:cNvPr>
          <p:cNvSpPr>
            <a:spLocks noChangeArrowheads="1"/>
          </p:cNvSpPr>
          <p:nvPr/>
        </p:nvSpPr>
        <p:spPr bwMode="auto">
          <a:xfrm>
            <a:off x="11074400" y="6477000"/>
            <a:ext cx="396875" cy="300038"/>
          </a:xfrm>
          <a:prstGeom prst="rect">
            <a:avLst/>
          </a:prstGeom>
          <a:noFill/>
          <a:ln>
            <a:noFill/>
          </a:ln>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fld id="{946805CB-52FF-40D2-994A-533DA38F5509}" type="slidenum">
              <a:rPr lang="en-US" altLang="en-US" sz="1300" smtClean="0">
                <a:latin typeface="Arial" panose="020B0604020202020204" pitchFamily="34" charset="0"/>
                <a:cs typeface="Arial" panose="020B0604020202020204" pitchFamily="34" charset="0"/>
              </a:rPr>
              <a:pPr eaLnBrk="1" hangingPunct="1">
                <a:defRPr/>
              </a:pPr>
              <a:t>‹#›</a:t>
            </a:fld>
            <a:endParaRPr lang="en-US" altLang="en-US" sz="1300" dirty="0">
              <a:latin typeface="Arial" panose="020B0604020202020204" pitchFamily="34" charset="0"/>
              <a:cs typeface="Arial" panose="020B0604020202020204" pitchFamily="34" charset="0"/>
            </a:endParaRPr>
          </a:p>
        </p:txBody>
      </p:sp>
      <p:sp>
        <p:nvSpPr>
          <p:cNvPr id="3" name="Media Placeholder 2"/>
          <p:cNvSpPr>
            <a:spLocks noGrp="1"/>
          </p:cNvSpPr>
          <p:nvPr>
            <p:ph type="media" sz="quarter" idx="11"/>
          </p:nvPr>
        </p:nvSpPr>
        <p:spPr>
          <a:xfrm>
            <a:off x="508000" y="1219200"/>
            <a:ext cx="11074400" cy="4419600"/>
          </a:xfrm>
          <a:prstGeom prst="rect">
            <a:avLst/>
          </a:prstGeom>
        </p:spPr>
        <p:txBody>
          <a:bodyPr/>
          <a:lstStyle/>
          <a:p>
            <a:pPr lvl="0"/>
            <a:r>
              <a:rPr lang="en-US" noProof="0" dirty="0"/>
              <a:t>Click icon to add media</a:t>
            </a:r>
          </a:p>
        </p:txBody>
      </p:sp>
    </p:spTree>
    <p:extLst>
      <p:ext uri="{BB962C8B-B14F-4D97-AF65-F5344CB8AC3E}">
        <p14:creationId xmlns:p14="http://schemas.microsoft.com/office/powerpoint/2010/main" val="3568381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72F4B86-B5F3-45FB-B10D-273A7AB270BA}" type="datetimeFigureOut">
              <a:rPr lang="en-US" altLang="en-US" smtClean="0"/>
              <a:pPr>
                <a:defRPr/>
              </a:pPr>
              <a:t>8/2/2023</a:t>
            </a:fld>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09AC1B7-17D6-4F76-85CD-FC6A9D12B1FD}" type="slidenum">
              <a:rPr lang="en-US" altLang="en-US" smtClean="0"/>
              <a:pPr>
                <a:defRPr/>
              </a:pPr>
              <a:t>‹#›</a:t>
            </a:fld>
            <a:endParaRPr lang="en-US" altLang="en-US" dirty="0"/>
          </a:p>
        </p:txBody>
      </p:sp>
    </p:spTree>
    <p:extLst>
      <p:ext uri="{BB962C8B-B14F-4D97-AF65-F5344CB8AC3E}">
        <p14:creationId xmlns:p14="http://schemas.microsoft.com/office/powerpoint/2010/main" val="2731957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3334278-A1EC-4EDA-8EA2-28BECEE64A1B}" type="datetimeFigureOut">
              <a:rPr lang="en-US" altLang="en-US" smtClean="0"/>
              <a:pPr>
                <a:defRPr/>
              </a:pPr>
              <a:t>8/2/2023</a:t>
            </a:fld>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4948D414-72FF-4196-ADBE-FE582990EC74}" type="slidenum">
              <a:rPr lang="en-US" altLang="en-US" smtClean="0"/>
              <a:pPr>
                <a:defRPr/>
              </a:pPr>
              <a:t>‹#›</a:t>
            </a:fld>
            <a:endParaRPr lang="en-US" altLang="en-US" dirty="0"/>
          </a:p>
        </p:txBody>
      </p:sp>
    </p:spTree>
    <p:extLst>
      <p:ext uri="{BB962C8B-B14F-4D97-AF65-F5344CB8AC3E}">
        <p14:creationId xmlns:p14="http://schemas.microsoft.com/office/powerpoint/2010/main" val="2836426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F4DA510-E35F-45E5-99D5-6E195D99E567}" type="datetimeFigureOut">
              <a:rPr lang="en-US" altLang="en-US" smtClean="0"/>
              <a:pPr>
                <a:defRPr/>
              </a:pPr>
              <a:t>8/2/2023</a:t>
            </a:fld>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02CD5556-EFF3-4792-91A9-D85DEE2F659E}" type="slidenum">
              <a:rPr lang="en-US" altLang="en-US" smtClean="0"/>
              <a:pPr>
                <a:defRPr/>
              </a:pPr>
              <a:t>‹#›</a:t>
            </a:fld>
            <a:endParaRPr lang="en-US" altLang="en-US" dirty="0"/>
          </a:p>
        </p:txBody>
      </p:sp>
    </p:spTree>
    <p:extLst>
      <p:ext uri="{BB962C8B-B14F-4D97-AF65-F5344CB8AC3E}">
        <p14:creationId xmlns:p14="http://schemas.microsoft.com/office/powerpoint/2010/main" val="1857747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CE92E8B-E2F1-4CAD-AA4A-B2378E79FC37}" type="datetimeFigureOut">
              <a:rPr lang="en-US" altLang="en-US" smtClean="0"/>
              <a:pPr>
                <a:defRPr/>
              </a:pPr>
              <a:t>8/2/2023</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8614ED94-4274-4F2D-9A80-9D75D15354E1}" type="slidenum">
              <a:rPr lang="en-US" altLang="en-US" smtClean="0"/>
              <a:pPr>
                <a:defRPr/>
              </a:pPr>
              <a:t>‹#›</a:t>
            </a:fld>
            <a:endParaRPr lang="en-US" altLang="en-US" dirty="0"/>
          </a:p>
        </p:txBody>
      </p:sp>
    </p:spTree>
    <p:extLst>
      <p:ext uri="{BB962C8B-B14F-4D97-AF65-F5344CB8AC3E}">
        <p14:creationId xmlns:p14="http://schemas.microsoft.com/office/powerpoint/2010/main" val="2834612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CE92E8B-E2F1-4CAD-AA4A-B2378E79FC37}" type="datetimeFigureOut">
              <a:rPr lang="en-US" altLang="en-US" smtClean="0"/>
              <a:pPr>
                <a:defRPr/>
              </a:pPr>
              <a:t>8/2/2023</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8614ED94-4274-4F2D-9A80-9D75D15354E1}" type="slidenum">
              <a:rPr lang="en-US" altLang="en-US" smtClean="0"/>
              <a:pPr>
                <a:defRPr/>
              </a:pPr>
              <a:t>‹#›</a:t>
            </a:fld>
            <a:endParaRPr lang="en-US" alt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94424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CE92E8B-E2F1-4CAD-AA4A-B2378E79FC37}" type="datetimeFigureOut">
              <a:rPr lang="en-US" altLang="en-US" smtClean="0"/>
              <a:pPr>
                <a:defRPr/>
              </a:pPr>
              <a:t>8/2/2023</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8614ED94-4274-4F2D-9A80-9D75D15354E1}" type="slidenum">
              <a:rPr lang="en-US" altLang="en-US" smtClean="0"/>
              <a:pPr>
                <a:defRPr/>
              </a:pPr>
              <a:t>‹#›</a:t>
            </a:fld>
            <a:endParaRPr lang="en-US" altLang="en-US" dirty="0"/>
          </a:p>
        </p:txBody>
      </p:sp>
    </p:spTree>
    <p:extLst>
      <p:ext uri="{BB962C8B-B14F-4D97-AF65-F5344CB8AC3E}">
        <p14:creationId xmlns:p14="http://schemas.microsoft.com/office/powerpoint/2010/main" val="3410808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CE92E8B-E2F1-4CAD-AA4A-B2378E79FC37}" type="datetimeFigureOut">
              <a:rPr lang="en-US" altLang="en-US" smtClean="0"/>
              <a:pPr>
                <a:defRPr/>
              </a:pPr>
              <a:t>8/2/2023</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8614ED94-4274-4F2D-9A80-9D75D15354E1}" type="slidenum">
              <a:rPr lang="en-US" altLang="en-US" smtClean="0"/>
              <a:pPr>
                <a:defRPr/>
              </a:pPr>
              <a:t>‹#›</a:t>
            </a:fld>
            <a:endParaRPr lang="en-US"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6210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CE92E8B-E2F1-4CAD-AA4A-B2378E79FC37}" type="datetimeFigureOut">
              <a:rPr lang="en-US" altLang="en-US" smtClean="0"/>
              <a:pPr>
                <a:defRPr/>
              </a:pPr>
              <a:t>8/2/2023</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8614ED94-4274-4F2D-9A80-9D75D15354E1}" type="slidenum">
              <a:rPr lang="en-US" altLang="en-US" smtClean="0"/>
              <a:pPr>
                <a:defRPr/>
              </a:pPr>
              <a:t>‹#›</a:t>
            </a:fld>
            <a:endParaRPr lang="en-US" altLang="en-US" dirty="0"/>
          </a:p>
        </p:txBody>
      </p:sp>
    </p:spTree>
    <p:extLst>
      <p:ext uri="{BB962C8B-B14F-4D97-AF65-F5344CB8AC3E}">
        <p14:creationId xmlns:p14="http://schemas.microsoft.com/office/powerpoint/2010/main" val="276625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51DA4AE-71C7-40D9-984A-E3BD6F12DE39}" type="datetimeFigureOut">
              <a:rPr lang="en-US" altLang="en-US" smtClean="0"/>
              <a:pPr>
                <a:defRPr/>
              </a:pPr>
              <a:t>8/2/2023</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98F406E-8CAE-477B-895A-E6653816DEDA}" type="slidenum">
              <a:rPr lang="en-US" altLang="en-US" smtClean="0"/>
              <a:pPr>
                <a:defRPr/>
              </a:pPr>
              <a:t>‹#›</a:t>
            </a:fld>
            <a:endParaRPr lang="en-US" altLang="en-US" dirty="0"/>
          </a:p>
        </p:txBody>
      </p:sp>
    </p:spTree>
    <p:extLst>
      <p:ext uri="{BB962C8B-B14F-4D97-AF65-F5344CB8AC3E}">
        <p14:creationId xmlns:p14="http://schemas.microsoft.com/office/powerpoint/2010/main" val="2601112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57F57FD-960D-4B7F-815D-E963F3DC8242}" type="datetimeFigureOut">
              <a:rPr lang="en-US" altLang="en-US" smtClean="0"/>
              <a:pPr>
                <a:defRPr/>
              </a:pPr>
              <a:t>8/2/2023</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030C97A-173E-49C2-BAD5-44FF5ED753E9}" type="slidenum">
              <a:rPr lang="en-US" altLang="en-US" smtClean="0"/>
              <a:pPr>
                <a:defRPr/>
              </a:pPr>
              <a:t>‹#›</a:t>
            </a:fld>
            <a:endParaRPr lang="en-US" altLang="en-US" dirty="0"/>
          </a:p>
        </p:txBody>
      </p:sp>
    </p:spTree>
    <p:extLst>
      <p:ext uri="{BB962C8B-B14F-4D97-AF65-F5344CB8AC3E}">
        <p14:creationId xmlns:p14="http://schemas.microsoft.com/office/powerpoint/2010/main" val="355586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TESS- Char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2962975-F158-2CEC-23AF-46B4565DEEBF}"/>
              </a:ext>
            </a:extLst>
          </p:cNvPr>
          <p:cNvSpPr>
            <a:spLocks noChangeArrowheads="1"/>
          </p:cNvSpPr>
          <p:nvPr/>
        </p:nvSpPr>
        <p:spPr bwMode="auto">
          <a:xfrm>
            <a:off x="11074400" y="6477000"/>
            <a:ext cx="396875" cy="300038"/>
          </a:xfrm>
          <a:prstGeom prst="rect">
            <a:avLst/>
          </a:prstGeom>
          <a:noFill/>
          <a:ln>
            <a:noFill/>
          </a:ln>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fld id="{E78CE7BE-A95C-4E37-84CB-EDC012354BF3}" type="slidenum">
              <a:rPr lang="en-US" altLang="en-US" sz="1300" smtClean="0">
                <a:latin typeface="Arial" panose="020B0604020202020204" pitchFamily="34" charset="0"/>
                <a:cs typeface="Arial" panose="020B0604020202020204" pitchFamily="34" charset="0"/>
              </a:rPr>
              <a:pPr eaLnBrk="1" hangingPunct="1">
                <a:defRPr/>
              </a:pPr>
              <a:t>‹#›</a:t>
            </a:fld>
            <a:endParaRPr lang="en-US" altLang="en-US" sz="1300" dirty="0">
              <a:latin typeface="Arial" panose="020B0604020202020204" pitchFamily="34" charset="0"/>
              <a:cs typeface="Arial" panose="020B0604020202020204" pitchFamily="34" charset="0"/>
            </a:endParaRPr>
          </a:p>
        </p:txBody>
      </p:sp>
      <p:sp>
        <p:nvSpPr>
          <p:cNvPr id="4" name="Chart Placeholder 3"/>
          <p:cNvSpPr>
            <a:spLocks noGrp="1"/>
          </p:cNvSpPr>
          <p:nvPr>
            <p:ph type="chart" sz="quarter" idx="12"/>
          </p:nvPr>
        </p:nvSpPr>
        <p:spPr>
          <a:xfrm>
            <a:off x="508000" y="1219200"/>
            <a:ext cx="11188792" cy="4419600"/>
          </a:xfrm>
          <a:prstGeom prst="rect">
            <a:avLst/>
          </a:prstGeom>
        </p:spPr>
        <p:txBody>
          <a:bodyPr/>
          <a:lstStyle/>
          <a:p>
            <a:pPr lvl="0"/>
            <a:r>
              <a:rPr lang="en-US" noProof="0" dirty="0"/>
              <a:t>Click icon to add chart</a:t>
            </a:r>
          </a:p>
        </p:txBody>
      </p:sp>
    </p:spTree>
    <p:extLst>
      <p:ext uri="{BB962C8B-B14F-4D97-AF65-F5344CB8AC3E}">
        <p14:creationId xmlns:p14="http://schemas.microsoft.com/office/powerpoint/2010/main" val="372671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TESS - Master Content">
    <p:spTree>
      <p:nvGrpSpPr>
        <p:cNvPr id="1" name=""/>
        <p:cNvGrpSpPr/>
        <p:nvPr/>
      </p:nvGrpSpPr>
      <p:grpSpPr>
        <a:xfrm>
          <a:off x="0" y="0"/>
          <a:ext cx="0" cy="0"/>
          <a:chOff x="0" y="0"/>
          <a:chExt cx="0" cy="0"/>
        </a:xfrm>
      </p:grpSpPr>
      <p:sp>
        <p:nvSpPr>
          <p:cNvPr id="9" name="Text Placeholder 6"/>
          <p:cNvSpPr>
            <a:spLocks noGrp="1"/>
          </p:cNvSpPr>
          <p:nvPr>
            <p:ph type="body" sz="quarter" idx="11"/>
          </p:nvPr>
        </p:nvSpPr>
        <p:spPr>
          <a:xfrm>
            <a:off x="203200" y="76200"/>
            <a:ext cx="11887200" cy="1091938"/>
          </a:xfrm>
          <a:prstGeom prst="rect">
            <a:avLst/>
          </a:prstGeom>
          <a:solidFill>
            <a:schemeClr val="accent1">
              <a:lumMod val="60000"/>
              <a:lumOff val="40000"/>
            </a:schemeClr>
          </a:solidFill>
        </p:spPr>
        <p:txBody>
          <a:bodyPr/>
          <a:lstStyle>
            <a:lvl1pPr fontAlgn="auto">
              <a:spcAft>
                <a:spcPts val="0"/>
              </a:spcAft>
              <a:defRPr sz="3600" b="1" cap="none" spc="0">
                <a:ln w="22225">
                  <a:noFill/>
                  <a:prstDash val="solid"/>
                </a:ln>
                <a:solidFill>
                  <a:schemeClr val="tx1"/>
                </a:solidFill>
                <a:effectLst/>
              </a:defRPr>
            </a:lvl1pPr>
            <a:lvl2pPr>
              <a:defRPr>
                <a:solidFill>
                  <a:schemeClr val="bg1"/>
                </a:solidFill>
              </a:defRPr>
            </a:lvl2pPr>
            <a:lvl3pPr>
              <a:defRPr>
                <a:solidFill>
                  <a:schemeClr val="bg1"/>
                </a:solidFill>
              </a:defRPr>
            </a:lvl3pPr>
          </a:lstStyle>
          <a:p>
            <a:pPr lvl="0"/>
            <a:r>
              <a:rPr lang="en-US"/>
              <a:t>Edit Master text styles</a:t>
            </a:r>
          </a:p>
        </p:txBody>
      </p:sp>
      <p:sp>
        <p:nvSpPr>
          <p:cNvPr id="3" name="Content Placeholder 2"/>
          <p:cNvSpPr>
            <a:spLocks noGrp="1"/>
          </p:cNvSpPr>
          <p:nvPr>
            <p:ph idx="1"/>
          </p:nvPr>
        </p:nvSpPr>
        <p:spPr>
          <a:xfrm>
            <a:off x="203200" y="1371600"/>
            <a:ext cx="10972800" cy="4724400"/>
          </a:xfrm>
          <a:prstGeom prst="rect">
            <a:avLst/>
          </a:prstGeom>
        </p:spPr>
        <p:txBody>
          <a:bodyPr/>
          <a:lstStyle>
            <a:lvl1pPr>
              <a:defRPr sz="2700" b="0" cap="none" spc="0">
                <a:ln w="0">
                  <a:noFill/>
                </a:ln>
                <a:solidFill>
                  <a:schemeClr val="tx1"/>
                </a:solidFill>
                <a:effectLst/>
              </a:defRPr>
            </a:lvl1pPr>
            <a:lvl2pPr>
              <a:defRPr sz="2400" b="0" cap="none" spc="0">
                <a:ln w="0">
                  <a:noFill/>
                </a:ln>
                <a:solidFill>
                  <a:schemeClr val="tx1"/>
                </a:solidFill>
                <a:effectLst/>
              </a:defRPr>
            </a:lvl2pPr>
            <a:lvl3pPr>
              <a:defRPr sz="2100" b="0" cap="none" spc="0">
                <a:ln w="0">
                  <a:noFill/>
                </a:ln>
                <a:solidFill>
                  <a:schemeClr val="tx1"/>
                </a:solidFill>
                <a:effectLst/>
              </a:defRPr>
            </a:lvl3pPr>
            <a:lvl4pPr>
              <a:defRPr sz="1800" b="0" cap="none" spc="0">
                <a:ln w="0">
                  <a:noFill/>
                </a:ln>
                <a:solidFill>
                  <a:schemeClr val="tx1"/>
                </a:solidFill>
                <a:effectLst/>
              </a:defRPr>
            </a:lvl4pPr>
            <a:lvl5pPr>
              <a:defRPr sz="1800" b="0" cap="none" spc="0">
                <a:ln w="0">
                  <a:noFill/>
                </a:ln>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564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CA8C2-C997-360D-D1DF-45F2DE43873A}"/>
              </a:ext>
            </a:extLst>
          </p:cNvPr>
          <p:cNvSpPr>
            <a:spLocks noGrp="1"/>
          </p:cNvSpPr>
          <p:nvPr>
            <p:ph type="dt" sz="half" idx="10"/>
          </p:nvPr>
        </p:nvSpPr>
        <p:spPr>
          <a:xfrm>
            <a:off x="609600" y="6356350"/>
            <a:ext cx="2844800" cy="365125"/>
          </a:xfrm>
          <a:prstGeom prst="rect">
            <a:avLst/>
          </a:prstGeom>
        </p:spPr>
        <p:txBody>
          <a:bodyPr/>
          <a:lstStyle>
            <a:lvl1pPr>
              <a:defRPr>
                <a:cs typeface="+mn-cs"/>
              </a:defRPr>
            </a:lvl1pPr>
          </a:lstStyle>
          <a:p>
            <a:pPr>
              <a:defRPr/>
            </a:pPr>
            <a:endParaRPr lang="en-US" dirty="0"/>
          </a:p>
        </p:txBody>
      </p:sp>
      <p:sp>
        <p:nvSpPr>
          <p:cNvPr id="3" name="Footer Placeholder 2">
            <a:extLst>
              <a:ext uri="{FF2B5EF4-FFF2-40B4-BE49-F238E27FC236}">
                <a16:creationId xmlns:a16="http://schemas.microsoft.com/office/drawing/2014/main" id="{BFFEC5D6-5448-85FB-2BBB-A75367F2EE54}"/>
              </a:ext>
            </a:extLst>
          </p:cNvPr>
          <p:cNvSpPr>
            <a:spLocks noGrp="1"/>
          </p:cNvSpPr>
          <p:nvPr>
            <p:ph type="ftr" sz="quarter" idx="11"/>
          </p:nvPr>
        </p:nvSpPr>
        <p:spPr>
          <a:xfrm>
            <a:off x="4165600" y="6356350"/>
            <a:ext cx="3860800" cy="365125"/>
          </a:xfrm>
          <a:prstGeom prst="rect">
            <a:avLst/>
          </a:prstGeom>
        </p:spPr>
        <p:txBody>
          <a:bodyPr/>
          <a:lstStyle>
            <a:lvl1pPr>
              <a:defRPr>
                <a:cs typeface="+mn-cs"/>
              </a:defRPr>
            </a:lvl1pPr>
          </a:lstStyle>
          <a:p>
            <a:pPr>
              <a:defRPr/>
            </a:pPr>
            <a:endParaRPr lang="en-US" dirty="0"/>
          </a:p>
        </p:txBody>
      </p:sp>
      <p:sp>
        <p:nvSpPr>
          <p:cNvPr id="4" name="Slide Number Placeholder 3">
            <a:extLst>
              <a:ext uri="{FF2B5EF4-FFF2-40B4-BE49-F238E27FC236}">
                <a16:creationId xmlns:a16="http://schemas.microsoft.com/office/drawing/2014/main" id="{6CFDD80A-8976-0D9C-E98D-1DE5509AA110}"/>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2B89997-BF10-4D26-BE45-05BA84C5F899}" type="slidenum">
              <a:rPr lang="en-US" altLang="en-US"/>
              <a:pPr>
                <a:defRPr/>
              </a:pPr>
              <a:t>‹#›</a:t>
            </a:fld>
            <a:endParaRPr lang="en-US" altLang="en-US" dirty="0"/>
          </a:p>
        </p:txBody>
      </p:sp>
    </p:spTree>
    <p:extLst>
      <p:ext uri="{BB962C8B-B14F-4D97-AF65-F5344CB8AC3E}">
        <p14:creationId xmlns:p14="http://schemas.microsoft.com/office/powerpoint/2010/main" val="139944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7pt-2 lines">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1133856"/>
          </a:xfrm>
          <a:prstGeom prst="rect">
            <a:avLst/>
          </a:prstGeom>
        </p:spPr>
        <p:txBody>
          <a:bodyPr/>
          <a:lstStyle>
            <a:lvl1pPr>
              <a:lnSpc>
                <a:spcPts val="2700"/>
              </a:lnSpc>
              <a:defRPr sz="2700"/>
            </a:lvl1pPr>
          </a:lstStyle>
          <a:p>
            <a:r>
              <a:rPr lang="en-US"/>
              <a:t>Click to edit Master title style</a:t>
            </a:r>
          </a:p>
        </p:txBody>
      </p:sp>
      <p:sp>
        <p:nvSpPr>
          <p:cNvPr id="3" name="Text Placeholder 3"/>
          <p:cNvSpPr>
            <a:spLocks noGrp="1"/>
          </p:cNvSpPr>
          <p:nvPr>
            <p:ph type="body" sz="quarter" idx="10"/>
          </p:nvPr>
        </p:nvSpPr>
        <p:spPr>
          <a:xfrm>
            <a:off x="609600" y="1671172"/>
            <a:ext cx="10972800" cy="4161367"/>
          </a:xfrm>
          <a:prstGeom prst="rect">
            <a:avLst/>
          </a:prstGeom>
        </p:spPr>
        <p:txBody>
          <a:bodyPr vert="horz"/>
          <a:lstStyle>
            <a:lvl1pPr>
              <a:spcBef>
                <a:spcPts val="1200"/>
              </a:spcBef>
              <a:defRPr sz="2000"/>
            </a:lvl1pPr>
            <a:lvl2pPr marL="514350" indent="-284163">
              <a:spcBef>
                <a:spcPts val="1200"/>
              </a:spcBef>
              <a:buFont typeface="Arial"/>
              <a:buChar char="•"/>
              <a:defRPr sz="2000"/>
            </a:lvl2pPr>
            <a:lvl3pPr marL="914400" indent="-227013">
              <a:spcBef>
                <a:spcPts val="1200"/>
              </a:spcBef>
              <a:buFont typeface="Lucida Grande"/>
              <a:buChar char="-"/>
              <a:defRPr sz="2000"/>
            </a:lvl3pPr>
            <a:lvl4pPr marL="1371600" indent="-227013">
              <a:spcBef>
                <a:spcPts val="1200"/>
              </a:spcBef>
              <a:buFont typeface="Arial"/>
              <a:buChar char="–"/>
              <a:defRPr sz="2000"/>
            </a:lvl4pPr>
            <a:lvl5pPr marL="1487488" indent="-230188">
              <a:spcBef>
                <a:spcPts val="1200"/>
              </a:spcBef>
              <a:defRPr sz="2000"/>
            </a:lvl5pPr>
          </a:lstStyle>
          <a:p>
            <a:pPr lvl="0"/>
            <a:r>
              <a:rPr lang="en-US"/>
              <a:t>Click to edit Master text styles</a:t>
            </a:r>
          </a:p>
          <a:p>
            <a:pPr lvl="1"/>
            <a:r>
              <a:rPr lang="en-US"/>
              <a:t>Second level</a:t>
            </a:r>
          </a:p>
          <a:p>
            <a:pPr lvl="2"/>
            <a:r>
              <a:rPr lang="en-US"/>
              <a:t>Third level</a:t>
            </a:r>
          </a:p>
          <a:p>
            <a:pPr lvl="4"/>
            <a:r>
              <a:rPr lang="en-US"/>
              <a:t>Fourth level</a:t>
            </a:r>
          </a:p>
        </p:txBody>
      </p:sp>
    </p:spTree>
    <p:extLst>
      <p:ext uri="{BB962C8B-B14F-4D97-AF65-F5344CB8AC3E}">
        <p14:creationId xmlns:p14="http://schemas.microsoft.com/office/powerpoint/2010/main" val="2953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35pt">
    <p:spTree>
      <p:nvGrpSpPr>
        <p:cNvPr id="1" name=""/>
        <p:cNvGrpSpPr/>
        <p:nvPr/>
      </p:nvGrpSpPr>
      <p:grpSpPr>
        <a:xfrm>
          <a:off x="0" y="0"/>
          <a:ext cx="0" cy="0"/>
          <a:chOff x="0" y="0"/>
          <a:chExt cx="0" cy="0"/>
        </a:xfrm>
      </p:grpSpPr>
      <p:sp>
        <p:nvSpPr>
          <p:cNvPr id="3" name="Text Placeholder 6"/>
          <p:cNvSpPr>
            <a:spLocks noGrp="1"/>
          </p:cNvSpPr>
          <p:nvPr>
            <p:ph type="body" sz="quarter" idx="11"/>
          </p:nvPr>
        </p:nvSpPr>
        <p:spPr>
          <a:xfrm>
            <a:off x="203200" y="76200"/>
            <a:ext cx="11887200" cy="1091938"/>
          </a:xfrm>
          <a:prstGeom prst="rect">
            <a:avLst/>
          </a:prstGeom>
          <a:solidFill>
            <a:schemeClr val="accent1">
              <a:lumMod val="60000"/>
              <a:lumOff val="40000"/>
            </a:schemeClr>
          </a:solidFill>
        </p:spPr>
        <p:txBody>
          <a:bodyPr/>
          <a:lstStyle>
            <a:lvl1pPr fontAlgn="auto">
              <a:spcAft>
                <a:spcPts val="0"/>
              </a:spcAft>
              <a:defRPr sz="3600" b="1" cap="none" spc="0">
                <a:ln w="22225">
                  <a:noFill/>
                  <a:prstDash val="solid"/>
                </a:ln>
                <a:solidFill>
                  <a:schemeClr val="tx1"/>
                </a:solidFill>
                <a:effectLst/>
              </a:defRPr>
            </a:lvl1pPr>
            <a:lvl2pPr>
              <a:defRPr>
                <a:solidFill>
                  <a:schemeClr val="bg1"/>
                </a:solidFill>
              </a:defRPr>
            </a:lvl2pPr>
            <a:lvl3pPr>
              <a:defRPr>
                <a:solidFill>
                  <a:schemeClr val="bg1"/>
                </a:solidFill>
              </a:defRPr>
            </a:lvl3pPr>
          </a:lstStyle>
          <a:p>
            <a:pPr lvl="0"/>
            <a:r>
              <a:rPr lang="en-US"/>
              <a:t>Edit Master text styles</a:t>
            </a:r>
          </a:p>
        </p:txBody>
      </p:sp>
    </p:spTree>
    <p:extLst>
      <p:ext uri="{BB962C8B-B14F-4D97-AF65-F5344CB8AC3E}">
        <p14:creationId xmlns:p14="http://schemas.microsoft.com/office/powerpoint/2010/main" val="278512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152400" y="274638"/>
            <a:ext cx="11887200" cy="1091938"/>
          </a:xfrm>
          <a:prstGeom prst="rect">
            <a:avLst/>
          </a:prstGeom>
          <a:solidFill>
            <a:schemeClr val="accent1">
              <a:lumMod val="60000"/>
              <a:lumOff val="40000"/>
            </a:schemeClr>
          </a:solidFill>
        </p:spPr>
        <p:txBody>
          <a:bodyPr/>
          <a:lstStyle>
            <a:lvl1pPr fontAlgn="auto">
              <a:spcAft>
                <a:spcPts val="0"/>
              </a:spcAft>
              <a:defRPr sz="3600" b="1" cap="none" spc="0">
                <a:ln w="22225">
                  <a:noFill/>
                  <a:prstDash val="solid"/>
                </a:ln>
                <a:solidFill>
                  <a:schemeClr val="tx1"/>
                </a:solidFill>
                <a:effectLst/>
              </a:defRPr>
            </a:lvl1pPr>
            <a:lvl2pPr>
              <a:defRPr>
                <a:solidFill>
                  <a:schemeClr val="bg1"/>
                </a:solidFill>
              </a:defRPr>
            </a:lvl2pPr>
            <a:lvl3pPr>
              <a:defRPr>
                <a:solidFill>
                  <a:schemeClr val="bg1"/>
                </a:solidFill>
              </a:defRPr>
            </a:lvl3pPr>
          </a:lstStyle>
          <a:p>
            <a:pPr lvl="0"/>
            <a:r>
              <a:rPr lang="en-US"/>
              <a:t>Edit Master text styles</a:t>
            </a:r>
          </a:p>
        </p:txBody>
      </p:sp>
      <p:sp>
        <p:nvSpPr>
          <p:cNvPr id="2" name="Date Placeholder 3">
            <a:extLst>
              <a:ext uri="{FF2B5EF4-FFF2-40B4-BE49-F238E27FC236}">
                <a16:creationId xmlns:a16="http://schemas.microsoft.com/office/drawing/2014/main" id="{A17E90F5-A7B2-54B6-7914-B969BAA47F3C}"/>
              </a:ext>
            </a:extLst>
          </p:cNvPr>
          <p:cNvSpPr>
            <a:spLocks noGrp="1"/>
          </p:cNvSpPr>
          <p:nvPr>
            <p:ph type="dt" sz="half" idx="14"/>
          </p:nvPr>
        </p:nvSpPr>
        <p:spPr>
          <a:xfrm>
            <a:off x="609600" y="6356350"/>
            <a:ext cx="2844800" cy="365125"/>
          </a:xfrm>
          <a:prstGeom prst="rect">
            <a:avLst/>
          </a:prstGeom>
        </p:spPr>
        <p:txBody>
          <a:bodyPr/>
          <a:lstStyle>
            <a:lvl1pPr>
              <a:defRPr/>
            </a:lvl1pPr>
          </a:lstStyle>
          <a:p>
            <a:pPr>
              <a:defRPr/>
            </a:pPr>
            <a:fld id="{9A88B8B1-E120-4012-8298-B6D5A5BC5473}" type="datetimeFigureOut">
              <a:rPr lang="en-US"/>
              <a:pPr>
                <a:defRPr/>
              </a:pPr>
              <a:t>8/2/2023</a:t>
            </a:fld>
            <a:endParaRPr lang="en-US" dirty="0"/>
          </a:p>
        </p:txBody>
      </p:sp>
      <p:sp>
        <p:nvSpPr>
          <p:cNvPr id="4" name="Footer Placeholder 4">
            <a:extLst>
              <a:ext uri="{FF2B5EF4-FFF2-40B4-BE49-F238E27FC236}">
                <a16:creationId xmlns:a16="http://schemas.microsoft.com/office/drawing/2014/main" id="{FEFD5E80-B74B-8559-A25C-621C857C684F}"/>
              </a:ext>
            </a:extLst>
          </p:cNvPr>
          <p:cNvSpPr>
            <a:spLocks noGrp="1"/>
          </p:cNvSpPr>
          <p:nvPr>
            <p:ph type="ftr" sz="quarter" idx="15"/>
          </p:nvPr>
        </p:nvSpPr>
        <p:spPr>
          <a:xfrm>
            <a:off x="4165600" y="6356350"/>
            <a:ext cx="3860800" cy="365125"/>
          </a:xfrm>
          <a:prstGeom prst="rect">
            <a:avLst/>
          </a:prstGeom>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E6B96AB9-C635-E53A-CAE7-EE0900BDDD17}"/>
              </a:ext>
            </a:extLst>
          </p:cNvPr>
          <p:cNvSpPr>
            <a:spLocks noGrp="1"/>
          </p:cNvSpPr>
          <p:nvPr>
            <p:ph type="sldNum" sz="quarter" idx="16"/>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797486C-4C6D-4242-AE27-D6A9E11490F2}" type="slidenum">
              <a:rPr lang="en-US" altLang="en-US"/>
              <a:pPr>
                <a:defRPr/>
              </a:pPr>
              <a:t>‹#›</a:t>
            </a:fld>
            <a:endParaRPr lang="en-US" altLang="en-US" dirty="0"/>
          </a:p>
        </p:txBody>
      </p:sp>
    </p:spTree>
    <p:extLst>
      <p:ext uri="{BB962C8B-B14F-4D97-AF65-F5344CB8AC3E}">
        <p14:creationId xmlns:p14="http://schemas.microsoft.com/office/powerpoint/2010/main" val="216100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609600" y="274638"/>
            <a:ext cx="10972800" cy="1143000"/>
          </a:xfrm>
          <a:prstGeom prst="rect">
            <a:avLst/>
          </a:prstGeom>
        </p:spPr>
        <p:txBody>
          <a:bodyPr rtlCol="0"/>
          <a:lstStyle/>
          <a:p>
            <a:r>
              <a:rPr lang="en-US"/>
              <a:t>Click to edit Master title style</a:t>
            </a:r>
          </a:p>
        </p:txBody>
      </p:sp>
      <p:sp>
        <p:nvSpPr>
          <p:cNvPr id="2" name="Date Placeholder 2">
            <a:extLst>
              <a:ext uri="{FF2B5EF4-FFF2-40B4-BE49-F238E27FC236}">
                <a16:creationId xmlns:a16="http://schemas.microsoft.com/office/drawing/2014/main" id="{079CEFE8-5324-4FF4-4C41-B9121EA43DE6}"/>
              </a:ext>
            </a:extLst>
          </p:cNvPr>
          <p:cNvSpPr>
            <a:spLocks noGrp="1"/>
          </p:cNvSpPr>
          <p:nvPr>
            <p:ph type="dt" sz="half" idx="10"/>
          </p:nvPr>
        </p:nvSpPr>
        <p:spPr>
          <a:xfrm>
            <a:off x="8969375" y="6408738"/>
            <a:ext cx="2560638" cy="365125"/>
          </a:xfrm>
          <a:prstGeom prst="rect">
            <a:avLst/>
          </a:prstGeom>
        </p:spPr>
        <p:txBody>
          <a:bodyPr/>
          <a:lstStyle>
            <a:lvl1pPr>
              <a:defRPr/>
            </a:lvl1pPr>
          </a:lstStyle>
          <a:p>
            <a:pPr>
              <a:defRPr/>
            </a:pPr>
            <a:endParaRPr lang="en-US" dirty="0"/>
          </a:p>
        </p:txBody>
      </p:sp>
      <p:sp>
        <p:nvSpPr>
          <p:cNvPr id="3" name="Footer Placeholder 3">
            <a:extLst>
              <a:ext uri="{FF2B5EF4-FFF2-40B4-BE49-F238E27FC236}">
                <a16:creationId xmlns:a16="http://schemas.microsoft.com/office/drawing/2014/main" id="{03468107-8861-A06D-BA7C-1A35FEA3FECA}"/>
              </a:ext>
            </a:extLst>
          </p:cNvPr>
          <p:cNvSpPr>
            <a:spLocks noGrp="1"/>
          </p:cNvSpPr>
          <p:nvPr>
            <p:ph type="ftr" sz="quarter" idx="11"/>
          </p:nvPr>
        </p:nvSpPr>
        <p:spPr>
          <a:xfrm>
            <a:off x="5840413" y="6408738"/>
            <a:ext cx="3133725" cy="365125"/>
          </a:xfrm>
          <a:prstGeom prst="rect">
            <a:avLst/>
          </a:prstGeom>
        </p:spPr>
        <p:txBody>
          <a:bodyPr/>
          <a:lstStyle>
            <a:lvl1pPr>
              <a:defRPr/>
            </a:lvl1pPr>
          </a:lstStyle>
          <a:p>
            <a:pPr>
              <a:defRPr/>
            </a:pPr>
            <a:r>
              <a:rPr lang="en-US" dirty="0"/>
              <a:t>Copyright©2011, Education Service Center Region XIII</a:t>
            </a:r>
          </a:p>
        </p:txBody>
      </p:sp>
      <p:sp>
        <p:nvSpPr>
          <p:cNvPr id="4" name="Slide Number Placeholder 4">
            <a:extLst>
              <a:ext uri="{FF2B5EF4-FFF2-40B4-BE49-F238E27FC236}">
                <a16:creationId xmlns:a16="http://schemas.microsoft.com/office/drawing/2014/main" id="{D9F6436C-EEED-836E-934B-63C8B4E8B5A2}"/>
              </a:ext>
            </a:extLst>
          </p:cNvPr>
          <p:cNvSpPr>
            <a:spLocks noGrp="1"/>
          </p:cNvSpPr>
          <p:nvPr>
            <p:ph type="sldNum" sz="quarter" idx="12"/>
          </p:nvPr>
        </p:nvSpPr>
        <p:spPr>
          <a:xfrm>
            <a:off x="11530013" y="6408738"/>
            <a:ext cx="487362"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48729CF-83EA-4ECB-8608-CC7B9FAEFA51}" type="slidenum">
              <a:rPr lang="en-US" altLang="en-US"/>
              <a:pPr>
                <a:defRPr/>
              </a:pPr>
              <a:t>‹#›</a:t>
            </a:fld>
            <a:endParaRPr lang="en-US" altLang="en-US" dirty="0"/>
          </a:p>
        </p:txBody>
      </p:sp>
    </p:spTree>
    <p:extLst>
      <p:ext uri="{BB962C8B-B14F-4D97-AF65-F5344CB8AC3E}">
        <p14:creationId xmlns:p14="http://schemas.microsoft.com/office/powerpoint/2010/main" val="85537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2.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3.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9">
            <a:extLst>
              <a:ext uri="{FF2B5EF4-FFF2-40B4-BE49-F238E27FC236}">
                <a16:creationId xmlns:a16="http://schemas.microsoft.com/office/drawing/2014/main" id="{09EB5B09-7E41-96CD-A44B-5ACDDE46613E}"/>
              </a:ext>
            </a:extLst>
          </p:cNvPr>
          <p:cNvSpPr>
            <a:spLocks noChangeArrowheads="1"/>
          </p:cNvSpPr>
          <p:nvPr/>
        </p:nvSpPr>
        <p:spPr bwMode="auto">
          <a:xfrm>
            <a:off x="11074400" y="6477000"/>
            <a:ext cx="396875" cy="300038"/>
          </a:xfrm>
          <a:prstGeom prst="rect">
            <a:avLst/>
          </a:prstGeom>
          <a:noFill/>
          <a:ln>
            <a:noFill/>
          </a:ln>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fld id="{CFD8367B-93B8-4AFF-BE71-3FA0A6136132}" type="slidenum">
              <a:rPr lang="en-US" altLang="en-US" sz="1300" smtClean="0">
                <a:latin typeface="Arial" panose="020B0604020202020204" pitchFamily="34" charset="0"/>
                <a:cs typeface="Arial" panose="020B0604020202020204" pitchFamily="34" charset="0"/>
              </a:rPr>
              <a:pPr eaLnBrk="1" hangingPunct="1">
                <a:defRPr/>
              </a:pPr>
              <a:t>‹#›</a:t>
            </a:fld>
            <a:endParaRPr lang="en-US" altLang="en-US" sz="1300" dirty="0">
              <a:latin typeface="Arial" panose="020B0604020202020204" pitchFamily="34" charset="0"/>
              <a:cs typeface="Arial" panose="020B0604020202020204" pitchFamily="34" charset="0"/>
            </a:endParaRPr>
          </a:p>
        </p:txBody>
      </p:sp>
      <p:pic>
        <p:nvPicPr>
          <p:cNvPr id="2051" name="Picture 3">
            <a:extLst>
              <a:ext uri="{FF2B5EF4-FFF2-40B4-BE49-F238E27FC236}">
                <a16:creationId xmlns:a16="http://schemas.microsoft.com/office/drawing/2014/main" id="{CC71C30F-094F-897D-6593-28175EA5676C}"/>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46063" y="5662613"/>
            <a:ext cx="276383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1"/>
    </p:custData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1" r:id="rId4"/>
    <p:sldLayoutId id="2147483768" r:id="rId5"/>
    <p:sldLayoutId id="2147483762" r:id="rId6"/>
    <p:sldLayoutId id="2147483763" r:id="rId7"/>
    <p:sldLayoutId id="2147483769" r:id="rId8"/>
    <p:sldLayoutId id="2147483770" r:id="rId9"/>
  </p:sldLayoutIdLst>
  <p:txStyles>
    <p:titleStyle>
      <a:lvl1pPr algn="l" defTabSz="341313" rtl="0" eaLnBrk="0" fontAlgn="base" hangingPunct="0">
        <a:spcBef>
          <a:spcPct val="0"/>
        </a:spcBef>
        <a:spcAft>
          <a:spcPct val="0"/>
        </a:spcAft>
        <a:defRPr sz="2600" b="1" kern="1200">
          <a:solidFill>
            <a:schemeClr val="bg1"/>
          </a:solidFill>
          <a:latin typeface="+mj-lt"/>
          <a:ea typeface="+mj-ea"/>
          <a:cs typeface="+mj-cs"/>
        </a:defRPr>
      </a:lvl1pPr>
      <a:lvl2pPr algn="l" defTabSz="341313" rtl="0" eaLnBrk="0" fontAlgn="base" hangingPunct="0">
        <a:spcBef>
          <a:spcPct val="0"/>
        </a:spcBef>
        <a:spcAft>
          <a:spcPct val="0"/>
        </a:spcAft>
        <a:defRPr sz="2600" b="1">
          <a:solidFill>
            <a:schemeClr val="bg1"/>
          </a:solidFill>
          <a:latin typeface="Calibri" panose="020F0502020204030204" pitchFamily="34" charset="0"/>
        </a:defRPr>
      </a:lvl2pPr>
      <a:lvl3pPr algn="l" defTabSz="341313" rtl="0" eaLnBrk="0" fontAlgn="base" hangingPunct="0">
        <a:spcBef>
          <a:spcPct val="0"/>
        </a:spcBef>
        <a:spcAft>
          <a:spcPct val="0"/>
        </a:spcAft>
        <a:defRPr sz="2600" b="1">
          <a:solidFill>
            <a:schemeClr val="bg1"/>
          </a:solidFill>
          <a:latin typeface="Calibri" panose="020F0502020204030204" pitchFamily="34" charset="0"/>
        </a:defRPr>
      </a:lvl3pPr>
      <a:lvl4pPr algn="l" defTabSz="341313" rtl="0" eaLnBrk="0" fontAlgn="base" hangingPunct="0">
        <a:spcBef>
          <a:spcPct val="0"/>
        </a:spcBef>
        <a:spcAft>
          <a:spcPct val="0"/>
        </a:spcAft>
        <a:defRPr sz="2600" b="1">
          <a:solidFill>
            <a:schemeClr val="bg1"/>
          </a:solidFill>
          <a:latin typeface="Calibri" panose="020F0502020204030204" pitchFamily="34" charset="0"/>
        </a:defRPr>
      </a:lvl4pPr>
      <a:lvl5pPr algn="l" defTabSz="341313" rtl="0" eaLnBrk="0" fontAlgn="base" hangingPunct="0">
        <a:spcBef>
          <a:spcPct val="0"/>
        </a:spcBef>
        <a:spcAft>
          <a:spcPct val="0"/>
        </a:spcAft>
        <a:defRPr sz="2600" b="1">
          <a:solidFill>
            <a:schemeClr val="bg1"/>
          </a:solidFill>
          <a:latin typeface="Calibri" panose="020F0502020204030204" pitchFamily="34" charset="0"/>
        </a:defRPr>
      </a:lvl5pPr>
      <a:lvl6pPr marL="342900" algn="l" defTabSz="341710" rtl="0" eaLnBrk="1" fontAlgn="base" hangingPunct="1">
        <a:spcBef>
          <a:spcPct val="0"/>
        </a:spcBef>
        <a:spcAft>
          <a:spcPct val="0"/>
        </a:spcAft>
        <a:defRPr sz="2625" b="1">
          <a:solidFill>
            <a:schemeClr val="bg1"/>
          </a:solidFill>
          <a:latin typeface="Calibri" panose="020F0502020204030204" pitchFamily="34" charset="0"/>
        </a:defRPr>
      </a:lvl6pPr>
      <a:lvl7pPr marL="685800" algn="l" defTabSz="341710" rtl="0" eaLnBrk="1" fontAlgn="base" hangingPunct="1">
        <a:spcBef>
          <a:spcPct val="0"/>
        </a:spcBef>
        <a:spcAft>
          <a:spcPct val="0"/>
        </a:spcAft>
        <a:defRPr sz="2625" b="1">
          <a:solidFill>
            <a:schemeClr val="bg1"/>
          </a:solidFill>
          <a:latin typeface="Calibri" panose="020F0502020204030204" pitchFamily="34" charset="0"/>
        </a:defRPr>
      </a:lvl7pPr>
      <a:lvl8pPr marL="1028700" algn="l" defTabSz="341710" rtl="0" eaLnBrk="1" fontAlgn="base" hangingPunct="1">
        <a:spcBef>
          <a:spcPct val="0"/>
        </a:spcBef>
        <a:spcAft>
          <a:spcPct val="0"/>
        </a:spcAft>
        <a:defRPr sz="2625" b="1">
          <a:solidFill>
            <a:schemeClr val="bg1"/>
          </a:solidFill>
          <a:latin typeface="Calibri" panose="020F0502020204030204" pitchFamily="34" charset="0"/>
        </a:defRPr>
      </a:lvl8pPr>
      <a:lvl9pPr marL="1371600" algn="l" defTabSz="341710" rtl="0" eaLnBrk="1" fontAlgn="base" hangingPunct="1">
        <a:spcBef>
          <a:spcPct val="0"/>
        </a:spcBef>
        <a:spcAft>
          <a:spcPct val="0"/>
        </a:spcAft>
        <a:defRPr sz="2625" b="1">
          <a:solidFill>
            <a:schemeClr val="bg1"/>
          </a:solidFill>
          <a:latin typeface="Calibri" panose="020F0502020204030204" pitchFamily="34" charset="0"/>
        </a:defRPr>
      </a:lvl9pPr>
    </p:titleStyle>
    <p:bodyStyle>
      <a:lvl1pPr marL="255588" indent="-255588" algn="l" defTabSz="341313" rtl="0" eaLnBrk="0" fontAlgn="base" hangingPunct="0">
        <a:spcBef>
          <a:spcPct val="20000"/>
        </a:spcBef>
        <a:spcAft>
          <a:spcPct val="0"/>
        </a:spcAft>
        <a:buFont typeface="Arial" panose="020B0604020202020204" pitchFamily="34" charset="0"/>
        <a:defRPr sz="600" kern="1200">
          <a:solidFill>
            <a:schemeClr val="tx1"/>
          </a:solidFill>
          <a:latin typeface="+mn-lt"/>
          <a:ea typeface="+mn-ea"/>
          <a:cs typeface="+mn-cs"/>
        </a:defRPr>
      </a:lvl1pPr>
      <a:lvl2pPr marL="555625" indent="-212725" algn="l" defTabSz="341313" rtl="0" eaLnBrk="0" fontAlgn="base" hangingPunct="0">
        <a:spcBef>
          <a:spcPct val="20000"/>
        </a:spcBef>
        <a:spcAft>
          <a:spcPct val="0"/>
        </a:spcAft>
        <a:buFont typeface="Arial" panose="020B0604020202020204" pitchFamily="34" charset="0"/>
        <a:buChar char="–"/>
        <a:defRPr sz="600" kern="1200">
          <a:solidFill>
            <a:schemeClr val="tx1"/>
          </a:solidFill>
          <a:latin typeface="+mn-lt"/>
          <a:ea typeface="+mn-ea"/>
          <a:cs typeface="+mn-cs"/>
        </a:defRPr>
      </a:lvl2pPr>
      <a:lvl3pPr marL="855663" indent="-169863" algn="l" defTabSz="341313" rtl="0" eaLnBrk="0" fontAlgn="base" hangingPunct="0">
        <a:spcBef>
          <a:spcPct val="20000"/>
        </a:spcBef>
        <a:spcAft>
          <a:spcPct val="0"/>
        </a:spcAft>
        <a:buFont typeface="Arial" panose="020B0604020202020204" pitchFamily="34" charset="0"/>
        <a:buChar char="•"/>
        <a:defRPr sz="600" kern="1200">
          <a:solidFill>
            <a:schemeClr val="tx1"/>
          </a:solidFill>
          <a:latin typeface="+mn-lt"/>
          <a:ea typeface="+mn-ea"/>
          <a:cs typeface="+mn-cs"/>
        </a:defRPr>
      </a:lvl3pPr>
      <a:lvl4pPr marL="1198563" indent="-169863" algn="l" defTabSz="341313" rtl="0" eaLnBrk="0" fontAlgn="base" hangingPunct="0">
        <a:spcBef>
          <a:spcPct val="20000"/>
        </a:spcBef>
        <a:spcAft>
          <a:spcPct val="0"/>
        </a:spcAft>
        <a:buFont typeface="Arial" panose="020B0604020202020204" pitchFamily="34" charset="0"/>
        <a:buChar char="–"/>
        <a:defRPr sz="600" kern="1200">
          <a:solidFill>
            <a:schemeClr val="tx1"/>
          </a:solidFill>
          <a:latin typeface="+mn-lt"/>
          <a:ea typeface="+mn-ea"/>
          <a:cs typeface="+mn-cs"/>
        </a:defRPr>
      </a:lvl4pPr>
      <a:lvl5pPr marL="1541463" indent="-169863" algn="l" defTabSz="341313" rtl="0" eaLnBrk="0" fontAlgn="base" hangingPunct="0">
        <a:spcBef>
          <a:spcPct val="20000"/>
        </a:spcBef>
        <a:spcAft>
          <a:spcPct val="0"/>
        </a:spcAft>
        <a:buFont typeface="Arial" panose="020B0604020202020204" pitchFamily="34" charset="0"/>
        <a:buChar char="»"/>
        <a:defRPr sz="600" kern="1200">
          <a:solidFill>
            <a:schemeClr val="tx1"/>
          </a:solidFill>
          <a:latin typeface="+mn-lt"/>
          <a:ea typeface="+mn-ea"/>
          <a:cs typeface="+mn-cs"/>
        </a:defRPr>
      </a:lvl5pPr>
      <a:lvl6pPr marL="1885106" indent="-171374" algn="l" defTabSz="342747" rtl="0" eaLnBrk="1" latinLnBrk="0" hangingPunct="1">
        <a:spcBef>
          <a:spcPct val="20000"/>
        </a:spcBef>
        <a:buFont typeface="Arial"/>
        <a:buChar char="•"/>
        <a:defRPr sz="1500" kern="1200">
          <a:solidFill>
            <a:schemeClr val="tx1"/>
          </a:solidFill>
          <a:latin typeface="+mn-lt"/>
          <a:ea typeface="+mn-ea"/>
          <a:cs typeface="+mn-cs"/>
        </a:defRPr>
      </a:lvl6pPr>
      <a:lvl7pPr marL="2227853" indent="-171374" algn="l" defTabSz="342747" rtl="0" eaLnBrk="1" latinLnBrk="0" hangingPunct="1">
        <a:spcBef>
          <a:spcPct val="20000"/>
        </a:spcBef>
        <a:buFont typeface="Arial"/>
        <a:buChar char="•"/>
        <a:defRPr sz="1500" kern="1200">
          <a:solidFill>
            <a:schemeClr val="tx1"/>
          </a:solidFill>
          <a:latin typeface="+mn-lt"/>
          <a:ea typeface="+mn-ea"/>
          <a:cs typeface="+mn-cs"/>
        </a:defRPr>
      </a:lvl7pPr>
      <a:lvl8pPr marL="2570599" indent="-171374" algn="l" defTabSz="342747" rtl="0" eaLnBrk="1" latinLnBrk="0" hangingPunct="1">
        <a:spcBef>
          <a:spcPct val="20000"/>
        </a:spcBef>
        <a:buFont typeface="Arial"/>
        <a:buChar char="•"/>
        <a:defRPr sz="1500" kern="1200">
          <a:solidFill>
            <a:schemeClr val="tx1"/>
          </a:solidFill>
          <a:latin typeface="+mn-lt"/>
          <a:ea typeface="+mn-ea"/>
          <a:cs typeface="+mn-cs"/>
        </a:defRPr>
      </a:lvl8pPr>
      <a:lvl9pPr marL="2913344" indent="-171374" algn="l" defTabSz="34274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47" rtl="0" eaLnBrk="1" latinLnBrk="0" hangingPunct="1">
        <a:defRPr sz="1350" kern="1200">
          <a:solidFill>
            <a:schemeClr val="tx1"/>
          </a:solidFill>
          <a:latin typeface="+mn-lt"/>
          <a:ea typeface="+mn-ea"/>
          <a:cs typeface="+mn-cs"/>
        </a:defRPr>
      </a:lvl1pPr>
      <a:lvl2pPr marL="342747" algn="l" defTabSz="342747" rtl="0" eaLnBrk="1" latinLnBrk="0" hangingPunct="1">
        <a:defRPr sz="1350" kern="1200">
          <a:solidFill>
            <a:schemeClr val="tx1"/>
          </a:solidFill>
          <a:latin typeface="+mn-lt"/>
          <a:ea typeface="+mn-ea"/>
          <a:cs typeface="+mn-cs"/>
        </a:defRPr>
      </a:lvl2pPr>
      <a:lvl3pPr marL="685493" algn="l" defTabSz="342747" rtl="0" eaLnBrk="1" latinLnBrk="0" hangingPunct="1">
        <a:defRPr sz="1350" kern="1200">
          <a:solidFill>
            <a:schemeClr val="tx1"/>
          </a:solidFill>
          <a:latin typeface="+mn-lt"/>
          <a:ea typeface="+mn-ea"/>
          <a:cs typeface="+mn-cs"/>
        </a:defRPr>
      </a:lvl3pPr>
      <a:lvl4pPr marL="1028238" algn="l" defTabSz="342747" rtl="0" eaLnBrk="1" latinLnBrk="0" hangingPunct="1">
        <a:defRPr sz="1350" kern="1200">
          <a:solidFill>
            <a:schemeClr val="tx1"/>
          </a:solidFill>
          <a:latin typeface="+mn-lt"/>
          <a:ea typeface="+mn-ea"/>
          <a:cs typeface="+mn-cs"/>
        </a:defRPr>
      </a:lvl4pPr>
      <a:lvl5pPr marL="1370986" algn="l" defTabSz="342747" rtl="0" eaLnBrk="1" latinLnBrk="0" hangingPunct="1">
        <a:defRPr sz="1350" kern="1200">
          <a:solidFill>
            <a:schemeClr val="tx1"/>
          </a:solidFill>
          <a:latin typeface="+mn-lt"/>
          <a:ea typeface="+mn-ea"/>
          <a:cs typeface="+mn-cs"/>
        </a:defRPr>
      </a:lvl5pPr>
      <a:lvl6pPr marL="1713732" algn="l" defTabSz="342747" rtl="0" eaLnBrk="1" latinLnBrk="0" hangingPunct="1">
        <a:defRPr sz="1350" kern="1200">
          <a:solidFill>
            <a:schemeClr val="tx1"/>
          </a:solidFill>
          <a:latin typeface="+mn-lt"/>
          <a:ea typeface="+mn-ea"/>
          <a:cs typeface="+mn-cs"/>
        </a:defRPr>
      </a:lvl6pPr>
      <a:lvl7pPr marL="2056481" algn="l" defTabSz="342747" rtl="0" eaLnBrk="1" latinLnBrk="0" hangingPunct="1">
        <a:defRPr sz="1350" kern="1200">
          <a:solidFill>
            <a:schemeClr val="tx1"/>
          </a:solidFill>
          <a:latin typeface="+mn-lt"/>
          <a:ea typeface="+mn-ea"/>
          <a:cs typeface="+mn-cs"/>
        </a:defRPr>
      </a:lvl7pPr>
      <a:lvl8pPr marL="2399225" algn="l" defTabSz="342747" rtl="0" eaLnBrk="1" latinLnBrk="0" hangingPunct="1">
        <a:defRPr sz="1350" kern="1200">
          <a:solidFill>
            <a:schemeClr val="tx1"/>
          </a:solidFill>
          <a:latin typeface="+mn-lt"/>
          <a:ea typeface="+mn-ea"/>
          <a:cs typeface="+mn-cs"/>
        </a:defRPr>
      </a:lvl8pPr>
      <a:lvl9pPr marL="2741972" algn="l" defTabSz="342747"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9">
            <a:extLst>
              <a:ext uri="{FF2B5EF4-FFF2-40B4-BE49-F238E27FC236}">
                <a16:creationId xmlns:a16="http://schemas.microsoft.com/office/drawing/2014/main" id="{AEDDF3AC-A835-44BE-23E3-F4AAC4FFE17F}"/>
              </a:ext>
            </a:extLst>
          </p:cNvPr>
          <p:cNvSpPr>
            <a:spLocks noChangeArrowheads="1"/>
          </p:cNvSpPr>
          <p:nvPr/>
        </p:nvSpPr>
        <p:spPr bwMode="auto">
          <a:xfrm>
            <a:off x="11074400" y="6477000"/>
            <a:ext cx="342900" cy="247650"/>
          </a:xfrm>
          <a:prstGeom prst="rect">
            <a:avLst/>
          </a:prstGeom>
          <a:noFill/>
          <a:ln>
            <a:noFill/>
          </a:ln>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fld id="{48B01004-1BE3-4B66-BD78-E6CF2AEF714D}" type="slidenum">
              <a:rPr lang="en-US" altLang="en-US" sz="1000" smtClean="0">
                <a:latin typeface="Arial" panose="020B0604020202020204" pitchFamily="34" charset="0"/>
                <a:cs typeface="Arial" panose="020B0604020202020204" pitchFamily="34" charset="0"/>
              </a:rPr>
              <a:pPr eaLnBrk="1" hangingPunct="1">
                <a:defRPr/>
              </a:pPr>
              <a:t>‹#›</a:t>
            </a:fld>
            <a:endParaRPr lang="en-US" altLang="en-US" sz="1000" dirty="0">
              <a:latin typeface="Arial" panose="020B0604020202020204" pitchFamily="34" charset="0"/>
              <a:cs typeface="Arial" panose="020B0604020202020204" pitchFamily="34" charset="0"/>
            </a:endParaRPr>
          </a:p>
        </p:txBody>
      </p:sp>
      <p:pic>
        <p:nvPicPr>
          <p:cNvPr id="3075" name="Picture 3">
            <a:extLst>
              <a:ext uri="{FF2B5EF4-FFF2-40B4-BE49-F238E27FC236}">
                <a16:creationId xmlns:a16="http://schemas.microsoft.com/office/drawing/2014/main" id="{D405F04D-91F2-2DD3-7C8C-0B5B69D46F7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82563" y="5673725"/>
            <a:ext cx="29400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6"/>
    </p:custData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64" r:id="rId4"/>
  </p:sldLayoutIdLst>
  <p:txStyles>
    <p:titleStyle>
      <a:lvl1pPr algn="l" defTabSz="255588" rtl="0" eaLnBrk="0" fontAlgn="base" hangingPunct="0">
        <a:spcBef>
          <a:spcPct val="0"/>
        </a:spcBef>
        <a:spcAft>
          <a:spcPct val="0"/>
        </a:spcAft>
        <a:defRPr sz="1900" b="1" kern="1200">
          <a:solidFill>
            <a:schemeClr val="bg1"/>
          </a:solidFill>
          <a:latin typeface="+mj-lt"/>
          <a:ea typeface="+mj-ea"/>
          <a:cs typeface="+mj-cs"/>
        </a:defRPr>
      </a:lvl1pPr>
      <a:lvl2pPr algn="l" defTabSz="255588" rtl="0" eaLnBrk="0" fontAlgn="base" hangingPunct="0">
        <a:spcBef>
          <a:spcPct val="0"/>
        </a:spcBef>
        <a:spcAft>
          <a:spcPct val="0"/>
        </a:spcAft>
        <a:defRPr sz="1900" b="1">
          <a:solidFill>
            <a:schemeClr val="bg1"/>
          </a:solidFill>
          <a:latin typeface="Calibri" panose="020F0502020204030204" pitchFamily="34" charset="0"/>
        </a:defRPr>
      </a:lvl2pPr>
      <a:lvl3pPr algn="l" defTabSz="255588" rtl="0" eaLnBrk="0" fontAlgn="base" hangingPunct="0">
        <a:spcBef>
          <a:spcPct val="0"/>
        </a:spcBef>
        <a:spcAft>
          <a:spcPct val="0"/>
        </a:spcAft>
        <a:defRPr sz="1900" b="1">
          <a:solidFill>
            <a:schemeClr val="bg1"/>
          </a:solidFill>
          <a:latin typeface="Calibri" panose="020F0502020204030204" pitchFamily="34" charset="0"/>
        </a:defRPr>
      </a:lvl3pPr>
      <a:lvl4pPr algn="l" defTabSz="255588" rtl="0" eaLnBrk="0" fontAlgn="base" hangingPunct="0">
        <a:spcBef>
          <a:spcPct val="0"/>
        </a:spcBef>
        <a:spcAft>
          <a:spcPct val="0"/>
        </a:spcAft>
        <a:defRPr sz="1900" b="1">
          <a:solidFill>
            <a:schemeClr val="bg1"/>
          </a:solidFill>
          <a:latin typeface="Calibri" panose="020F0502020204030204" pitchFamily="34" charset="0"/>
        </a:defRPr>
      </a:lvl4pPr>
      <a:lvl5pPr algn="l" defTabSz="255588" rtl="0" eaLnBrk="0" fontAlgn="base" hangingPunct="0">
        <a:spcBef>
          <a:spcPct val="0"/>
        </a:spcBef>
        <a:spcAft>
          <a:spcPct val="0"/>
        </a:spcAft>
        <a:defRPr sz="1900" b="1">
          <a:solidFill>
            <a:schemeClr val="bg1"/>
          </a:solidFill>
          <a:latin typeface="Calibri" panose="020F0502020204030204" pitchFamily="34" charset="0"/>
        </a:defRPr>
      </a:lvl5pPr>
      <a:lvl6pPr marL="257175" algn="l" defTabSz="256283" rtl="0" eaLnBrk="1" fontAlgn="base" hangingPunct="1">
        <a:spcBef>
          <a:spcPct val="0"/>
        </a:spcBef>
        <a:spcAft>
          <a:spcPct val="0"/>
        </a:spcAft>
        <a:defRPr sz="1969" b="1">
          <a:solidFill>
            <a:schemeClr val="bg1"/>
          </a:solidFill>
          <a:latin typeface="Calibri" panose="020F0502020204030204" pitchFamily="34" charset="0"/>
        </a:defRPr>
      </a:lvl6pPr>
      <a:lvl7pPr marL="514350" algn="l" defTabSz="256283" rtl="0" eaLnBrk="1" fontAlgn="base" hangingPunct="1">
        <a:spcBef>
          <a:spcPct val="0"/>
        </a:spcBef>
        <a:spcAft>
          <a:spcPct val="0"/>
        </a:spcAft>
        <a:defRPr sz="1969" b="1">
          <a:solidFill>
            <a:schemeClr val="bg1"/>
          </a:solidFill>
          <a:latin typeface="Calibri" panose="020F0502020204030204" pitchFamily="34" charset="0"/>
        </a:defRPr>
      </a:lvl7pPr>
      <a:lvl8pPr marL="771525" algn="l" defTabSz="256283" rtl="0" eaLnBrk="1" fontAlgn="base" hangingPunct="1">
        <a:spcBef>
          <a:spcPct val="0"/>
        </a:spcBef>
        <a:spcAft>
          <a:spcPct val="0"/>
        </a:spcAft>
        <a:defRPr sz="1969" b="1">
          <a:solidFill>
            <a:schemeClr val="bg1"/>
          </a:solidFill>
          <a:latin typeface="Calibri" panose="020F0502020204030204" pitchFamily="34" charset="0"/>
        </a:defRPr>
      </a:lvl8pPr>
      <a:lvl9pPr marL="1028700" algn="l" defTabSz="256283" rtl="0" eaLnBrk="1" fontAlgn="base" hangingPunct="1">
        <a:spcBef>
          <a:spcPct val="0"/>
        </a:spcBef>
        <a:spcAft>
          <a:spcPct val="0"/>
        </a:spcAft>
        <a:defRPr sz="1969" b="1">
          <a:solidFill>
            <a:schemeClr val="bg1"/>
          </a:solidFill>
          <a:latin typeface="Calibri" panose="020F0502020204030204" pitchFamily="34" charset="0"/>
        </a:defRPr>
      </a:lvl9pPr>
    </p:titleStyle>
    <p:bodyStyle>
      <a:lvl1pPr marL="190500" indent="-190500" algn="l" defTabSz="255588" rtl="0" eaLnBrk="0" fontAlgn="base" hangingPunct="0">
        <a:spcBef>
          <a:spcPct val="20000"/>
        </a:spcBef>
        <a:spcAft>
          <a:spcPct val="0"/>
        </a:spcAft>
        <a:buFont typeface="Arial" panose="020B0604020202020204" pitchFamily="34" charset="0"/>
        <a:defRPr sz="500" kern="1200">
          <a:solidFill>
            <a:schemeClr val="tx1"/>
          </a:solidFill>
          <a:latin typeface="+mn-lt"/>
          <a:ea typeface="+mn-ea"/>
          <a:cs typeface="+mn-cs"/>
        </a:defRPr>
      </a:lvl1pPr>
      <a:lvl2pPr marL="415925" indent="-158750" algn="l" defTabSz="255588" rtl="0" eaLnBrk="0" fontAlgn="base" hangingPunct="0">
        <a:spcBef>
          <a:spcPct val="20000"/>
        </a:spcBef>
        <a:spcAft>
          <a:spcPct val="0"/>
        </a:spcAft>
        <a:buFont typeface="Arial" panose="020B0604020202020204" pitchFamily="34" charset="0"/>
        <a:buChar char="–"/>
        <a:defRPr sz="500" kern="1200">
          <a:solidFill>
            <a:schemeClr val="tx1"/>
          </a:solidFill>
          <a:latin typeface="+mn-lt"/>
          <a:ea typeface="+mn-ea"/>
          <a:cs typeface="+mn-cs"/>
        </a:defRPr>
      </a:lvl2pPr>
      <a:lvl3pPr marL="641350" indent="-127000" algn="l" defTabSz="255588" rtl="0" eaLnBrk="0" fontAlgn="base" hangingPunct="0">
        <a:spcBef>
          <a:spcPct val="20000"/>
        </a:spcBef>
        <a:spcAft>
          <a:spcPct val="0"/>
        </a:spcAft>
        <a:buFont typeface="Arial" panose="020B0604020202020204" pitchFamily="34" charset="0"/>
        <a:buChar char="•"/>
        <a:defRPr sz="500" kern="1200">
          <a:solidFill>
            <a:schemeClr val="tx1"/>
          </a:solidFill>
          <a:latin typeface="+mn-lt"/>
          <a:ea typeface="+mn-ea"/>
          <a:cs typeface="+mn-cs"/>
        </a:defRPr>
      </a:lvl3pPr>
      <a:lvl4pPr marL="898525" indent="-127000" algn="l" defTabSz="255588" rtl="0" eaLnBrk="0" fontAlgn="base" hangingPunct="0">
        <a:spcBef>
          <a:spcPct val="20000"/>
        </a:spcBef>
        <a:spcAft>
          <a:spcPct val="0"/>
        </a:spcAft>
        <a:buFont typeface="Arial" panose="020B0604020202020204" pitchFamily="34" charset="0"/>
        <a:buChar char="–"/>
        <a:defRPr sz="500" kern="1200">
          <a:solidFill>
            <a:schemeClr val="tx1"/>
          </a:solidFill>
          <a:latin typeface="+mn-lt"/>
          <a:ea typeface="+mn-ea"/>
          <a:cs typeface="+mn-cs"/>
        </a:defRPr>
      </a:lvl4pPr>
      <a:lvl5pPr marL="1155700" indent="-127000" algn="l" defTabSz="255588" rtl="0" eaLnBrk="0" fontAlgn="base" hangingPunct="0">
        <a:spcBef>
          <a:spcPct val="20000"/>
        </a:spcBef>
        <a:spcAft>
          <a:spcPct val="0"/>
        </a:spcAft>
        <a:buFont typeface="Arial" panose="020B0604020202020204" pitchFamily="34" charset="0"/>
        <a:buChar char="»"/>
        <a:defRPr sz="500" kern="1200">
          <a:solidFill>
            <a:schemeClr val="tx1"/>
          </a:solidFill>
          <a:latin typeface="+mn-lt"/>
          <a:ea typeface="+mn-ea"/>
          <a:cs typeface="+mn-cs"/>
        </a:defRPr>
      </a:lvl5pPr>
      <a:lvl6pPr marL="1413830" indent="-128531" algn="l" defTabSz="257060" rtl="0" eaLnBrk="1" latinLnBrk="0" hangingPunct="1">
        <a:spcBef>
          <a:spcPct val="20000"/>
        </a:spcBef>
        <a:buFont typeface="Arial"/>
        <a:buChar char="•"/>
        <a:defRPr sz="1125" kern="1200">
          <a:solidFill>
            <a:schemeClr val="tx1"/>
          </a:solidFill>
          <a:latin typeface="+mn-lt"/>
          <a:ea typeface="+mn-ea"/>
          <a:cs typeface="+mn-cs"/>
        </a:defRPr>
      </a:lvl6pPr>
      <a:lvl7pPr marL="1670890" indent="-128531" algn="l" defTabSz="257060" rtl="0" eaLnBrk="1" latinLnBrk="0" hangingPunct="1">
        <a:spcBef>
          <a:spcPct val="20000"/>
        </a:spcBef>
        <a:buFont typeface="Arial"/>
        <a:buChar char="•"/>
        <a:defRPr sz="1125" kern="1200">
          <a:solidFill>
            <a:schemeClr val="tx1"/>
          </a:solidFill>
          <a:latin typeface="+mn-lt"/>
          <a:ea typeface="+mn-ea"/>
          <a:cs typeface="+mn-cs"/>
        </a:defRPr>
      </a:lvl7pPr>
      <a:lvl8pPr marL="1927949" indent="-128531" algn="l" defTabSz="257060" rtl="0" eaLnBrk="1" latinLnBrk="0" hangingPunct="1">
        <a:spcBef>
          <a:spcPct val="20000"/>
        </a:spcBef>
        <a:buFont typeface="Arial"/>
        <a:buChar char="•"/>
        <a:defRPr sz="1125" kern="1200">
          <a:solidFill>
            <a:schemeClr val="tx1"/>
          </a:solidFill>
          <a:latin typeface="+mn-lt"/>
          <a:ea typeface="+mn-ea"/>
          <a:cs typeface="+mn-cs"/>
        </a:defRPr>
      </a:lvl8pPr>
      <a:lvl9pPr marL="2185008" indent="-128531" algn="l" defTabSz="257060"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060" rtl="0" eaLnBrk="1" latinLnBrk="0" hangingPunct="1">
        <a:defRPr sz="1013" kern="1200">
          <a:solidFill>
            <a:schemeClr val="tx1"/>
          </a:solidFill>
          <a:latin typeface="+mn-lt"/>
          <a:ea typeface="+mn-ea"/>
          <a:cs typeface="+mn-cs"/>
        </a:defRPr>
      </a:lvl1pPr>
      <a:lvl2pPr marL="257060" algn="l" defTabSz="257060" rtl="0" eaLnBrk="1" latinLnBrk="0" hangingPunct="1">
        <a:defRPr sz="1013" kern="1200">
          <a:solidFill>
            <a:schemeClr val="tx1"/>
          </a:solidFill>
          <a:latin typeface="+mn-lt"/>
          <a:ea typeface="+mn-ea"/>
          <a:cs typeface="+mn-cs"/>
        </a:defRPr>
      </a:lvl2pPr>
      <a:lvl3pPr marL="514120" algn="l" defTabSz="257060" rtl="0" eaLnBrk="1" latinLnBrk="0" hangingPunct="1">
        <a:defRPr sz="1013" kern="1200">
          <a:solidFill>
            <a:schemeClr val="tx1"/>
          </a:solidFill>
          <a:latin typeface="+mn-lt"/>
          <a:ea typeface="+mn-ea"/>
          <a:cs typeface="+mn-cs"/>
        </a:defRPr>
      </a:lvl3pPr>
      <a:lvl4pPr marL="771179" algn="l" defTabSz="257060" rtl="0" eaLnBrk="1" latinLnBrk="0" hangingPunct="1">
        <a:defRPr sz="1013" kern="1200">
          <a:solidFill>
            <a:schemeClr val="tx1"/>
          </a:solidFill>
          <a:latin typeface="+mn-lt"/>
          <a:ea typeface="+mn-ea"/>
          <a:cs typeface="+mn-cs"/>
        </a:defRPr>
      </a:lvl4pPr>
      <a:lvl5pPr marL="1028240" algn="l" defTabSz="257060" rtl="0" eaLnBrk="1" latinLnBrk="0" hangingPunct="1">
        <a:defRPr sz="1013" kern="1200">
          <a:solidFill>
            <a:schemeClr val="tx1"/>
          </a:solidFill>
          <a:latin typeface="+mn-lt"/>
          <a:ea typeface="+mn-ea"/>
          <a:cs typeface="+mn-cs"/>
        </a:defRPr>
      </a:lvl5pPr>
      <a:lvl6pPr marL="1285299" algn="l" defTabSz="257060" rtl="0" eaLnBrk="1" latinLnBrk="0" hangingPunct="1">
        <a:defRPr sz="1013" kern="1200">
          <a:solidFill>
            <a:schemeClr val="tx1"/>
          </a:solidFill>
          <a:latin typeface="+mn-lt"/>
          <a:ea typeface="+mn-ea"/>
          <a:cs typeface="+mn-cs"/>
        </a:defRPr>
      </a:lvl6pPr>
      <a:lvl7pPr marL="1542361" algn="l" defTabSz="257060" rtl="0" eaLnBrk="1" latinLnBrk="0" hangingPunct="1">
        <a:defRPr sz="1013" kern="1200">
          <a:solidFill>
            <a:schemeClr val="tx1"/>
          </a:solidFill>
          <a:latin typeface="+mn-lt"/>
          <a:ea typeface="+mn-ea"/>
          <a:cs typeface="+mn-cs"/>
        </a:defRPr>
      </a:lvl7pPr>
      <a:lvl8pPr marL="1799419" algn="l" defTabSz="257060" rtl="0" eaLnBrk="1" latinLnBrk="0" hangingPunct="1">
        <a:defRPr sz="1013" kern="1200">
          <a:solidFill>
            <a:schemeClr val="tx1"/>
          </a:solidFill>
          <a:latin typeface="+mn-lt"/>
          <a:ea typeface="+mn-ea"/>
          <a:cs typeface="+mn-cs"/>
        </a:defRPr>
      </a:lvl8pPr>
      <a:lvl9pPr marL="2056479" algn="l" defTabSz="25706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CE92E8B-E2F1-4CAD-AA4A-B2378E79FC37}" type="datetimeFigureOut">
              <a:rPr lang="en-US" altLang="en-US" smtClean="0"/>
              <a:pPr>
                <a:defRPr/>
              </a:pPr>
              <a:t>8/2/2023</a:t>
            </a:fld>
            <a:endParaRPr lang="en-US" alt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8614ED94-4274-4F2D-9A80-9D75D15354E1}" type="slidenum">
              <a:rPr lang="en-US" altLang="en-US" smtClean="0"/>
              <a:pPr>
                <a:defRPr/>
              </a:pPr>
              <a:t>‹#›</a:t>
            </a:fld>
            <a:endParaRPr lang="en-US" altLang="en-US" dirty="0"/>
          </a:p>
        </p:txBody>
      </p:sp>
    </p:spTree>
    <p:extLst>
      <p:ext uri="{BB962C8B-B14F-4D97-AF65-F5344CB8AC3E}">
        <p14:creationId xmlns:p14="http://schemas.microsoft.com/office/powerpoint/2010/main" val="202181860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5.xml"/><Relationship Id="rId7" Type="http://schemas.openxmlformats.org/officeDocument/2006/relationships/diagramQuickStyle" Target="../diagrams/quickStyle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notesSlide" Target="../notesSlides/notesSlide10.xml"/><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diagramLayout" Target="../diagrams/layout3.xml"/><Relationship Id="rId12" Type="http://schemas.openxmlformats.org/officeDocument/2006/relationships/image" Target="../media/image19.sv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diagramData" Target="../diagrams/data3.xml"/><Relationship Id="rId11" Type="http://schemas.openxmlformats.org/officeDocument/2006/relationships/image" Target="../media/image18.png"/><Relationship Id="rId5" Type="http://schemas.microsoft.com/office/2018/10/relationships/comments" Target="../comments/modernComment_121_0.xml"/><Relationship Id="rId10" Type="http://schemas.microsoft.com/office/2007/relationships/diagramDrawing" Target="../diagrams/drawing3.xml"/><Relationship Id="rId4" Type="http://schemas.openxmlformats.org/officeDocument/2006/relationships/notesSlide" Target="../notesSlides/notesSlide12.xml"/><Relationship Id="rId9"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15.xml"/><Relationship Id="rId7" Type="http://schemas.openxmlformats.org/officeDocument/2006/relationships/diagramQuickStyle" Target="../diagrams/quickStyle4.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4.png"/><Relationship Id="rId4" Type="http://schemas.openxmlformats.org/officeDocument/2006/relationships/notesSlide" Target="../notesSlides/notesSlide13.xml"/><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4.png"/><Relationship Id="rId5" Type="http://schemas.openxmlformats.org/officeDocument/2006/relationships/hyperlink" Target="https://tealprod.tea.state.tx.us/"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15.xml"/><Relationship Id="rId7" Type="http://schemas.openxmlformats.org/officeDocument/2006/relationships/diagramQuickStyle" Target="../diagrams/quickStyle5.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4.png"/><Relationship Id="rId4" Type="http://schemas.openxmlformats.org/officeDocument/2006/relationships/notesSlide" Target="../notesSlides/notesSlide16.xml"/><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audio" Target="../media/media18.m4a"/><Relationship Id="rId7" Type="http://schemas.openxmlformats.org/officeDocument/2006/relationships/image" Target="../media/image4.png"/><Relationship Id="rId2" Type="http://schemas.microsoft.com/office/2007/relationships/media" Target="../media/media18.m4a"/><Relationship Id="rId1" Type="http://schemas.openxmlformats.org/officeDocument/2006/relationships/tags" Target="../tags/tag3.xml"/><Relationship Id="rId6" Type="http://schemas.openxmlformats.org/officeDocument/2006/relationships/image" Target="../media/image28.jpeg"/><Relationship Id="rId5" Type="http://schemas.openxmlformats.org/officeDocument/2006/relationships/notesSlide" Target="../notesSlides/notesSlide18.xml"/><Relationship Id="rId4"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audio" Target="../media/media19.m4a"/><Relationship Id="rId7" Type="http://schemas.openxmlformats.org/officeDocument/2006/relationships/diagramLayout" Target="../diagrams/layout6.xml"/><Relationship Id="rId2" Type="http://schemas.microsoft.com/office/2007/relationships/media" Target="../media/media19.m4a"/><Relationship Id="rId1" Type="http://schemas.openxmlformats.org/officeDocument/2006/relationships/tags" Target="../tags/tag4.xml"/><Relationship Id="rId6" Type="http://schemas.openxmlformats.org/officeDocument/2006/relationships/diagramData" Target="../diagrams/data6.xml"/><Relationship Id="rId11" Type="http://schemas.openxmlformats.org/officeDocument/2006/relationships/image" Target="../media/image4.png"/><Relationship Id="rId5" Type="http://schemas.openxmlformats.org/officeDocument/2006/relationships/notesSlide" Target="../notesSlides/notesSlide19.xml"/><Relationship Id="rId10" Type="http://schemas.microsoft.com/office/2007/relationships/diagramDrawing" Target="../diagrams/drawing6.xml"/><Relationship Id="rId4" Type="http://schemas.openxmlformats.org/officeDocument/2006/relationships/slideLayout" Target="../slideLayouts/slideLayout10.xml"/><Relationship Id="rId9" Type="http://schemas.openxmlformats.org/officeDocument/2006/relationships/diagramColors" Target="../diagrams/colors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audio" Target="../media/media20.m4a"/><Relationship Id="rId7" Type="http://schemas.openxmlformats.org/officeDocument/2006/relationships/diagramLayout" Target="../diagrams/layout7.xml"/><Relationship Id="rId2" Type="http://schemas.microsoft.com/office/2007/relationships/media" Target="../media/media20.m4a"/><Relationship Id="rId1" Type="http://schemas.openxmlformats.org/officeDocument/2006/relationships/tags" Target="../tags/tag6.xml"/><Relationship Id="rId6" Type="http://schemas.openxmlformats.org/officeDocument/2006/relationships/diagramData" Target="../diagrams/data7.xml"/><Relationship Id="rId11" Type="http://schemas.openxmlformats.org/officeDocument/2006/relationships/image" Target="../media/image4.png"/><Relationship Id="rId5" Type="http://schemas.openxmlformats.org/officeDocument/2006/relationships/notesSlide" Target="../notesSlides/notesSlide20.xml"/><Relationship Id="rId10" Type="http://schemas.microsoft.com/office/2007/relationships/diagramDrawing" Target="../diagrams/drawing7.xml"/><Relationship Id="rId4" Type="http://schemas.openxmlformats.org/officeDocument/2006/relationships/slideLayout" Target="../slideLayouts/slideLayout10.xml"/><Relationship Id="rId9" Type="http://schemas.openxmlformats.org/officeDocument/2006/relationships/diagramColors" Target="../diagrams/colors7.xml"/></Relationships>
</file>

<file path=ppt/slides/_rels/slide21.xml.rels><?xml version="1.0" encoding="UTF-8" standalone="yes"?>
<Relationships xmlns="http://schemas.openxmlformats.org/package/2006/relationships"><Relationship Id="rId3" Type="http://schemas.openxmlformats.org/officeDocument/2006/relationships/audio" Target="../media/media21.m4a"/><Relationship Id="rId2" Type="http://schemas.microsoft.com/office/2007/relationships/media" Target="../media/media21.m4a"/><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notesSlide" Target="../notesSlides/notesSlide21.xml"/><Relationship Id="rId4"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audio" Target="../media/media22.m4a"/><Relationship Id="rId2" Type="http://schemas.microsoft.com/office/2007/relationships/media" Target="../media/media22.m4a"/><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notesSlide" Target="../notesSlides/notesSlide22.xml"/><Relationship Id="rId4"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3.m4a"/><Relationship Id="rId7" Type="http://schemas.openxmlformats.org/officeDocument/2006/relationships/image" Target="../media/image30.png"/><Relationship Id="rId2" Type="http://schemas.microsoft.com/office/2007/relationships/media" Target="../media/media23.m4a"/><Relationship Id="rId1" Type="http://schemas.openxmlformats.org/officeDocument/2006/relationships/tags" Target="../tags/tag12.xml"/><Relationship Id="rId6" Type="http://schemas.openxmlformats.org/officeDocument/2006/relationships/image" Target="../media/image29.jpeg"/><Relationship Id="rId5" Type="http://schemas.openxmlformats.org/officeDocument/2006/relationships/notesSlide" Target="../notesSlides/notesSlide23.xml"/><Relationship Id="rId4"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audio" Target="../media/media24.m4a"/><Relationship Id="rId2" Type="http://schemas.microsoft.com/office/2007/relationships/media" Target="../media/media24.m4a"/><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notesSlide" Target="../notesSlides/notesSlide24.xml"/><Relationship Id="rId4"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audio" Target="../media/media25.m4a"/><Relationship Id="rId2" Type="http://schemas.microsoft.com/office/2007/relationships/media" Target="../media/media25.m4a"/><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notesSlide" Target="../notesSlides/notesSlide25.xml"/><Relationship Id="rId4"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audio" Target="../media/media26.m4a"/><Relationship Id="rId7" Type="http://schemas.openxmlformats.org/officeDocument/2006/relationships/diagramLayout" Target="../diagrams/layout8.xml"/><Relationship Id="rId2" Type="http://schemas.microsoft.com/office/2007/relationships/media" Target="../media/media26.m4a"/><Relationship Id="rId1" Type="http://schemas.openxmlformats.org/officeDocument/2006/relationships/tags" Target="../tags/tag18.xml"/><Relationship Id="rId6" Type="http://schemas.openxmlformats.org/officeDocument/2006/relationships/diagramData" Target="../diagrams/data8.xml"/><Relationship Id="rId11" Type="http://schemas.openxmlformats.org/officeDocument/2006/relationships/image" Target="../media/image4.png"/><Relationship Id="rId5" Type="http://schemas.openxmlformats.org/officeDocument/2006/relationships/notesSlide" Target="../notesSlides/notesSlide26.xml"/><Relationship Id="rId10" Type="http://schemas.microsoft.com/office/2007/relationships/diagramDrawing" Target="../diagrams/drawing8.xml"/><Relationship Id="rId4" Type="http://schemas.openxmlformats.org/officeDocument/2006/relationships/slideLayout" Target="../slideLayouts/slideLayout13.xml"/><Relationship Id="rId9" Type="http://schemas.openxmlformats.org/officeDocument/2006/relationships/diagramColors" Target="../diagrams/colors8.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audio" Target="../media/media27.m4a"/><Relationship Id="rId7" Type="http://schemas.openxmlformats.org/officeDocument/2006/relationships/diagramLayout" Target="../diagrams/layout9.xml"/><Relationship Id="rId2" Type="http://schemas.microsoft.com/office/2007/relationships/media" Target="../media/media27.m4a"/><Relationship Id="rId1" Type="http://schemas.openxmlformats.org/officeDocument/2006/relationships/tags" Target="../tags/tag20.xml"/><Relationship Id="rId6" Type="http://schemas.openxmlformats.org/officeDocument/2006/relationships/diagramData" Target="../diagrams/data9.xml"/><Relationship Id="rId11" Type="http://schemas.openxmlformats.org/officeDocument/2006/relationships/image" Target="../media/image4.png"/><Relationship Id="rId5" Type="http://schemas.openxmlformats.org/officeDocument/2006/relationships/notesSlide" Target="../notesSlides/notesSlide27.xml"/><Relationship Id="rId10" Type="http://schemas.microsoft.com/office/2007/relationships/diagramDrawing" Target="../diagrams/drawing9.xml"/><Relationship Id="rId4" Type="http://schemas.openxmlformats.org/officeDocument/2006/relationships/slideLayout" Target="../slideLayouts/slideLayout13.xml"/><Relationship Id="rId9" Type="http://schemas.openxmlformats.org/officeDocument/2006/relationships/diagramColors" Target="../diagrams/colors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image" Target="../media/image4.png"/><Relationship Id="rId5" Type="http://schemas.openxmlformats.org/officeDocument/2006/relationships/hyperlink" Target="http://texreg.sos.state.tx.us/public/readtac$ext.TacPage?sl=R&amp;app=9&amp;p_dir=&amp;p_rloc=&amp;p_tloc=&amp;p_ploc=&amp;pg=1&amp;p_tac=&amp;ti=19&amp;pt=7&amp;ch=247&amp;rl=2" TargetMode="Externa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4.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hyperlink" Target="mailto:ELPSprincipal@uta.edu" TargetMode="External"/><Relationship Id="rId2" Type="http://schemas.openxmlformats.org/officeDocument/2006/relationships/audio" Target="../media/media30.m4a"/><Relationship Id="rId1" Type="http://schemas.microsoft.com/office/2007/relationships/media" Target="../media/media30.m4a"/><Relationship Id="rId6" Type="http://schemas.openxmlformats.org/officeDocument/2006/relationships/hyperlink" Target="mailto:joel.leader@uta.edu" TargetMode="External"/><Relationship Id="rId5" Type="http://schemas.openxmlformats.org/officeDocument/2006/relationships/hyperlink" Target="mailto:roneisha.below@uta.edu" TargetMode="Externa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31.m4a"/><Relationship Id="rId1" Type="http://schemas.microsoft.com/office/2007/relationships/media" Target="../media/media31.m4a"/><Relationship Id="rId5" Type="http://schemas.openxmlformats.org/officeDocument/2006/relationships/image" Target="../media/image4.png"/><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5.xml"/><Relationship Id="rId7" Type="http://schemas.openxmlformats.org/officeDocument/2006/relationships/diagramQuickStyle" Target="../diagrams/quickStyle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notesSlide" Target="../notesSlides/notesSlide9.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CF7E1A2-6370-BC7E-F565-515A07D3E159}"/>
              </a:ext>
            </a:extLst>
          </p:cNvPr>
          <p:cNvSpPr>
            <a:spLocks noGrp="1"/>
          </p:cNvSpPr>
          <p:nvPr>
            <p:ph type="ctrTitle"/>
          </p:nvPr>
        </p:nvSpPr>
        <p:spPr/>
        <p:txBody>
          <a:bodyPr/>
          <a:lstStyle/>
          <a:p>
            <a:pPr eaLnBrk="1" hangingPunct="1"/>
            <a:r>
              <a:rPr lang="en-US" altLang="en-US" sz="4800" dirty="0">
                <a:solidFill>
                  <a:srgbClr val="003865"/>
                </a:solidFill>
                <a:latin typeface="Arial"/>
                <a:cs typeface="Arial"/>
              </a:rPr>
              <a:t>Educational Leadership and Policy Studies</a:t>
            </a:r>
          </a:p>
        </p:txBody>
      </p:sp>
      <p:sp>
        <p:nvSpPr>
          <p:cNvPr id="15363" name="Subtitle 2">
            <a:extLst>
              <a:ext uri="{FF2B5EF4-FFF2-40B4-BE49-F238E27FC236}">
                <a16:creationId xmlns:a16="http://schemas.microsoft.com/office/drawing/2014/main" id="{E26052E8-5C87-9541-20BE-9FC22A260EAC}"/>
              </a:ext>
            </a:extLst>
          </p:cNvPr>
          <p:cNvSpPr>
            <a:spLocks noGrp="1"/>
          </p:cNvSpPr>
          <p:nvPr>
            <p:ph type="subTitle" idx="1"/>
          </p:nvPr>
        </p:nvSpPr>
        <p:spPr/>
        <p:txBody>
          <a:bodyPr/>
          <a:lstStyle/>
          <a:p>
            <a:pPr eaLnBrk="1" hangingPunct="1"/>
            <a:r>
              <a:rPr lang="en-US" altLang="en-US" dirty="0">
                <a:latin typeface="Arial"/>
                <a:cs typeface="Arial"/>
              </a:rPr>
              <a:t>Principal Preparation Program</a:t>
            </a:r>
          </a:p>
          <a:p>
            <a:r>
              <a:rPr lang="en-US" altLang="en-US" dirty="0">
                <a:latin typeface="Arial"/>
                <a:cs typeface="Arial"/>
              </a:rPr>
              <a:t>Site Supervisor (Cooperating Administrator) Training</a:t>
            </a:r>
          </a:p>
        </p:txBody>
      </p:sp>
      <p:pic>
        <p:nvPicPr>
          <p:cNvPr id="2" name="Picture 2" descr="A picture containing font, text, graphics, symbol&#10;&#10;Description automatically generated">
            <a:extLst>
              <a:ext uri="{FF2B5EF4-FFF2-40B4-BE49-F238E27FC236}">
                <a16:creationId xmlns:a16="http://schemas.microsoft.com/office/drawing/2014/main" id="{D5561F2B-911D-467E-0871-32F6B510624A}"/>
              </a:ext>
            </a:extLst>
          </p:cNvPr>
          <p:cNvPicPr>
            <a:picLocks noChangeAspect="1"/>
          </p:cNvPicPr>
          <p:nvPr/>
        </p:nvPicPr>
        <p:blipFill>
          <a:blip r:embed="rId5"/>
          <a:stretch>
            <a:fillRect/>
          </a:stretch>
        </p:blipFill>
        <p:spPr>
          <a:xfrm>
            <a:off x="3922295" y="5148478"/>
            <a:ext cx="4701673" cy="731992"/>
          </a:xfrm>
          <a:prstGeom prst="rect">
            <a:avLst/>
          </a:prstGeom>
        </p:spPr>
      </p:pic>
      <p:pic>
        <p:nvPicPr>
          <p:cNvPr id="11" name="Audio 10">
            <a:extLst>
              <a:ext uri="{FF2B5EF4-FFF2-40B4-BE49-F238E27FC236}">
                <a16:creationId xmlns:a16="http://schemas.microsoft.com/office/drawing/2014/main" id="{94F33145-ADF0-6F9F-51FE-14186092DF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314"/>
    </mc:Choice>
    <mc:Fallback xmlns="">
      <p:transition spd="slow" advTm="10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F0651CA-F59A-3C78-D057-F6882E52B644}"/>
              </a:ext>
            </a:extLst>
          </p:cNvPr>
          <p:cNvSpPr>
            <a:spLocks noGrp="1"/>
          </p:cNvSpPr>
          <p:nvPr>
            <p:ph type="title"/>
          </p:nvPr>
        </p:nvSpPr>
        <p:spPr/>
        <p:txBody>
          <a:bodyPr/>
          <a:lstStyle/>
          <a:p>
            <a:pPr algn="ctr"/>
            <a:r>
              <a:rPr lang="en-US" altLang="en-US" b="1" dirty="0">
                <a:solidFill>
                  <a:srgbClr val="003865"/>
                </a:solidFill>
                <a:latin typeface="Arial"/>
                <a:cs typeface="Arial"/>
              </a:rPr>
              <a:t>Candidate Requirements </a:t>
            </a:r>
            <a:br>
              <a:rPr lang="en-US" altLang="en-US" b="1" dirty="0">
                <a:solidFill>
                  <a:srgbClr val="003865"/>
                </a:solidFill>
                <a:latin typeface="Arial"/>
              </a:rPr>
            </a:br>
            <a:r>
              <a:rPr lang="en-US" altLang="en-US" b="1" dirty="0">
                <a:solidFill>
                  <a:srgbClr val="003865"/>
                </a:solidFill>
                <a:latin typeface="Arial"/>
                <a:cs typeface="Arial"/>
              </a:rPr>
              <a:t>during Practicum</a:t>
            </a:r>
          </a:p>
        </p:txBody>
      </p:sp>
      <p:graphicFrame>
        <p:nvGraphicFramePr>
          <p:cNvPr id="23571" name="Content Placeholder 2">
            <a:extLst>
              <a:ext uri="{FF2B5EF4-FFF2-40B4-BE49-F238E27FC236}">
                <a16:creationId xmlns:a16="http://schemas.microsoft.com/office/drawing/2014/main" id="{D10B3B41-50E4-287E-11AD-2F600D9370F7}"/>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Audio 7">
            <a:extLst>
              <a:ext uri="{FF2B5EF4-FFF2-40B4-BE49-F238E27FC236}">
                <a16:creationId xmlns:a16="http://schemas.microsoft.com/office/drawing/2014/main" id="{DE8458C3-A87B-4A6C-06E0-5DCDD30FF92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9957"/>
    </mc:Choice>
    <mc:Fallback xmlns="">
      <p:transition spd="slow" advTm="39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63B4CE7-5A11-4FD9-8453-81F9DD9B17B4}"/>
              </a:ext>
            </a:extLst>
          </p:cNvPr>
          <p:cNvSpPr>
            <a:spLocks noGrp="1"/>
          </p:cNvSpPr>
          <p:nvPr>
            <p:ph type="title"/>
          </p:nvPr>
        </p:nvSpPr>
        <p:spPr>
          <a:xfrm>
            <a:off x="2740705" y="609600"/>
            <a:ext cx="7062737" cy="1320800"/>
          </a:xfrm>
        </p:spPr>
        <p:txBody>
          <a:bodyPr>
            <a:normAutofit/>
          </a:bodyPr>
          <a:lstStyle/>
          <a:p>
            <a:r>
              <a:rPr lang="en-US" altLang="en-US" b="1" dirty="0">
                <a:solidFill>
                  <a:srgbClr val="003865"/>
                </a:solidFill>
                <a:latin typeface="Arial"/>
                <a:cs typeface="Arial"/>
              </a:rPr>
              <a:t>Practicum Learning Expectations</a:t>
            </a:r>
          </a:p>
        </p:txBody>
      </p:sp>
      <p:pic>
        <p:nvPicPr>
          <p:cNvPr id="24611" name="Picture 24580" descr="White puzzle with one red piece">
            <a:extLst>
              <a:ext uri="{FF2B5EF4-FFF2-40B4-BE49-F238E27FC236}">
                <a16:creationId xmlns:a16="http://schemas.microsoft.com/office/drawing/2014/main" id="{FC4466C9-FC6A-52BE-1031-991B4AC7BC54}"/>
              </a:ext>
            </a:extLst>
          </p:cNvPr>
          <p:cNvPicPr>
            <a:picLocks noChangeAspect="1"/>
          </p:cNvPicPr>
          <p:nvPr/>
        </p:nvPicPr>
        <p:blipFill rotWithShape="1">
          <a:blip r:embed="rId5"/>
          <a:srcRect l="42434" r="35173"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4612" name="Isosceles Triangle 24584">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613" name="Content Placeholder 2">
            <a:extLst>
              <a:ext uri="{FF2B5EF4-FFF2-40B4-BE49-F238E27FC236}">
                <a16:creationId xmlns:a16="http://schemas.microsoft.com/office/drawing/2014/main" id="{ED71F834-889B-861B-62C6-12481BEC22B9}"/>
              </a:ext>
            </a:extLst>
          </p:cNvPr>
          <p:cNvSpPr>
            <a:spLocks noGrp="1"/>
          </p:cNvSpPr>
          <p:nvPr>
            <p:ph idx="1"/>
          </p:nvPr>
        </p:nvSpPr>
        <p:spPr>
          <a:xfrm>
            <a:off x="2691225" y="2160589"/>
            <a:ext cx="7349725" cy="3880773"/>
          </a:xfrm>
        </p:spPr>
        <p:txBody>
          <a:bodyPr vert="horz" lIns="91440" tIns="45720" rIns="91440" bIns="45720" rtlCol="0" anchor="t">
            <a:normAutofit/>
          </a:bodyPr>
          <a:lstStyle/>
          <a:p>
            <a:pPr marL="0" indent="0" eaLnBrk="1" hangingPunct="1">
              <a:lnSpc>
                <a:spcPct val="90000"/>
              </a:lnSpc>
              <a:buNone/>
            </a:pPr>
            <a:r>
              <a:rPr lang="en-US" altLang="en-US" dirty="0">
                <a:latin typeface="Arial"/>
                <a:cs typeface="Arial"/>
              </a:rPr>
              <a:t>Candidates should seek to learn the following elements of administration:</a:t>
            </a:r>
          </a:p>
          <a:p>
            <a:pPr lvl="1">
              <a:lnSpc>
                <a:spcPct val="90000"/>
              </a:lnSpc>
            </a:pPr>
            <a:r>
              <a:rPr lang="en-US" altLang="en-US" dirty="0">
                <a:latin typeface="Arial"/>
                <a:cs typeface="Arial"/>
              </a:rPr>
              <a:t>Cyclical events -  The yearly cycle of administrative responsibilities</a:t>
            </a:r>
          </a:p>
          <a:p>
            <a:pPr lvl="1">
              <a:lnSpc>
                <a:spcPct val="90000"/>
              </a:lnSpc>
            </a:pPr>
            <a:r>
              <a:rPr lang="en-US" altLang="en-US" dirty="0">
                <a:latin typeface="Arial"/>
                <a:cs typeface="Arial"/>
              </a:rPr>
              <a:t>Constant events -  The daily responsibilities of administrators</a:t>
            </a:r>
          </a:p>
          <a:p>
            <a:pPr lvl="1">
              <a:lnSpc>
                <a:spcPct val="90000"/>
              </a:lnSpc>
            </a:pPr>
            <a:r>
              <a:rPr lang="en-US" altLang="en-US" dirty="0">
                <a:latin typeface="Arial"/>
                <a:cs typeface="Arial"/>
              </a:rPr>
              <a:t>Planned events -  How administrators plan for events to happen</a:t>
            </a:r>
          </a:p>
          <a:p>
            <a:pPr lvl="1">
              <a:lnSpc>
                <a:spcPct val="90000"/>
              </a:lnSpc>
            </a:pPr>
            <a:r>
              <a:rPr lang="en-US" altLang="en-US" dirty="0">
                <a:latin typeface="Arial"/>
                <a:cs typeface="Arial"/>
              </a:rPr>
              <a:t>Unplanned events -  How administrators handle the unexpected</a:t>
            </a:r>
          </a:p>
          <a:p>
            <a:pPr marL="0" indent="0">
              <a:lnSpc>
                <a:spcPct val="90000"/>
              </a:lnSpc>
              <a:buNone/>
            </a:pPr>
            <a:r>
              <a:rPr lang="en-US" altLang="en-US" dirty="0">
                <a:latin typeface="Arial"/>
                <a:cs typeface="Arial"/>
              </a:rPr>
              <a:t>Candidates should gain experiences in all domain and competency areas of the principal standards for both the State of Texas and the national standards (NELPS).</a:t>
            </a:r>
          </a:p>
        </p:txBody>
      </p:sp>
      <p:pic>
        <p:nvPicPr>
          <p:cNvPr id="9" name="Audio 8">
            <a:extLst>
              <a:ext uri="{FF2B5EF4-FFF2-40B4-BE49-F238E27FC236}">
                <a16:creationId xmlns:a16="http://schemas.microsoft.com/office/drawing/2014/main" id="{582875A6-C8CA-9719-9D87-C8B997852E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346"/>
    </mc:Choice>
    <mc:Fallback xmlns="">
      <p:transition spd="slow" advTm="22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9" name="Rectangle 2560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Title 1">
            <a:extLst>
              <a:ext uri="{FF2B5EF4-FFF2-40B4-BE49-F238E27FC236}">
                <a16:creationId xmlns:a16="http://schemas.microsoft.com/office/drawing/2014/main" id="{2F957B09-153F-3EBE-D647-6B36B95C89EE}"/>
              </a:ext>
            </a:extLst>
          </p:cNvPr>
          <p:cNvSpPr>
            <a:spLocks noGrp="1"/>
          </p:cNvSpPr>
          <p:nvPr>
            <p:ph type="title"/>
          </p:nvPr>
        </p:nvSpPr>
        <p:spPr>
          <a:xfrm>
            <a:off x="1165269" y="616003"/>
            <a:ext cx="10197494" cy="1099457"/>
          </a:xfrm>
        </p:spPr>
        <p:txBody>
          <a:bodyPr>
            <a:normAutofit/>
          </a:bodyPr>
          <a:lstStyle/>
          <a:p>
            <a:r>
              <a:rPr lang="en-US" altLang="en-US" b="1" dirty="0">
                <a:solidFill>
                  <a:srgbClr val="003865"/>
                </a:solidFill>
                <a:latin typeface="Arial"/>
                <a:cs typeface="Arial"/>
              </a:rPr>
              <a:t>Texas Principal Standards</a:t>
            </a:r>
          </a:p>
        </p:txBody>
      </p:sp>
      <p:sp>
        <p:nvSpPr>
          <p:cNvPr id="25611" name="Isosceles Triangle 256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13" name="Isosceles Triangle 256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5605" name="Content Placeholder 2">
            <a:extLst>
              <a:ext uri="{FF2B5EF4-FFF2-40B4-BE49-F238E27FC236}">
                <a16:creationId xmlns:a16="http://schemas.microsoft.com/office/drawing/2014/main" id="{8CDB5CB3-ACC8-1A26-6D05-B1B1E392F5B6}"/>
              </a:ext>
            </a:extLst>
          </p:cNvPr>
          <p:cNvGraphicFramePr>
            <a:graphicFrameLocks noGrp="1"/>
          </p:cNvGraphicFramePr>
          <p:nvPr>
            <p:ph idx="1"/>
            <p:extLst>
              <p:ext uri="{D42A27DB-BD31-4B8C-83A1-F6EECF244321}">
                <p14:modId xmlns:p14="http://schemas.microsoft.com/office/powerpoint/2010/main" val="1496125805"/>
              </p:ext>
            </p:extLst>
          </p:nvPr>
        </p:nvGraphicFramePr>
        <p:xfrm>
          <a:off x="1164269" y="1469040"/>
          <a:ext cx="9618133" cy="40934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angle: Rounded Corners 1">
            <a:extLst>
              <a:ext uri="{FF2B5EF4-FFF2-40B4-BE49-F238E27FC236}">
                <a16:creationId xmlns:a16="http://schemas.microsoft.com/office/drawing/2014/main" id="{AE3A6D9D-D28E-247C-AF0C-5845B8BFD2AC}"/>
              </a:ext>
            </a:extLst>
          </p:cNvPr>
          <p:cNvSpPr/>
          <p:nvPr/>
        </p:nvSpPr>
        <p:spPr>
          <a:xfrm>
            <a:off x="1164268" y="5740782"/>
            <a:ext cx="9618133" cy="681180"/>
          </a:xfrm>
          <a:prstGeom prst="roundRect">
            <a:avLst>
              <a:gd name="adj" fmla="val 10000"/>
            </a:avLst>
          </a:prstGeom>
          <a:solidFill>
            <a:srgbClr val="00B050"/>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4" name="TextBox 3">
            <a:extLst>
              <a:ext uri="{FF2B5EF4-FFF2-40B4-BE49-F238E27FC236}">
                <a16:creationId xmlns:a16="http://schemas.microsoft.com/office/drawing/2014/main" id="{9E01CE87-338E-2D27-62EB-DFFC94A18C76}"/>
              </a:ext>
            </a:extLst>
          </p:cNvPr>
          <p:cNvSpPr txBox="1"/>
          <p:nvPr/>
        </p:nvSpPr>
        <p:spPr>
          <a:xfrm>
            <a:off x="1933218" y="5748596"/>
            <a:ext cx="8910199" cy="1138773"/>
          </a:xfrm>
          <a:prstGeom prst="rect">
            <a:avLst/>
          </a:prstGeom>
          <a:noFill/>
        </p:spPr>
        <p:txBody>
          <a:bodyPr wrap="square" rtlCol="0">
            <a:spAutoFit/>
          </a:bodyPr>
          <a:lstStyle/>
          <a:p>
            <a:r>
              <a:rPr lang="en-US" sz="1600" b="1" dirty="0">
                <a:solidFill>
                  <a:schemeClr val="bg1"/>
                </a:solidFill>
                <a:latin typeface="Trebuchet MS" panose="020B0603020202020204" pitchFamily="34" charset="0"/>
              </a:rPr>
              <a:t>Standard 6--</a:t>
            </a:r>
            <a:r>
              <a:rPr lang="en-US" sz="1600" b="1" i="0" u="none" strike="noStrike" baseline="0" dirty="0">
                <a:solidFill>
                  <a:schemeClr val="bg1"/>
                </a:solidFill>
                <a:latin typeface="Trebuchet MS" panose="020B0603020202020204" pitchFamily="34" charset="0"/>
              </a:rPr>
              <a:t>Ethics, Equity, and Diversity – Models and promotes high standards for ethical behavior and strives for equitable treatment of all members of the learning community. </a:t>
            </a:r>
            <a:r>
              <a:rPr lang="en-US" sz="1800" b="0" i="0" u="none" strike="noStrike" baseline="0" dirty="0">
                <a:solidFill>
                  <a:srgbClr val="000000"/>
                </a:solidFill>
                <a:latin typeface="Arial" panose="020B0604020202020204" pitchFamily="34" charset="0"/>
              </a:rPr>
              <a:t>	</a:t>
            </a:r>
          </a:p>
          <a:p>
            <a:endParaRPr lang="en-US" dirty="0"/>
          </a:p>
        </p:txBody>
      </p:sp>
      <p:sp>
        <p:nvSpPr>
          <p:cNvPr id="5" name="Rectangle 4" descr="Professor">
            <a:extLst>
              <a:ext uri="{FF2B5EF4-FFF2-40B4-BE49-F238E27FC236}">
                <a16:creationId xmlns:a16="http://schemas.microsoft.com/office/drawing/2014/main" id="{DC29FAB9-4EA8-05EC-2882-89D9C78492A3}"/>
              </a:ext>
            </a:extLst>
          </p:cNvPr>
          <p:cNvSpPr/>
          <p:nvPr/>
        </p:nvSpPr>
        <p:spPr>
          <a:xfrm>
            <a:off x="1348582" y="5873751"/>
            <a:ext cx="374649" cy="374649"/>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11" name="Audio 10">
            <a:extLst>
              <a:ext uri="{FF2B5EF4-FFF2-40B4-BE49-F238E27FC236}">
                <a16:creationId xmlns:a16="http://schemas.microsoft.com/office/drawing/2014/main" id="{B7B849D5-9A29-D187-F841-6C9871991969}"/>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165"/>
    </mc:Choice>
    <mc:Fallback xmlns="">
      <p:transition spd="slow" advTm="101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extLst>
    <p:ext uri="{6950BFC3-D8DA-4A85-94F7-54DA5524770B}">
      <p188:commentRel xmlns:p188="http://schemas.microsoft.com/office/powerpoint/2018/8/main" r:id="rId5"/>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E9E2ED5-8D3F-3BEB-4F2F-948120494F43}"/>
              </a:ext>
            </a:extLst>
          </p:cNvPr>
          <p:cNvSpPr>
            <a:spLocks noGrp="1"/>
          </p:cNvSpPr>
          <p:nvPr>
            <p:ph type="title"/>
          </p:nvPr>
        </p:nvSpPr>
        <p:spPr/>
        <p:txBody>
          <a:bodyPr/>
          <a:lstStyle/>
          <a:p>
            <a:pPr algn="ctr"/>
            <a:r>
              <a:rPr lang="en-US" altLang="en-US" b="1" dirty="0">
                <a:solidFill>
                  <a:srgbClr val="003865"/>
                </a:solidFill>
                <a:latin typeface="Arial"/>
                <a:cs typeface="Arial"/>
              </a:rPr>
              <a:t>Requirements and Responsibilities</a:t>
            </a:r>
          </a:p>
        </p:txBody>
      </p:sp>
      <p:graphicFrame>
        <p:nvGraphicFramePr>
          <p:cNvPr id="5" name="Content Placeholder 4">
            <a:extLst>
              <a:ext uri="{FF2B5EF4-FFF2-40B4-BE49-F238E27FC236}">
                <a16:creationId xmlns:a16="http://schemas.microsoft.com/office/drawing/2014/main" id="{9C353A0D-5E90-698C-E017-0880DB331443}"/>
              </a:ext>
            </a:extLst>
          </p:cNvPr>
          <p:cNvGraphicFramePr>
            <a:graphicFrameLocks noGrp="1"/>
          </p:cNvGraphicFramePr>
          <p:nvPr>
            <p:ph idx="1"/>
            <p:extLst>
              <p:ext uri="{D42A27DB-BD31-4B8C-83A1-F6EECF244321}">
                <p14:modId xmlns:p14="http://schemas.microsoft.com/office/powerpoint/2010/main" val="33394335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570" name="Star: 5 Points 22569">
            <a:extLst>
              <a:ext uri="{FF2B5EF4-FFF2-40B4-BE49-F238E27FC236}">
                <a16:creationId xmlns:a16="http://schemas.microsoft.com/office/drawing/2014/main" id="{E8C9BBB1-2C52-9984-5B3F-5D19F8A6A505}"/>
              </a:ext>
            </a:extLst>
          </p:cNvPr>
          <p:cNvSpPr/>
          <p:nvPr/>
        </p:nvSpPr>
        <p:spPr>
          <a:xfrm>
            <a:off x="1652648" y="1929739"/>
            <a:ext cx="519545" cy="494805"/>
          </a:xfrm>
          <a:prstGeom prst="star5">
            <a:avLst/>
          </a:prstGeom>
          <a:solidFill>
            <a:srgbClr val="ED7D31"/>
          </a:solidFill>
          <a:ln w="6350">
            <a:solidFill>
              <a:srgbClr val="F580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Audio 9">
            <a:extLst>
              <a:ext uri="{FF2B5EF4-FFF2-40B4-BE49-F238E27FC236}">
                <a16:creationId xmlns:a16="http://schemas.microsoft.com/office/drawing/2014/main" id="{B21CE2CD-C8B4-3872-63F9-EA1CA0BF823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16718593"/>
      </p:ext>
    </p:extLst>
  </p:cSld>
  <p:clrMapOvr>
    <a:masterClrMapping/>
  </p:clrMapOvr>
  <mc:AlternateContent xmlns:mc="http://schemas.openxmlformats.org/markup-compatibility/2006" xmlns:p14="http://schemas.microsoft.com/office/powerpoint/2010/main">
    <mc:Choice Requires="p14">
      <p:transition spd="slow" p14:dur="2000" advTm="5834"/>
    </mc:Choice>
    <mc:Fallback xmlns="">
      <p:transition spd="slow" advTm="58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A61B844-374A-3934-500C-7CAE76D1DBA1}"/>
              </a:ext>
            </a:extLst>
          </p:cNvPr>
          <p:cNvSpPr>
            <a:spLocks noGrp="1"/>
          </p:cNvSpPr>
          <p:nvPr>
            <p:ph type="title"/>
          </p:nvPr>
        </p:nvSpPr>
        <p:spPr>
          <a:xfrm>
            <a:off x="476166" y="252984"/>
            <a:ext cx="8596668" cy="1320800"/>
          </a:xfrm>
        </p:spPr>
        <p:txBody>
          <a:bodyPr/>
          <a:lstStyle/>
          <a:p>
            <a:pPr algn="ctr" eaLnBrk="1" hangingPunct="1"/>
            <a:r>
              <a:rPr lang="en-US" altLang="en-US" b="1" dirty="0">
                <a:solidFill>
                  <a:srgbClr val="003865"/>
                </a:solidFill>
                <a:latin typeface="Arial"/>
                <a:cs typeface="Arial"/>
              </a:rPr>
              <a:t>Site Supervisor Responsibilities</a:t>
            </a:r>
          </a:p>
        </p:txBody>
      </p:sp>
      <p:sp>
        <p:nvSpPr>
          <p:cNvPr id="26627" name="Content Placeholder 2">
            <a:extLst>
              <a:ext uri="{FF2B5EF4-FFF2-40B4-BE49-F238E27FC236}">
                <a16:creationId xmlns:a16="http://schemas.microsoft.com/office/drawing/2014/main" id="{09AEC0E0-3149-0F38-4961-87AEAC2599E0}"/>
              </a:ext>
            </a:extLst>
          </p:cNvPr>
          <p:cNvSpPr>
            <a:spLocks noGrp="1"/>
          </p:cNvSpPr>
          <p:nvPr>
            <p:ph idx="1"/>
          </p:nvPr>
        </p:nvSpPr>
        <p:spPr>
          <a:xfrm>
            <a:off x="408432" y="1253330"/>
            <a:ext cx="9595104" cy="5001165"/>
          </a:xfrm>
        </p:spPr>
        <p:txBody>
          <a:bodyPr vert="horz" lIns="91440" tIns="45720" rIns="91440" bIns="45720" rtlCol="0" anchor="t">
            <a:normAutofit fontScale="85000" lnSpcReduction="20000"/>
          </a:bodyPr>
          <a:lstStyle/>
          <a:p>
            <a:pPr eaLnBrk="1" hangingPunct="1"/>
            <a:r>
              <a:rPr lang="en-US" altLang="en-US" sz="2600" dirty="0">
                <a:latin typeface="Arial"/>
                <a:cs typeface="Arial"/>
              </a:rPr>
              <a:t>Acknowledge agreement of site supervisor responsibilities by:</a:t>
            </a:r>
          </a:p>
          <a:p>
            <a:pPr marL="914400" lvl="1" indent="-457200">
              <a:buFont typeface="+mj-lt"/>
              <a:buAutoNum type="arabicPeriod"/>
            </a:pPr>
            <a:r>
              <a:rPr lang="en-US" altLang="en-US" sz="2200" dirty="0">
                <a:latin typeface="Arial"/>
                <a:cs typeface="Arial"/>
              </a:rPr>
              <a:t>View training within 3 weeks of being assigned to a candidate</a:t>
            </a:r>
          </a:p>
          <a:p>
            <a:pPr marL="914400" lvl="1" indent="-457200" eaLnBrk="1" hangingPunct="1">
              <a:buFont typeface="+mj-lt"/>
              <a:buAutoNum type="arabicPeriod"/>
            </a:pPr>
            <a:r>
              <a:rPr lang="en-US" altLang="en-US" sz="2200" dirty="0">
                <a:latin typeface="Arial"/>
                <a:cs typeface="Arial"/>
              </a:rPr>
              <a:t>Submit verification of training to </a:t>
            </a:r>
            <a:r>
              <a:rPr lang="en-US" altLang="en-US" sz="2200" b="1" dirty="0">
                <a:latin typeface="Arial"/>
                <a:cs typeface="Arial"/>
              </a:rPr>
              <a:t>coed.aofield@uta.edu</a:t>
            </a:r>
          </a:p>
          <a:p>
            <a:pPr marL="914400" lvl="1" indent="-457200" eaLnBrk="1" hangingPunct="1">
              <a:buFont typeface="+mj-lt"/>
              <a:buAutoNum type="arabicPeriod"/>
            </a:pPr>
            <a:r>
              <a:rPr lang="en-US" altLang="en-US" sz="2200" dirty="0">
                <a:latin typeface="Arial"/>
                <a:cs typeface="Arial"/>
              </a:rPr>
              <a:t>Submit TEA Educator Certification </a:t>
            </a:r>
            <a:r>
              <a:rPr lang="en-US" altLang="en-US" sz="2200" u="sng" dirty="0">
                <a:solidFill>
                  <a:srgbClr val="F58025"/>
                </a:solidFill>
                <a:latin typeface="Arial"/>
                <a:cs typeface="Arial"/>
              </a:rPr>
              <a:t>and</a:t>
            </a:r>
            <a:r>
              <a:rPr lang="en-US" altLang="en-US" sz="2200" dirty="0">
                <a:solidFill>
                  <a:srgbClr val="F58025"/>
                </a:solidFill>
                <a:latin typeface="Arial"/>
                <a:cs typeface="Arial"/>
              </a:rPr>
              <a:t> </a:t>
            </a:r>
            <a:r>
              <a:rPr lang="en-US" altLang="en-US" sz="2200" dirty="0">
                <a:latin typeface="Arial"/>
                <a:cs typeface="Arial"/>
              </a:rPr>
              <a:t>TEA ID number to candidate for Canvas assignment upload.</a:t>
            </a:r>
          </a:p>
          <a:p>
            <a:pPr eaLnBrk="1" hangingPunct="1"/>
            <a:r>
              <a:rPr lang="en-US" altLang="en-US" sz="2600" dirty="0">
                <a:latin typeface="Arial"/>
                <a:cs typeface="Arial"/>
              </a:rPr>
              <a:t>Guide, assist, and support the candidate during the practicum</a:t>
            </a:r>
          </a:p>
          <a:p>
            <a:pPr eaLnBrk="1" hangingPunct="1"/>
            <a:r>
              <a:rPr lang="en-US" altLang="en-US" sz="2600" dirty="0">
                <a:latin typeface="Arial"/>
                <a:cs typeface="Arial"/>
              </a:rPr>
              <a:t>Collaborate with Field Supervisor regarding candidate’s progress as needed</a:t>
            </a:r>
          </a:p>
          <a:p>
            <a:pPr eaLnBrk="1" hangingPunct="1"/>
            <a:r>
              <a:rPr lang="en-US" altLang="en-US" sz="2600" dirty="0">
                <a:latin typeface="Arial"/>
                <a:cs typeface="Arial"/>
              </a:rPr>
              <a:t>Report concerns about the candidate's progress to the candidate's field supervisor</a:t>
            </a:r>
          </a:p>
          <a:p>
            <a:pPr eaLnBrk="1" hangingPunct="1"/>
            <a:r>
              <a:rPr lang="en-US" altLang="en-US" sz="2600" dirty="0">
                <a:latin typeface="Arial"/>
                <a:cs typeface="Arial"/>
              </a:rPr>
              <a:t>Complete and submit 3 practicum observation reports (received from field supervisor)</a:t>
            </a:r>
          </a:p>
          <a:p>
            <a:pPr eaLnBrk="1" hangingPunct="1"/>
            <a:r>
              <a:rPr lang="en-US" altLang="en-US" sz="2600" dirty="0">
                <a:latin typeface="Arial"/>
                <a:cs typeface="Arial"/>
              </a:rPr>
              <a:t>Forward a copy of the completed practicum observation report to candidate</a:t>
            </a:r>
          </a:p>
          <a:p>
            <a:pPr eaLnBrk="1" hangingPunct="1">
              <a:buFont typeface="Arial" panose="020B0604020202020204" pitchFamily="34" charset="0"/>
              <a:buNone/>
            </a:pPr>
            <a:endParaRPr lang="en-US" altLang="en-US" sz="2600" dirty="0">
              <a:latin typeface="Arial"/>
              <a:cs typeface="Arial"/>
            </a:endParaRPr>
          </a:p>
        </p:txBody>
      </p:sp>
      <p:pic>
        <p:nvPicPr>
          <p:cNvPr id="10" name="Audio 9">
            <a:extLst>
              <a:ext uri="{FF2B5EF4-FFF2-40B4-BE49-F238E27FC236}">
                <a16:creationId xmlns:a16="http://schemas.microsoft.com/office/drawing/2014/main" id="{E3E6B3E2-3F78-BA2C-809A-C374D3A3CC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6229"/>
    </mc:Choice>
    <mc:Fallback xmlns="">
      <p:transition spd="slow" advTm="462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B497E54-434B-EA65-C89F-8C539FE2C0A0}"/>
              </a:ext>
            </a:extLst>
          </p:cNvPr>
          <p:cNvSpPr>
            <a:spLocks noGrp="1"/>
          </p:cNvSpPr>
          <p:nvPr>
            <p:ph type="title"/>
          </p:nvPr>
        </p:nvSpPr>
        <p:spPr>
          <a:xfrm>
            <a:off x="575488" y="392146"/>
            <a:ext cx="10515600" cy="1325563"/>
          </a:xfrm>
        </p:spPr>
        <p:txBody>
          <a:bodyPr/>
          <a:lstStyle/>
          <a:p>
            <a:r>
              <a:rPr lang="en-US" altLang="en-US" dirty="0">
                <a:solidFill>
                  <a:srgbClr val="F58025"/>
                </a:solidFill>
                <a:latin typeface="Arial"/>
                <a:cs typeface="Arial"/>
              </a:rPr>
              <a:t>Update on Site Supervisor TEA ID request</a:t>
            </a:r>
          </a:p>
        </p:txBody>
      </p:sp>
      <p:sp>
        <p:nvSpPr>
          <p:cNvPr id="28675" name="Content Placeholder 2">
            <a:extLst>
              <a:ext uri="{FF2B5EF4-FFF2-40B4-BE49-F238E27FC236}">
                <a16:creationId xmlns:a16="http://schemas.microsoft.com/office/drawing/2014/main" id="{819A6F10-95A9-6E7A-C37E-A077C9750863}"/>
              </a:ext>
            </a:extLst>
          </p:cNvPr>
          <p:cNvSpPr>
            <a:spLocks noGrp="1"/>
          </p:cNvSpPr>
          <p:nvPr>
            <p:ph idx="1"/>
          </p:nvPr>
        </p:nvSpPr>
        <p:spPr>
          <a:xfrm>
            <a:off x="576750" y="1163893"/>
            <a:ext cx="9280482" cy="5502083"/>
          </a:xfrm>
        </p:spPr>
        <p:txBody>
          <a:bodyPr vert="horz" lIns="91440" tIns="45720" rIns="91440" bIns="45720" rtlCol="0" anchor="t">
            <a:normAutofit/>
          </a:bodyPr>
          <a:lstStyle/>
          <a:p>
            <a:pPr marL="0" indent="0" fontAlgn="base">
              <a:buNone/>
            </a:pPr>
            <a:r>
              <a:rPr lang="en-US" sz="1800" b="0" i="0" dirty="0">
                <a:solidFill>
                  <a:srgbClr val="000000"/>
                </a:solidFill>
                <a:effectLst/>
                <a:latin typeface="Arial"/>
                <a:cs typeface="Arial"/>
              </a:rPr>
              <a:t>The State Board for Educator Certification (SBEC) has a strong interest in understanding trends, practices, placements, supervision quality, etc. for clinical experiences to inform policymaking.   Former data collection was limited and didn’t have enough information about the clinical experiences. </a:t>
            </a:r>
            <a:r>
              <a:rPr lang="en-US" dirty="0">
                <a:solidFill>
                  <a:srgbClr val="000000"/>
                </a:solidFill>
                <a:latin typeface="Arial"/>
                <a:cs typeface="Arial"/>
              </a:rPr>
              <a:t> </a:t>
            </a:r>
            <a:endParaRPr lang="en-US" sz="1800" b="0" i="0" dirty="0">
              <a:solidFill>
                <a:srgbClr val="000000"/>
              </a:solidFill>
              <a:effectLst/>
              <a:latin typeface="Arial"/>
              <a:cs typeface="Arial"/>
            </a:endParaRPr>
          </a:p>
          <a:p>
            <a:pPr marL="0" indent="0" algn="l" rtl="0" fontAlgn="base">
              <a:buNone/>
            </a:pPr>
            <a:r>
              <a:rPr lang="en-US" sz="1800" b="0" i="0" dirty="0">
                <a:solidFill>
                  <a:srgbClr val="000000"/>
                </a:solidFill>
                <a:effectLst/>
                <a:latin typeface="Arial"/>
                <a:cs typeface="Arial"/>
              </a:rPr>
              <a:t>In October 2022 SBEC approved a new collection of data which requires EPPs to gather additional information regarding clinical experiences to report into the Educator Certification Online System (ECOS).  The new collection allows EPPs to make connections with other candidate data, store relevant information in ECOS that TEA can directly review for compliance reviews (i.e., to ensure enough practicum hours are completed, the site supervisors are qualified, etc.) and can highlight the practices and trends SBEC wants to see. </a:t>
            </a:r>
            <a:endParaRPr lang="en-US" b="0" i="0" dirty="0">
              <a:solidFill>
                <a:srgbClr val="000000"/>
              </a:solidFill>
              <a:effectLst/>
              <a:latin typeface="Arial"/>
              <a:cs typeface="Arial"/>
            </a:endParaRPr>
          </a:p>
          <a:p>
            <a:pPr marL="0" indent="0" algn="l" rtl="0" fontAlgn="base">
              <a:buNone/>
            </a:pPr>
            <a:r>
              <a:rPr lang="en-US" sz="1800" b="1" i="1" u="sng" dirty="0">
                <a:solidFill>
                  <a:srgbClr val="000000"/>
                </a:solidFill>
                <a:effectLst/>
                <a:latin typeface="Arial"/>
                <a:cs typeface="Arial"/>
              </a:rPr>
              <a:t>Beginning the Fall 2023 Semester, all Site Supervisors are required to provide their TEA ID number to UTA as a part of your verification process.</a:t>
            </a:r>
          </a:p>
          <a:p>
            <a:pPr marL="0" indent="0" algn="l" rtl="0" fontAlgn="base">
              <a:buNone/>
            </a:pPr>
            <a:r>
              <a:rPr lang="en-US" sz="1800" b="0" i="0" dirty="0">
                <a:solidFill>
                  <a:srgbClr val="000000"/>
                </a:solidFill>
                <a:effectLst/>
                <a:latin typeface="Arial"/>
                <a:cs typeface="Arial"/>
              </a:rPr>
              <a:t>You may access your TEA ID number by logging into your Texas Education Agency-Login (TEAL) account at</a:t>
            </a:r>
            <a:r>
              <a:rPr lang="en-US" sz="1800" b="0" i="0" dirty="0">
                <a:solidFill>
                  <a:srgbClr val="0064B1"/>
                </a:solidFill>
                <a:effectLst/>
                <a:latin typeface="Arial"/>
                <a:cs typeface="Arial"/>
              </a:rPr>
              <a:t> </a:t>
            </a:r>
            <a:r>
              <a:rPr lang="en-US" sz="1800" b="0" i="0" u="sng" strike="noStrike" dirty="0">
                <a:solidFill>
                  <a:srgbClr val="0064B1"/>
                </a:solidFill>
                <a:effectLst/>
                <a:latin typeface="Arial"/>
                <a:cs typeface="Arial"/>
                <a:hlinkClick r:id="rId5">
                  <a:extLst>
                    <a:ext uri="{A12FA001-AC4F-418D-AE19-62706E023703}">
                      <ahyp:hlinkClr xmlns:ahyp="http://schemas.microsoft.com/office/drawing/2018/hyperlinkcolor" val="tx"/>
                    </a:ext>
                  </a:extLst>
                </a:hlinkClick>
              </a:rPr>
              <a:t>https://tealprod.tea.state.tx.us/ </a:t>
            </a:r>
            <a:r>
              <a:rPr lang="en-US" sz="1800" b="0" i="0" dirty="0">
                <a:solidFill>
                  <a:srgbClr val="000000"/>
                </a:solidFill>
                <a:effectLst/>
                <a:latin typeface="Arial"/>
                <a:cs typeface="Arial"/>
              </a:rPr>
              <a:t>. </a:t>
            </a:r>
            <a:endParaRPr lang="en-US" b="0" i="0" dirty="0">
              <a:solidFill>
                <a:srgbClr val="000000"/>
              </a:solidFill>
              <a:effectLst/>
              <a:latin typeface="Arial"/>
              <a:cs typeface="Arial"/>
            </a:endParaRPr>
          </a:p>
          <a:p>
            <a:pPr algn="l" rtl="0" fontAlgn="base"/>
            <a:r>
              <a:rPr lang="en-US" sz="1800" b="0" i="0" dirty="0">
                <a:solidFill>
                  <a:srgbClr val="000000"/>
                </a:solidFill>
                <a:effectLst/>
                <a:latin typeface="Arial"/>
                <a:cs typeface="Arial"/>
              </a:rPr>
              <a:t>After you log into TEAL, your TEA ID number is displayed on the main page under the blue </a:t>
            </a:r>
            <a:r>
              <a:rPr lang="en-US" sz="1800" b="0" i="1" dirty="0">
                <a:solidFill>
                  <a:srgbClr val="0064B1"/>
                </a:solidFill>
                <a:effectLst/>
                <a:latin typeface="Arial"/>
                <a:cs typeface="Arial"/>
              </a:rPr>
              <a:t>View My Educator Certification Account</a:t>
            </a:r>
            <a:r>
              <a:rPr lang="en-US" sz="1800" b="1" i="0" dirty="0">
                <a:solidFill>
                  <a:srgbClr val="0064B1"/>
                </a:solidFill>
                <a:effectLst/>
                <a:latin typeface="Arial"/>
                <a:cs typeface="Arial"/>
              </a:rPr>
              <a:t> </a:t>
            </a:r>
            <a:r>
              <a:rPr lang="en-US" sz="1800" b="0" i="0" dirty="0">
                <a:solidFill>
                  <a:srgbClr val="000000"/>
                </a:solidFill>
                <a:effectLst/>
                <a:latin typeface="Arial"/>
                <a:cs typeface="Arial"/>
              </a:rPr>
              <a:t>link near the gold star. </a:t>
            </a:r>
            <a:endParaRPr lang="en-US" b="0" i="0" dirty="0">
              <a:solidFill>
                <a:srgbClr val="000000"/>
              </a:solidFill>
              <a:effectLst/>
              <a:latin typeface="Arial"/>
              <a:cs typeface="Arial"/>
            </a:endParaRPr>
          </a:p>
          <a:p>
            <a:endParaRPr lang="en-US" altLang="en-US" dirty="0">
              <a:latin typeface="Arial"/>
              <a:cs typeface="Arial"/>
            </a:endParaRPr>
          </a:p>
        </p:txBody>
      </p:sp>
      <p:pic>
        <p:nvPicPr>
          <p:cNvPr id="7" name="Audio 6">
            <a:extLst>
              <a:ext uri="{FF2B5EF4-FFF2-40B4-BE49-F238E27FC236}">
                <a16:creationId xmlns:a16="http://schemas.microsoft.com/office/drawing/2014/main" id="{7192C6DD-E148-5EAF-82D7-645FDE63634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330"/>
    </mc:Choice>
    <mc:Fallback xmlns="">
      <p:transition spd="slow" advTm="20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E9E2ED5-8D3F-3BEB-4F2F-948120494F43}"/>
              </a:ext>
            </a:extLst>
          </p:cNvPr>
          <p:cNvSpPr>
            <a:spLocks noGrp="1"/>
          </p:cNvSpPr>
          <p:nvPr>
            <p:ph type="title"/>
          </p:nvPr>
        </p:nvSpPr>
        <p:spPr/>
        <p:txBody>
          <a:bodyPr/>
          <a:lstStyle/>
          <a:p>
            <a:pPr algn="ctr"/>
            <a:r>
              <a:rPr lang="en-US" altLang="en-US" b="1" dirty="0">
                <a:solidFill>
                  <a:srgbClr val="003865"/>
                </a:solidFill>
                <a:latin typeface="Arial"/>
                <a:cs typeface="Arial"/>
              </a:rPr>
              <a:t>Requirements and Responsibilities</a:t>
            </a:r>
          </a:p>
        </p:txBody>
      </p:sp>
      <p:graphicFrame>
        <p:nvGraphicFramePr>
          <p:cNvPr id="5" name="Content Placeholder 4">
            <a:extLst>
              <a:ext uri="{FF2B5EF4-FFF2-40B4-BE49-F238E27FC236}">
                <a16:creationId xmlns:a16="http://schemas.microsoft.com/office/drawing/2014/main" id="{9C353A0D-5E90-698C-E017-0880DB331443}"/>
              </a:ext>
            </a:extLst>
          </p:cNvPr>
          <p:cNvGraphicFramePr>
            <a:graphicFrameLocks noGrp="1"/>
          </p:cNvGraphicFramePr>
          <p:nvPr>
            <p:ph idx="1"/>
            <p:extLst>
              <p:ext uri="{D42A27DB-BD31-4B8C-83A1-F6EECF244321}">
                <p14:modId xmlns:p14="http://schemas.microsoft.com/office/powerpoint/2010/main" val="282543020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Star: 5 Points 15">
            <a:extLst>
              <a:ext uri="{FF2B5EF4-FFF2-40B4-BE49-F238E27FC236}">
                <a16:creationId xmlns:a16="http://schemas.microsoft.com/office/drawing/2014/main" id="{5CE5BEBD-E55D-43E2-3FD9-D270733681CD}"/>
              </a:ext>
            </a:extLst>
          </p:cNvPr>
          <p:cNvSpPr/>
          <p:nvPr/>
        </p:nvSpPr>
        <p:spPr>
          <a:xfrm>
            <a:off x="3236095" y="4037399"/>
            <a:ext cx="519545" cy="494805"/>
          </a:xfrm>
          <a:prstGeom prst="star5">
            <a:avLst/>
          </a:prstGeom>
          <a:solidFill>
            <a:srgbClr val="ED7D31"/>
          </a:solidFill>
          <a:ln w="6350">
            <a:solidFill>
              <a:srgbClr val="F580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udio 3">
            <a:extLst>
              <a:ext uri="{FF2B5EF4-FFF2-40B4-BE49-F238E27FC236}">
                <a16:creationId xmlns:a16="http://schemas.microsoft.com/office/drawing/2014/main" id="{A34F9F95-58A2-4D4D-C51E-0E41B05E734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84121920"/>
      </p:ext>
    </p:extLst>
  </p:cSld>
  <p:clrMapOvr>
    <a:masterClrMapping/>
  </p:clrMapOvr>
  <mc:AlternateContent xmlns:mc="http://schemas.openxmlformats.org/markup-compatibility/2006" xmlns:p14="http://schemas.microsoft.com/office/powerpoint/2010/main">
    <mc:Choice Requires="p14">
      <p:transition spd="slow" p14:dur="2000" advTm="7466"/>
    </mc:Choice>
    <mc:Fallback xmlns="">
      <p:transition spd="slow" advTm="74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B4D7551-B661-FB61-B9A0-EC382B58FDAC}"/>
              </a:ext>
            </a:extLst>
          </p:cNvPr>
          <p:cNvSpPr>
            <a:spLocks noGrp="1"/>
          </p:cNvSpPr>
          <p:nvPr>
            <p:ph type="title"/>
          </p:nvPr>
        </p:nvSpPr>
        <p:spPr/>
        <p:txBody>
          <a:bodyPr/>
          <a:lstStyle/>
          <a:p>
            <a:pPr algn="ctr" eaLnBrk="1" hangingPunct="1"/>
            <a:r>
              <a:rPr lang="en-US" altLang="en-US" b="1" dirty="0">
                <a:solidFill>
                  <a:srgbClr val="003865"/>
                </a:solidFill>
                <a:latin typeface="Arial"/>
                <a:cs typeface="Arial"/>
              </a:rPr>
              <a:t>Specific Observation Requirements </a:t>
            </a:r>
            <a:br>
              <a:rPr lang="en-US" altLang="en-US" b="1" dirty="0">
                <a:solidFill>
                  <a:srgbClr val="003865"/>
                </a:solidFill>
                <a:latin typeface="Arial"/>
              </a:rPr>
            </a:br>
            <a:r>
              <a:rPr lang="en-US" altLang="en-US" b="1" dirty="0">
                <a:solidFill>
                  <a:srgbClr val="003865"/>
                </a:solidFill>
                <a:latin typeface="Arial"/>
                <a:cs typeface="Arial"/>
              </a:rPr>
              <a:t>(Field Supervisors)</a:t>
            </a:r>
          </a:p>
        </p:txBody>
      </p:sp>
      <p:sp>
        <p:nvSpPr>
          <p:cNvPr id="27651" name="Content Placeholder 2">
            <a:extLst>
              <a:ext uri="{FF2B5EF4-FFF2-40B4-BE49-F238E27FC236}">
                <a16:creationId xmlns:a16="http://schemas.microsoft.com/office/drawing/2014/main" id="{F3C72C79-9325-40F1-24DA-A375509FF37F}"/>
              </a:ext>
            </a:extLst>
          </p:cNvPr>
          <p:cNvSpPr>
            <a:spLocks noGrp="1"/>
          </p:cNvSpPr>
          <p:nvPr>
            <p:ph idx="1"/>
          </p:nvPr>
        </p:nvSpPr>
        <p:spPr/>
        <p:txBody>
          <a:bodyPr vert="horz" lIns="91440" tIns="45720" rIns="91440" bIns="45720" rtlCol="0" anchor="t">
            <a:normAutofit/>
          </a:bodyPr>
          <a:lstStyle/>
          <a:p>
            <a:pPr eaLnBrk="1" hangingPunct="1"/>
            <a:r>
              <a:rPr lang="en-US" altLang="en-US" dirty="0">
                <a:latin typeface="Arial"/>
                <a:cs typeface="Arial"/>
              </a:rPr>
              <a:t>Each observation conducted by Field Supervisor must be at least 45 minutes in length.</a:t>
            </a:r>
          </a:p>
          <a:p>
            <a:pPr eaLnBrk="1" hangingPunct="1"/>
            <a:r>
              <a:rPr lang="en-US" altLang="en-US" dirty="0">
                <a:latin typeface="Arial"/>
                <a:cs typeface="Arial"/>
              </a:rPr>
              <a:t>Provide written feedback to candidate and site supervisor using forms provided.</a:t>
            </a:r>
          </a:p>
          <a:p>
            <a:pPr eaLnBrk="1" hangingPunct="1"/>
            <a:r>
              <a:rPr lang="en-US" altLang="en-US" dirty="0">
                <a:latin typeface="Arial"/>
                <a:cs typeface="Arial"/>
              </a:rPr>
              <a:t>Candidate is responsible to submit supervisory observation feedback form to University after he/she has responded to the written feedback of the field and site supervisors.</a:t>
            </a:r>
          </a:p>
          <a:p>
            <a:pPr eaLnBrk="1" hangingPunct="1"/>
            <a:endParaRPr lang="en-US" altLang="en-US" dirty="0">
              <a:latin typeface="Arial"/>
              <a:cs typeface="Arial"/>
            </a:endParaRPr>
          </a:p>
          <a:p>
            <a:pPr eaLnBrk="1" hangingPunct="1"/>
            <a:endParaRPr lang="en-US" altLang="en-US" dirty="0">
              <a:latin typeface="Arial"/>
              <a:cs typeface="Arial"/>
            </a:endParaRPr>
          </a:p>
        </p:txBody>
      </p:sp>
      <p:pic>
        <p:nvPicPr>
          <p:cNvPr id="4" name="Audio 3">
            <a:extLst>
              <a:ext uri="{FF2B5EF4-FFF2-40B4-BE49-F238E27FC236}">
                <a16:creationId xmlns:a16="http://schemas.microsoft.com/office/drawing/2014/main" id="{33AA76E4-0F08-C226-5EE3-54AE9EEA8F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48008592"/>
      </p:ext>
    </p:extLst>
  </p:cSld>
  <p:clrMapOvr>
    <a:masterClrMapping/>
  </p:clrMapOvr>
  <mc:AlternateContent xmlns:mc="http://schemas.openxmlformats.org/markup-compatibility/2006" xmlns:p14="http://schemas.microsoft.com/office/powerpoint/2010/main">
    <mc:Choice Requires="p14">
      <p:transition spd="slow" p14:dur="2000" advTm="42624"/>
    </mc:Choice>
    <mc:Fallback xmlns="">
      <p:transition spd="slow" advTm="42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939470C-C515-9432-0401-1DCEC890241B}"/>
              </a:ext>
            </a:extLst>
          </p:cNvPr>
          <p:cNvSpPr>
            <a:spLocks noGrp="1" noChangeArrowheads="1"/>
          </p:cNvSpPr>
          <p:nvPr>
            <p:ph type="title" idx="4294967295"/>
          </p:nvPr>
        </p:nvSpPr>
        <p:spPr>
          <a:xfrm>
            <a:off x="1722438" y="198438"/>
            <a:ext cx="8809037" cy="1143000"/>
          </a:xfrm>
          <a:prstGeom prst="rect">
            <a:avLst/>
          </a:prstGeom>
          <a:solidFill>
            <a:schemeClr val="accent1">
              <a:lumMod val="60000"/>
              <a:lumOff val="40000"/>
            </a:schemeClr>
          </a:solidFill>
        </p:spPr>
        <p:txBody>
          <a:bodyPr lIns="91440" tIns="45720" rIns="91440" bIns="45720" anchor="t"/>
          <a:lstStyle/>
          <a:p>
            <a:pPr defTabSz="341710" eaLnBrk="1" hangingPunct="1">
              <a:defRPr/>
            </a:pPr>
            <a:r>
              <a:rPr lang="en-US" altLang="en-US" sz="3600" i="1" dirty="0">
                <a:solidFill>
                  <a:srgbClr val="003865"/>
                </a:solidFill>
                <a:latin typeface="Arial"/>
                <a:cs typeface="Arial"/>
              </a:rPr>
              <a:t>An effective coach…</a:t>
            </a:r>
          </a:p>
        </p:txBody>
      </p:sp>
      <p:sp>
        <p:nvSpPr>
          <p:cNvPr id="29699" name="Rectangle 3">
            <a:extLst>
              <a:ext uri="{FF2B5EF4-FFF2-40B4-BE49-F238E27FC236}">
                <a16:creationId xmlns:a16="http://schemas.microsoft.com/office/drawing/2014/main" id="{E3EE07F7-441E-CCB3-9003-E577574D81A7}"/>
              </a:ext>
            </a:extLst>
          </p:cNvPr>
          <p:cNvSpPr>
            <a:spLocks noGrp="1" noChangeArrowheads="1"/>
          </p:cNvSpPr>
          <p:nvPr>
            <p:ph type="body" idx="1"/>
          </p:nvPr>
        </p:nvSpPr>
        <p:spPr bwMode="auto">
          <a:xfrm>
            <a:off x="2438400" y="116998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lnSpc>
                <a:spcPct val="150000"/>
              </a:lnSpc>
              <a:buClr>
                <a:schemeClr val="tx2"/>
              </a:buClr>
              <a:buFont typeface="Wingdings" panose="05000000000000000000" pitchFamily="2" charset="2"/>
              <a:buChar char="ü"/>
            </a:pPr>
            <a:r>
              <a:rPr lang="en-US" altLang="en-US" sz="2800" dirty="0"/>
              <a:t>Creates trust</a:t>
            </a:r>
          </a:p>
          <a:p>
            <a:pPr marL="457200" indent="-457200" eaLnBrk="1" hangingPunct="1">
              <a:lnSpc>
                <a:spcPct val="150000"/>
              </a:lnSpc>
              <a:buClr>
                <a:schemeClr val="tx2"/>
              </a:buClr>
              <a:buFont typeface="Wingdings" panose="05000000000000000000" pitchFamily="2" charset="2"/>
              <a:buChar char="ü"/>
            </a:pPr>
            <a:r>
              <a:rPr lang="en-US" altLang="en-US" sz="2800" dirty="0"/>
              <a:t>Listens fully</a:t>
            </a:r>
            <a:endParaRPr lang="en-US" altLang="en-US" sz="2800" dirty="0">
              <a:cs typeface="Calibri"/>
            </a:endParaRPr>
          </a:p>
          <a:p>
            <a:pPr marL="457200" indent="-457200" eaLnBrk="1" hangingPunct="1">
              <a:lnSpc>
                <a:spcPct val="150000"/>
              </a:lnSpc>
              <a:buClr>
                <a:schemeClr val="tx2"/>
              </a:buClr>
              <a:buFont typeface="Wingdings" panose="05000000000000000000" pitchFamily="2" charset="2"/>
              <a:buChar char="ü"/>
            </a:pPr>
            <a:r>
              <a:rPr lang="en-US" altLang="en-US" sz="2800" dirty="0">
                <a:latin typeface="Arial"/>
                <a:cs typeface="Arial"/>
              </a:rPr>
              <a:t>Celebrates</a:t>
            </a:r>
            <a:r>
              <a:rPr lang="en-US" altLang="en-US" sz="2800" dirty="0"/>
              <a:t> both successes and failures</a:t>
            </a:r>
            <a:endParaRPr lang="en-US" altLang="en-US" sz="2800" dirty="0">
              <a:cs typeface="Calibri"/>
            </a:endParaRPr>
          </a:p>
          <a:p>
            <a:pPr marL="457200" indent="-457200" eaLnBrk="1" hangingPunct="1">
              <a:lnSpc>
                <a:spcPct val="150000"/>
              </a:lnSpc>
              <a:buClr>
                <a:schemeClr val="tx2"/>
              </a:buClr>
              <a:buFont typeface="Wingdings" panose="05000000000000000000" pitchFamily="2" charset="2"/>
              <a:buChar char="ü"/>
            </a:pPr>
            <a:r>
              <a:rPr lang="en-US" altLang="en-US" sz="2800" dirty="0"/>
              <a:t>Challenges the candidate </a:t>
            </a:r>
            <a:endParaRPr lang="en-US" altLang="en-US" sz="2800" dirty="0">
              <a:cs typeface="Calibri"/>
            </a:endParaRPr>
          </a:p>
          <a:p>
            <a:pPr marL="457200" indent="-457200" eaLnBrk="1" hangingPunct="1">
              <a:lnSpc>
                <a:spcPct val="150000"/>
              </a:lnSpc>
              <a:buClr>
                <a:schemeClr val="tx2"/>
              </a:buClr>
              <a:buFont typeface="Wingdings" panose="05000000000000000000" pitchFamily="2" charset="2"/>
              <a:buChar char="ü"/>
            </a:pPr>
            <a:r>
              <a:rPr lang="en-US" altLang="en-US" sz="2800" dirty="0"/>
              <a:t>Asks powerful questions</a:t>
            </a:r>
            <a:endParaRPr lang="en-US" altLang="en-US" sz="2800" dirty="0">
              <a:cs typeface="Calibri"/>
            </a:endParaRPr>
          </a:p>
          <a:p>
            <a:pPr marL="457200" indent="-457200" eaLnBrk="1" hangingPunct="1">
              <a:lnSpc>
                <a:spcPct val="150000"/>
              </a:lnSpc>
              <a:buClr>
                <a:schemeClr val="tx2"/>
              </a:buClr>
              <a:buFont typeface="Wingdings" panose="05000000000000000000" pitchFamily="2" charset="2"/>
              <a:buChar char="ü"/>
            </a:pPr>
            <a:r>
              <a:rPr lang="en-US" altLang="en-US" sz="2800" dirty="0"/>
              <a:t>Establishes a vision</a:t>
            </a:r>
            <a:endParaRPr lang="en-US" altLang="en-US" sz="2800" dirty="0">
              <a:cs typeface="Calibri"/>
            </a:endParaRPr>
          </a:p>
          <a:p>
            <a:pPr marL="457200" indent="-457200" eaLnBrk="1" hangingPunct="1">
              <a:lnSpc>
                <a:spcPct val="150000"/>
              </a:lnSpc>
              <a:buClr>
                <a:schemeClr val="tx2"/>
              </a:buClr>
              <a:buFont typeface="Wingdings" panose="05000000000000000000" pitchFamily="2" charset="2"/>
              <a:buChar char="ü"/>
            </a:pPr>
            <a:r>
              <a:rPr lang="en-US" altLang="en-US" sz="2800" dirty="0"/>
              <a:t>Establishes direction and monitors progress</a:t>
            </a:r>
            <a:endParaRPr lang="en-US" altLang="en-US" sz="2800" dirty="0">
              <a:cs typeface="Calibri"/>
            </a:endParaRPr>
          </a:p>
        </p:txBody>
      </p:sp>
      <p:pic>
        <p:nvPicPr>
          <p:cNvPr id="29700" name="Picture 3">
            <a:extLst>
              <a:ext uri="{FF2B5EF4-FFF2-40B4-BE49-F238E27FC236}">
                <a16:creationId xmlns:a16="http://schemas.microsoft.com/office/drawing/2014/main" id="{E17554C4-9A3A-AF24-69A4-17861662C4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69163" y="369888"/>
            <a:ext cx="30480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extLst>
              <a:ext uri="{FF2B5EF4-FFF2-40B4-BE49-F238E27FC236}">
                <a16:creationId xmlns:a16="http://schemas.microsoft.com/office/drawing/2014/main" id="{60887759-DE84-F9E4-B5DD-13E2455151F4}"/>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226800" y="5892800"/>
            <a:ext cx="812800" cy="812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1888"/>
    </mc:Choice>
    <mc:Fallback xmlns="">
      <p:transition spd="slow" advTm="21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4C35CCF-C1F9-27A7-BFFD-915822D754E2}"/>
              </a:ext>
            </a:extLst>
          </p:cNvPr>
          <p:cNvGraphicFramePr/>
          <p:nvPr>
            <p:extLst>
              <p:ext uri="{D42A27DB-BD31-4B8C-83A1-F6EECF244321}">
                <p14:modId xmlns:p14="http://schemas.microsoft.com/office/powerpoint/2010/main" val="3771384899"/>
              </p:ext>
            </p:extLst>
          </p:nvPr>
        </p:nvGraphicFramePr>
        <p:xfrm>
          <a:off x="2302726" y="648610"/>
          <a:ext cx="8395347" cy="62103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ectangle 4">
            <a:extLst>
              <a:ext uri="{FF2B5EF4-FFF2-40B4-BE49-F238E27FC236}">
                <a16:creationId xmlns:a16="http://schemas.microsoft.com/office/drawing/2014/main" id="{576047AD-2061-8081-CE07-44E543401EA2}"/>
              </a:ext>
            </a:extLst>
          </p:cNvPr>
          <p:cNvSpPr/>
          <p:nvPr/>
        </p:nvSpPr>
        <p:spPr>
          <a:xfrm>
            <a:off x="1595634" y="73942"/>
            <a:ext cx="9198672" cy="692497"/>
          </a:xfrm>
          <a:prstGeom prst="rect">
            <a:avLst/>
          </a:prstGeom>
          <a:noFill/>
        </p:spPr>
        <p:txBody>
          <a:bodyPr wrap="none" lIns="68580" tIns="34290" rIns="68580" bIns="34290" anchor="t">
            <a:spAutoFit/>
          </a:bodyPr>
          <a:lstStyle/>
          <a:p>
            <a:pPr algn="ctr">
              <a:defRPr/>
            </a:pPr>
            <a:r>
              <a:rPr lang="en-US" sz="4050" b="1" dirty="0">
                <a:ln w="1905"/>
                <a:solidFill>
                  <a:srgbClr val="F58025"/>
                </a:solidFill>
                <a:effectLst>
                  <a:innerShdw blurRad="69850" dist="43180" dir="5400000">
                    <a:srgbClr val="000000">
                      <a:alpha val="65000"/>
                    </a:srgbClr>
                  </a:innerShdw>
                </a:effectLst>
                <a:latin typeface="Arial"/>
                <a:ea typeface="MS PGothic"/>
                <a:cs typeface="Calibri"/>
              </a:rPr>
              <a:t>Supervisor Coaching  Competencies</a:t>
            </a:r>
          </a:p>
        </p:txBody>
      </p:sp>
      <p:pic>
        <p:nvPicPr>
          <p:cNvPr id="6" name="Audio 5">
            <a:extLst>
              <a:ext uri="{FF2B5EF4-FFF2-40B4-BE49-F238E27FC236}">
                <a16:creationId xmlns:a16="http://schemas.microsoft.com/office/drawing/2014/main" id="{3F1726A5-6E8E-443A-4449-8BB61FC91B89}"/>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226800" y="5892800"/>
            <a:ext cx="812800" cy="812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22154"/>
    </mc:Choice>
    <mc:Fallback xmlns="">
      <p:transition advTm="22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D900A18-32B3-FFD8-1D2A-DC17763B9B0B}"/>
              </a:ext>
            </a:extLst>
          </p:cNvPr>
          <p:cNvSpPr>
            <a:spLocks noGrp="1"/>
          </p:cNvSpPr>
          <p:nvPr>
            <p:ph type="title"/>
          </p:nvPr>
        </p:nvSpPr>
        <p:spPr>
          <a:xfrm>
            <a:off x="2786047" y="609600"/>
            <a:ext cx="6487955" cy="1320800"/>
          </a:xfrm>
        </p:spPr>
        <p:txBody>
          <a:bodyPr>
            <a:normAutofit/>
          </a:bodyPr>
          <a:lstStyle/>
          <a:p>
            <a:pPr eaLnBrk="1" hangingPunct="1"/>
            <a:r>
              <a:rPr lang="en-US" altLang="en-US" b="1" dirty="0">
                <a:solidFill>
                  <a:srgbClr val="003865"/>
                </a:solidFill>
                <a:latin typeface="Arial"/>
                <a:cs typeface="Arial"/>
              </a:rPr>
              <a:t>Introduction</a:t>
            </a:r>
          </a:p>
        </p:txBody>
      </p:sp>
      <p:pic>
        <p:nvPicPr>
          <p:cNvPr id="16416" name="Picture 16388" descr="Glasses on top of a book">
            <a:extLst>
              <a:ext uri="{FF2B5EF4-FFF2-40B4-BE49-F238E27FC236}">
                <a16:creationId xmlns:a16="http://schemas.microsoft.com/office/drawing/2014/main" id="{88B56670-0257-8922-C2DD-DD67C72F6666}"/>
              </a:ext>
            </a:extLst>
          </p:cNvPr>
          <p:cNvPicPr>
            <a:picLocks noChangeAspect="1"/>
          </p:cNvPicPr>
          <p:nvPr/>
        </p:nvPicPr>
        <p:blipFill rotWithShape="1">
          <a:blip r:embed="rId5">
            <a:duotone>
              <a:prstClr val="black"/>
              <a:schemeClr val="tx2">
                <a:tint val="45000"/>
                <a:satMod val="400000"/>
              </a:schemeClr>
            </a:duotone>
          </a:blip>
          <a:srcRect l="24163" r="49495"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6417" name="Isosceles Triangle 16392">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418" name="Content Placeholder 2">
            <a:extLst>
              <a:ext uri="{FF2B5EF4-FFF2-40B4-BE49-F238E27FC236}">
                <a16:creationId xmlns:a16="http://schemas.microsoft.com/office/drawing/2014/main" id="{41778D2E-2139-353C-9990-D4F999728593}"/>
              </a:ext>
            </a:extLst>
          </p:cNvPr>
          <p:cNvSpPr>
            <a:spLocks noGrp="1"/>
          </p:cNvSpPr>
          <p:nvPr>
            <p:ph idx="1"/>
          </p:nvPr>
        </p:nvSpPr>
        <p:spPr>
          <a:xfrm>
            <a:off x="2786047" y="2160589"/>
            <a:ext cx="6487955" cy="3880773"/>
          </a:xfrm>
        </p:spPr>
        <p:txBody>
          <a:bodyPr vert="horz" lIns="91440" tIns="45720" rIns="91440" bIns="45720" rtlCol="0" anchor="t">
            <a:normAutofit/>
          </a:bodyPr>
          <a:lstStyle/>
          <a:p>
            <a:pPr>
              <a:lnSpc>
                <a:spcPct val="90000"/>
              </a:lnSpc>
            </a:pPr>
            <a:r>
              <a:rPr lang="en-US" altLang="en-US" dirty="0">
                <a:latin typeface="Arial"/>
                <a:cs typeface="Arial"/>
              </a:rPr>
              <a:t>Thank you for agreeing to be a Site Supervisor/Cooperating Administrator in our principal preparation program.  This PowerPoint training presentation is designed to give you some insight into our expectations for our candidates during their practicum and to explain your responsibilities.</a:t>
            </a:r>
          </a:p>
          <a:p>
            <a:pPr eaLnBrk="1" hangingPunct="1">
              <a:lnSpc>
                <a:spcPct val="90000"/>
              </a:lnSpc>
            </a:pPr>
            <a:r>
              <a:rPr lang="en-US" altLang="en-US" dirty="0">
                <a:latin typeface="Arial"/>
                <a:cs typeface="Arial"/>
              </a:rPr>
              <a:t>We value your time and want your experience as a site supervisor to be a benefit to you and the school/district in which the candidate is employed.</a:t>
            </a:r>
          </a:p>
          <a:p>
            <a:pPr>
              <a:lnSpc>
                <a:spcPct val="90000"/>
              </a:lnSpc>
            </a:pPr>
            <a:r>
              <a:rPr lang="en-US" altLang="en-US" dirty="0">
                <a:latin typeface="Arial"/>
                <a:cs typeface="Arial"/>
              </a:rPr>
              <a:t>While there are specific obligations and documents that must be submitted, we hope your interaction with the candidate and his/her field supervisor is a quality educational experience for everyone involved. </a:t>
            </a:r>
          </a:p>
        </p:txBody>
      </p:sp>
      <p:pic>
        <p:nvPicPr>
          <p:cNvPr id="14" name="Audio 13">
            <a:extLst>
              <a:ext uri="{FF2B5EF4-FFF2-40B4-BE49-F238E27FC236}">
                <a16:creationId xmlns:a16="http://schemas.microsoft.com/office/drawing/2014/main" id="{6BB82A49-964F-02F4-9756-497CD58910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2170"/>
    </mc:Choice>
    <mc:Fallback xmlns="">
      <p:transition spd="slow" advTm="52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1AFD714-3992-FD1B-99AE-FB0FB6EF094C}"/>
              </a:ext>
            </a:extLst>
          </p:cNvPr>
          <p:cNvGraphicFramePr/>
          <p:nvPr>
            <p:extLst>
              <p:ext uri="{D42A27DB-BD31-4B8C-83A1-F6EECF244321}">
                <p14:modId xmlns:p14="http://schemas.microsoft.com/office/powerpoint/2010/main" val="261720740"/>
              </p:ext>
            </p:extLst>
          </p:nvPr>
        </p:nvGraphicFramePr>
        <p:xfrm>
          <a:off x="2087880" y="289560"/>
          <a:ext cx="8305800" cy="553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Audio 4">
            <a:extLst>
              <a:ext uri="{FF2B5EF4-FFF2-40B4-BE49-F238E27FC236}">
                <a16:creationId xmlns:a16="http://schemas.microsoft.com/office/drawing/2014/main" id="{E64BE3E5-CCE5-F723-D899-563E6787F472}"/>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226800" y="5892800"/>
            <a:ext cx="812800" cy="812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17056"/>
    </mc:Choice>
    <mc:Fallback xmlns="">
      <p:transition advTm="17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4F2AE280-F3D7-0B62-FF05-291BFF1BF6AC}"/>
              </a:ext>
            </a:extLst>
          </p:cNvPr>
          <p:cNvSpPr>
            <a:spLocks noChangeArrowheads="1"/>
          </p:cNvSpPr>
          <p:nvPr/>
        </p:nvSpPr>
        <p:spPr bwMode="auto">
          <a:xfrm>
            <a:off x="2078038" y="431800"/>
            <a:ext cx="8178800"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t">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dirty="0">
                <a:latin typeface="Arial"/>
                <a:ea typeface="MS PGothic"/>
                <a:cs typeface="Arial"/>
              </a:rPr>
              <a:t>“…Coaching is a process, a set of strategies, and a way of thinking that supports the ongoing  development of individuals and organizations, as they become increasingly self-directed and reflective. It is a composite of skills and strategies, maps and tools and mental models and beliefs.” </a:t>
            </a:r>
            <a:endParaRPr lang="en-US" altLang="en-US" sz="2400" dirty="0">
              <a:latin typeface="Arial"/>
              <a:cs typeface="Arial"/>
            </a:endParaRPr>
          </a:p>
          <a:p>
            <a:r>
              <a:rPr lang="en-US" altLang="en-US" sz="2400" dirty="0">
                <a:latin typeface="Arial"/>
                <a:ea typeface="MS PGothic"/>
                <a:cs typeface="Arial"/>
              </a:rPr>
              <a:t>(Costa and Garmston).</a:t>
            </a:r>
          </a:p>
          <a:p>
            <a:endParaRPr lang="en-US" altLang="en-US" sz="2400" dirty="0">
              <a:latin typeface="Arial"/>
              <a:cs typeface="Arial"/>
            </a:endParaRPr>
          </a:p>
          <a:p>
            <a:endParaRPr lang="en-US" altLang="en-US" sz="2400" dirty="0">
              <a:latin typeface="Arial"/>
              <a:cs typeface="Arial"/>
            </a:endParaRPr>
          </a:p>
          <a:p>
            <a:r>
              <a:rPr lang="en-US" altLang="en-US" sz="2400" dirty="0">
                <a:latin typeface="Arial"/>
                <a:ea typeface="MS PGothic"/>
                <a:cs typeface="Arial"/>
              </a:rPr>
              <a:t>Effective coaches usually are good listeners, ask good questions, build emotional connections, find common ground, build trust, and redirect destructive interactions.” </a:t>
            </a:r>
            <a:endParaRPr lang="en-US" altLang="en-US" sz="2400" dirty="0">
              <a:latin typeface="Arial"/>
              <a:cs typeface="Arial"/>
            </a:endParaRPr>
          </a:p>
          <a:p>
            <a:r>
              <a:rPr lang="en-US" altLang="en-US" sz="2400" dirty="0">
                <a:latin typeface="Arial"/>
                <a:ea typeface="MS PGothic"/>
                <a:cs typeface="Arial"/>
              </a:rPr>
              <a:t>Dr. Jim Knight </a:t>
            </a:r>
            <a:endParaRPr lang="en-US" altLang="en-US" sz="2400" dirty="0">
              <a:latin typeface="Arial"/>
              <a:cs typeface="Arial"/>
            </a:endParaRPr>
          </a:p>
        </p:txBody>
      </p:sp>
      <p:pic>
        <p:nvPicPr>
          <p:cNvPr id="4" name="Audio 3">
            <a:extLst>
              <a:ext uri="{FF2B5EF4-FFF2-40B4-BE49-F238E27FC236}">
                <a16:creationId xmlns:a16="http://schemas.microsoft.com/office/drawing/2014/main" id="{4E5E9CA3-2B39-A72F-BEBC-FBC68755501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34336"/>
    </mc:Choice>
    <mc:Fallback xmlns="">
      <p:transition advTm="343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a:extLst>
              <a:ext uri="{FF2B5EF4-FFF2-40B4-BE49-F238E27FC236}">
                <a16:creationId xmlns:a16="http://schemas.microsoft.com/office/drawing/2014/main" id="{AA747309-9AE4-DA58-CE2E-306F10D3F20F}"/>
              </a:ext>
            </a:extLst>
          </p:cNvPr>
          <p:cNvSpPr>
            <a:spLocks noChangeArrowheads="1"/>
          </p:cNvSpPr>
          <p:nvPr/>
        </p:nvSpPr>
        <p:spPr bwMode="auto">
          <a:xfrm>
            <a:off x="3581400" y="5486400"/>
            <a:ext cx="495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600" b="1" dirty="0"/>
              <a:t>Supervisor Coaching Competency 4: Powerful Questions</a:t>
            </a:r>
          </a:p>
        </p:txBody>
      </p:sp>
      <p:graphicFrame>
        <p:nvGraphicFramePr>
          <p:cNvPr id="7" name="Table 6">
            <a:extLst>
              <a:ext uri="{FF2B5EF4-FFF2-40B4-BE49-F238E27FC236}">
                <a16:creationId xmlns:a16="http://schemas.microsoft.com/office/drawing/2014/main" id="{E13B5CFA-CB5C-D19B-AF2D-534D902B030E}"/>
              </a:ext>
            </a:extLst>
          </p:cNvPr>
          <p:cNvGraphicFramePr>
            <a:graphicFrameLocks noGrp="1"/>
          </p:cNvGraphicFramePr>
          <p:nvPr>
            <p:extLst>
              <p:ext uri="{D42A27DB-BD31-4B8C-83A1-F6EECF244321}">
                <p14:modId xmlns:p14="http://schemas.microsoft.com/office/powerpoint/2010/main" val="197900377"/>
              </p:ext>
            </p:extLst>
          </p:nvPr>
        </p:nvGraphicFramePr>
        <p:xfrm>
          <a:off x="1668462" y="558483"/>
          <a:ext cx="8855076" cy="5431306"/>
        </p:xfrm>
        <a:graphic>
          <a:graphicData uri="http://schemas.openxmlformats.org/drawingml/2006/table">
            <a:tbl>
              <a:tblPr firstRow="1" firstCol="1" bandRow="1">
                <a:tableStyleId>{69012ECD-51FC-41F1-AA8D-1B2483CD663E}</a:tableStyleId>
              </a:tblPr>
              <a:tblGrid>
                <a:gridCol w="4427538">
                  <a:extLst>
                    <a:ext uri="{9D8B030D-6E8A-4147-A177-3AD203B41FA5}">
                      <a16:colId xmlns:a16="http://schemas.microsoft.com/office/drawing/2014/main" val="20000"/>
                    </a:ext>
                  </a:extLst>
                </a:gridCol>
                <a:gridCol w="4427538">
                  <a:extLst>
                    <a:ext uri="{9D8B030D-6E8A-4147-A177-3AD203B41FA5}">
                      <a16:colId xmlns:a16="http://schemas.microsoft.com/office/drawing/2014/main" val="20001"/>
                    </a:ext>
                  </a:extLst>
                </a:gridCol>
              </a:tblGrid>
              <a:tr h="872385">
                <a:tc>
                  <a:txBody>
                    <a:bodyPr/>
                    <a:lstStyle/>
                    <a:p>
                      <a:pPr marL="0" marR="0">
                        <a:lnSpc>
                          <a:spcPct val="115000"/>
                        </a:lnSpc>
                        <a:spcBef>
                          <a:spcPts val="0"/>
                        </a:spcBef>
                        <a:spcAft>
                          <a:spcPts val="0"/>
                        </a:spcAft>
                      </a:pPr>
                      <a:r>
                        <a:rPr lang="en-US" sz="2400" dirty="0">
                          <a:effectLst/>
                          <a:latin typeface="Arial"/>
                        </a:rPr>
                        <a:t>Elements of Powerful Questions</a:t>
                      </a:r>
                      <a:endParaRPr lang="en-US" sz="2400" dirty="0">
                        <a:effectLst/>
                        <a:latin typeface="Arial"/>
                        <a:ea typeface="Calibri"/>
                        <a:cs typeface="Times New Roman"/>
                      </a:endParaRPr>
                    </a:p>
                  </a:txBody>
                  <a:tcPr marL="49810" marR="49810" marT="0" marB="0">
                    <a:solidFill>
                      <a:srgbClr val="0064B1"/>
                    </a:solidFill>
                  </a:tcPr>
                </a:tc>
                <a:tc>
                  <a:txBody>
                    <a:bodyPr/>
                    <a:lstStyle/>
                    <a:p>
                      <a:pPr marL="0" marR="0">
                        <a:lnSpc>
                          <a:spcPct val="115000"/>
                        </a:lnSpc>
                        <a:spcBef>
                          <a:spcPts val="0"/>
                        </a:spcBef>
                        <a:spcAft>
                          <a:spcPts val="0"/>
                        </a:spcAft>
                      </a:pPr>
                      <a:r>
                        <a:rPr lang="en-US" sz="2400" dirty="0">
                          <a:effectLst/>
                          <a:latin typeface="Arial"/>
                        </a:rPr>
                        <a:t>Powerful Question Types </a:t>
                      </a:r>
                      <a:endParaRPr lang="en-US" sz="2400" dirty="0">
                        <a:effectLst/>
                        <a:latin typeface="Arial"/>
                        <a:ea typeface="Calibri"/>
                        <a:cs typeface="Times New Roman"/>
                      </a:endParaRPr>
                    </a:p>
                  </a:txBody>
                  <a:tcPr marL="49810" marR="49810" marT="0" marB="0">
                    <a:solidFill>
                      <a:srgbClr val="0064B1"/>
                    </a:solidFill>
                  </a:tcPr>
                </a:tc>
                <a:extLst>
                  <a:ext uri="{0D108BD9-81ED-4DB2-BD59-A6C34878D82A}">
                    <a16:rowId xmlns:a16="http://schemas.microsoft.com/office/drawing/2014/main" val="10000"/>
                  </a:ext>
                </a:extLst>
              </a:tr>
              <a:tr h="4558921">
                <a:tc>
                  <a:txBody>
                    <a:bodyPr/>
                    <a:lstStyle/>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Are open-ended</a:t>
                      </a:r>
                    </a:p>
                    <a:p>
                      <a:pPr marL="342900" marR="0" lvl="0" indent="-342900">
                        <a:lnSpc>
                          <a:spcPct val="115000"/>
                        </a:lnSpc>
                        <a:spcBef>
                          <a:spcPts val="0"/>
                        </a:spcBef>
                        <a:spcAft>
                          <a:spcPts val="0"/>
                        </a:spcAft>
                        <a:buFont typeface="Wingdings"/>
                        <a:buChar char=""/>
                      </a:pPr>
                      <a:r>
                        <a:rPr lang="en-US" sz="1500" dirty="0">
                          <a:effectLst/>
                          <a:latin typeface="Arial"/>
                        </a:rPr>
                        <a:t>Area non-judgmental </a:t>
                      </a:r>
                    </a:p>
                    <a:p>
                      <a:pPr marL="342900" marR="0" lvl="0" indent="-342900">
                        <a:lnSpc>
                          <a:spcPct val="115000"/>
                        </a:lnSpc>
                        <a:spcBef>
                          <a:spcPts val="0"/>
                        </a:spcBef>
                        <a:spcAft>
                          <a:spcPts val="0"/>
                        </a:spcAft>
                        <a:buFont typeface="Wingdings"/>
                        <a:buChar char=""/>
                      </a:pPr>
                      <a:r>
                        <a:rPr lang="en-US" sz="1500" dirty="0">
                          <a:effectLst/>
                          <a:latin typeface="Arial"/>
                        </a:rPr>
                        <a:t>Use positive presuppositions </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Use plural nouns</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Include tentative language</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Guide discovery and dialogue</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Invite complex thinking and reflection</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Elicit ideas</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Uncover meaning</a:t>
                      </a:r>
                    </a:p>
                    <a:p>
                      <a:pPr marL="342900" marR="0" lvl="0" indent="-342900">
                        <a:lnSpc>
                          <a:spcPct val="115000"/>
                        </a:lnSpc>
                        <a:spcBef>
                          <a:spcPts val="0"/>
                        </a:spcBef>
                        <a:spcAft>
                          <a:spcPts val="0"/>
                        </a:spcAft>
                        <a:buFont typeface="Wingdings"/>
                        <a:buChar char=""/>
                      </a:pPr>
                      <a:r>
                        <a:rPr lang="en-US" sz="1500" dirty="0">
                          <a:effectLst/>
                          <a:latin typeface="Arial"/>
                        </a:rPr>
                        <a:t>Evoke more questions </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Explore creativity, ideas, and new possibilities</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Generate energy and forward movement in taking action</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Foster self-directed learning</a:t>
                      </a:r>
                    </a:p>
                    <a:p>
                      <a:pPr marL="0" marR="0">
                        <a:lnSpc>
                          <a:spcPct val="115000"/>
                        </a:lnSpc>
                        <a:spcBef>
                          <a:spcPts val="0"/>
                        </a:spcBef>
                        <a:spcAft>
                          <a:spcPts val="0"/>
                        </a:spcAft>
                      </a:pPr>
                      <a:endParaRPr lang="en-US" sz="800" dirty="0">
                        <a:effectLst/>
                        <a:latin typeface="Arial"/>
                        <a:ea typeface="Calibri"/>
                        <a:cs typeface="Times New Roman"/>
                      </a:endParaRPr>
                    </a:p>
                  </a:txBody>
                  <a:tcPr marL="49810" marR="49810" marT="0" marB="0"/>
                </a:tc>
                <a:tc>
                  <a:txBody>
                    <a:bodyPr/>
                    <a:lstStyle/>
                    <a:p>
                      <a:pPr marL="342900" marR="0" lvl="0" indent="-342900">
                        <a:lnSpc>
                          <a:spcPct val="115000"/>
                        </a:lnSpc>
                        <a:spcBef>
                          <a:spcPts val="0"/>
                        </a:spcBef>
                        <a:spcAft>
                          <a:spcPts val="0"/>
                        </a:spcAft>
                        <a:buFont typeface="Wingdings"/>
                        <a:buChar char=""/>
                      </a:pPr>
                      <a:r>
                        <a:rPr lang="en-US" sz="1500" dirty="0">
                          <a:effectLst/>
                          <a:latin typeface="Arial"/>
                        </a:rPr>
                        <a:t>Thinking and reflection </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Anticipation</a:t>
                      </a:r>
                    </a:p>
                    <a:p>
                      <a:pPr marL="342900" marR="0" lvl="0" indent="-342900">
                        <a:lnSpc>
                          <a:spcPct val="115000"/>
                        </a:lnSpc>
                        <a:spcBef>
                          <a:spcPts val="0"/>
                        </a:spcBef>
                        <a:spcAft>
                          <a:spcPts val="0"/>
                        </a:spcAft>
                        <a:buFont typeface="Wingdings"/>
                        <a:buChar char=""/>
                      </a:pPr>
                      <a:r>
                        <a:rPr lang="en-US" sz="1500" dirty="0">
                          <a:effectLst/>
                          <a:latin typeface="Arial"/>
                        </a:rPr>
                        <a:t>Clarification </a:t>
                      </a:r>
                    </a:p>
                    <a:p>
                      <a:pPr marL="342900" marR="0" lvl="0" indent="-342900">
                        <a:lnSpc>
                          <a:spcPct val="115000"/>
                        </a:lnSpc>
                        <a:spcBef>
                          <a:spcPts val="0"/>
                        </a:spcBef>
                        <a:spcAft>
                          <a:spcPts val="0"/>
                        </a:spcAft>
                        <a:buFont typeface="Wingdings"/>
                        <a:buChar char=""/>
                      </a:pPr>
                      <a:r>
                        <a:rPr lang="en-US" sz="1500" dirty="0">
                          <a:effectLst/>
                          <a:latin typeface="Arial"/>
                        </a:rPr>
                        <a:t>Elaboration </a:t>
                      </a:r>
                    </a:p>
                    <a:p>
                      <a:pPr marL="342900" marR="0" lvl="0" indent="-342900">
                        <a:lnSpc>
                          <a:spcPct val="115000"/>
                        </a:lnSpc>
                        <a:spcBef>
                          <a:spcPts val="0"/>
                        </a:spcBef>
                        <a:spcAft>
                          <a:spcPts val="0"/>
                        </a:spcAft>
                        <a:buFont typeface="Wingdings"/>
                        <a:buChar char=""/>
                      </a:pPr>
                      <a:r>
                        <a:rPr lang="en-US" sz="1500" dirty="0">
                          <a:effectLst/>
                          <a:latin typeface="Arial"/>
                        </a:rPr>
                        <a:t>Probing </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Outcomes</a:t>
                      </a:r>
                    </a:p>
                    <a:p>
                      <a:pPr marL="342900" marR="0" lvl="0" indent="-342900">
                        <a:lnSpc>
                          <a:spcPct val="115000"/>
                        </a:lnSpc>
                        <a:spcBef>
                          <a:spcPts val="0"/>
                        </a:spcBef>
                        <a:spcAft>
                          <a:spcPts val="0"/>
                        </a:spcAft>
                        <a:buFont typeface="Wingdings"/>
                        <a:buChar char=""/>
                      </a:pPr>
                      <a:r>
                        <a:rPr lang="en-US" sz="1500" dirty="0">
                          <a:effectLst/>
                          <a:latin typeface="Arial"/>
                        </a:rPr>
                        <a:t>Evaluation </a:t>
                      </a:r>
                    </a:p>
                    <a:p>
                      <a:pPr marL="342900" marR="0" lvl="0" indent="-342900">
                        <a:lnSpc>
                          <a:spcPct val="115000"/>
                        </a:lnSpc>
                        <a:spcBef>
                          <a:spcPts val="0"/>
                        </a:spcBef>
                        <a:spcAft>
                          <a:spcPts val="0"/>
                        </a:spcAft>
                        <a:buFont typeface="Wingdings"/>
                        <a:buChar char=""/>
                      </a:pPr>
                      <a:r>
                        <a:rPr lang="en-US" sz="1500" dirty="0">
                          <a:effectLst/>
                          <a:latin typeface="Arial"/>
                        </a:rPr>
                        <a:t>Hypothetical/for instance/predictions </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Implementation/taking action/planning</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Summarizing/concluding</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Integration</a:t>
                      </a:r>
                    </a:p>
                    <a:p>
                      <a:pPr marL="342900" marR="0" lvl="0" indent="-342900">
                        <a:lnSpc>
                          <a:spcPct val="115000"/>
                        </a:lnSpc>
                        <a:spcBef>
                          <a:spcPts val="0"/>
                        </a:spcBef>
                        <a:spcAft>
                          <a:spcPts val="0"/>
                        </a:spcAft>
                        <a:buFont typeface="Wingdings"/>
                        <a:buChar char=""/>
                      </a:pPr>
                      <a:r>
                        <a:rPr lang="en-US" sz="1500" dirty="0">
                          <a:effectLst/>
                          <a:latin typeface="Arial"/>
                        </a:rPr>
                        <a:t>Shift perspective </a:t>
                      </a:r>
                    </a:p>
                    <a:p>
                      <a:pPr marL="342900" marR="0" lvl="0" indent="-342900">
                        <a:lnSpc>
                          <a:spcPct val="115000"/>
                        </a:lnSpc>
                        <a:spcBef>
                          <a:spcPts val="0"/>
                        </a:spcBef>
                        <a:spcAft>
                          <a:spcPts val="0"/>
                        </a:spcAft>
                        <a:buFont typeface="Wingdings"/>
                        <a:buChar char=""/>
                      </a:pPr>
                      <a:r>
                        <a:rPr lang="en-US" sz="1500" dirty="0">
                          <a:effectLst/>
                          <a:latin typeface="Arial"/>
                        </a:rPr>
                        <a:t>Focus attention </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Lead to insight</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Lead to possibilities and solutions</a:t>
                      </a:r>
                    </a:p>
                    <a:p>
                      <a:pPr marL="342900" marR="0" lvl="0" indent="-342900">
                        <a:lnSpc>
                          <a:spcPct val="115000"/>
                        </a:lnSpc>
                        <a:spcBef>
                          <a:spcPts val="0"/>
                        </a:spcBef>
                        <a:spcAft>
                          <a:spcPts val="0"/>
                        </a:spcAft>
                        <a:buFont typeface="Wingdings"/>
                        <a:buChar char=""/>
                        <a:tabLst>
                          <a:tab pos="228600" algn="l"/>
                        </a:tabLst>
                      </a:pPr>
                      <a:r>
                        <a:rPr lang="en-US" sz="1500" dirty="0">
                          <a:effectLst/>
                          <a:latin typeface="Arial"/>
                        </a:rPr>
                        <a:t>Other</a:t>
                      </a:r>
                    </a:p>
                    <a:p>
                      <a:pPr marL="0" marR="0">
                        <a:lnSpc>
                          <a:spcPct val="115000"/>
                        </a:lnSpc>
                        <a:spcBef>
                          <a:spcPts val="0"/>
                        </a:spcBef>
                        <a:spcAft>
                          <a:spcPts val="0"/>
                        </a:spcAft>
                      </a:pPr>
                      <a:endParaRPr lang="en-US" sz="800" b="1" dirty="0">
                        <a:effectLst/>
                        <a:latin typeface="Arial"/>
                        <a:ea typeface="Calibri"/>
                        <a:cs typeface="Times New Roman"/>
                      </a:endParaRPr>
                    </a:p>
                  </a:txBody>
                  <a:tcPr marL="49810" marR="49810" marT="0" marB="0"/>
                </a:tc>
                <a:extLst>
                  <a:ext uri="{0D108BD9-81ED-4DB2-BD59-A6C34878D82A}">
                    <a16:rowId xmlns:a16="http://schemas.microsoft.com/office/drawing/2014/main" val="10001"/>
                  </a:ext>
                </a:extLst>
              </a:tr>
            </a:tbl>
          </a:graphicData>
        </a:graphic>
      </p:graphicFrame>
      <p:pic>
        <p:nvPicPr>
          <p:cNvPr id="4" name="Audio 3">
            <a:extLst>
              <a:ext uri="{FF2B5EF4-FFF2-40B4-BE49-F238E27FC236}">
                <a16:creationId xmlns:a16="http://schemas.microsoft.com/office/drawing/2014/main" id="{05E0A909-0F90-E9CB-95F3-E2B7993A887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21216"/>
    </mc:Choice>
    <mc:Fallback xmlns="">
      <p:transition advTm="21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D7F65D9-5E1C-690F-4FA0-8F3423641D2E}"/>
              </a:ext>
            </a:extLst>
          </p:cNvPr>
          <p:cNvSpPr>
            <a:spLocks noGrp="1"/>
          </p:cNvSpPr>
          <p:nvPr>
            <p:ph type="body" sz="quarter" idx="11"/>
          </p:nvPr>
        </p:nvSpPr>
        <p:spPr>
          <a:xfrm>
            <a:off x="203200" y="76200"/>
            <a:ext cx="11887200" cy="1092200"/>
          </a:xfrm>
        </p:spPr>
        <p:txBody>
          <a:bodyPr vert="horz" wrap="square" lIns="91440" tIns="45720" rIns="91440" bIns="45720" numCol="1" anchor="t" anchorCtr="0" compatLnSpc="1">
            <a:prstTxWarp prst="textNoShape">
              <a:avLst/>
            </a:prstTxWarp>
          </a:bodyPr>
          <a:lstStyle/>
          <a:p>
            <a:pPr marL="0" indent="0" eaLnBrk="1" fontAlgn="base" hangingPunct="1">
              <a:spcAft>
                <a:spcPct val="0"/>
              </a:spcAft>
              <a:defRPr/>
            </a:pPr>
            <a:r>
              <a:rPr lang="en-US" altLang="en-US" sz="3300" dirty="0">
                <a:ln>
                  <a:noFill/>
                </a:ln>
                <a:solidFill>
                  <a:srgbClr val="003865"/>
                </a:solidFill>
                <a:latin typeface="Arial"/>
                <a:cs typeface="Arial"/>
              </a:rPr>
              <a:t>Sample Questions</a:t>
            </a:r>
            <a:endParaRPr lang="en-US" dirty="0">
              <a:solidFill>
                <a:srgbClr val="003865"/>
              </a:solidFill>
              <a:cs typeface="Calibri"/>
            </a:endParaRPr>
          </a:p>
        </p:txBody>
      </p:sp>
      <p:pic>
        <p:nvPicPr>
          <p:cNvPr id="4" name="Picture 3">
            <a:extLst>
              <a:ext uri="{FF2B5EF4-FFF2-40B4-BE49-F238E27FC236}">
                <a16:creationId xmlns:a16="http://schemas.microsoft.com/office/drawing/2014/main" id="{84495558-E10A-E70D-0B2C-EA4215737FD8}"/>
              </a:ext>
            </a:extLst>
          </p:cNvPr>
          <p:cNvPicPr>
            <a:picLocks noChangeAspect="1"/>
          </p:cNvPicPr>
          <p:nvPr/>
        </p:nvPicPr>
        <p:blipFill>
          <a:blip r:embed="rId6"/>
          <a:stretch>
            <a:fillRect/>
          </a:stretch>
        </p:blipFill>
        <p:spPr>
          <a:xfrm>
            <a:off x="2998788" y="1409700"/>
            <a:ext cx="6270625" cy="4206875"/>
          </a:xfrm>
          <a:prstGeom prst="rect">
            <a:avLst/>
          </a:prstGeom>
          <a:ln>
            <a:noFill/>
          </a:ln>
          <a:effectLst>
            <a:outerShdw blurRad="190500" algn="tl" rotWithShape="0">
              <a:srgbClr val="000000">
                <a:alpha val="70000"/>
              </a:srgbClr>
            </a:outerShdw>
          </a:effectLst>
        </p:spPr>
      </p:pic>
      <p:pic>
        <p:nvPicPr>
          <p:cNvPr id="41988" name="Picture 5" descr="C:\Users\Sheila\Pictures\page.png">
            <a:extLst>
              <a:ext uri="{FF2B5EF4-FFF2-40B4-BE49-F238E27FC236}">
                <a16:creationId xmlns:a16="http://schemas.microsoft.com/office/drawing/2014/main" id="{96EB8CC4-1DFF-9672-ABAA-FF285058C0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9750" y="171450"/>
            <a:ext cx="94773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extLst>
              <a:ext uri="{FF2B5EF4-FFF2-40B4-BE49-F238E27FC236}">
                <a16:creationId xmlns:a16="http://schemas.microsoft.com/office/drawing/2014/main" id="{78D63707-12AF-433F-CF2F-2F02F7F6D1B7}"/>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226800" y="5892800"/>
            <a:ext cx="812800" cy="812800"/>
          </a:xfrm>
          <a:prstGeom prst="rect">
            <a:avLst/>
          </a:prstGeom>
        </p:spPr>
      </p:pic>
    </p:spTree>
    <p:custDataLst>
      <p:tags r:id="rId1"/>
    </p:custDataLst>
  </p:cSld>
  <p:clrMapOvr>
    <a:masterClrMapping/>
  </p:clrMapOvr>
  <p:transition advTm="124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85BBF3-D5E3-E178-1220-AE27AB22D27E}"/>
              </a:ext>
            </a:extLst>
          </p:cNvPr>
          <p:cNvSpPr>
            <a:spLocks noGrp="1"/>
          </p:cNvSpPr>
          <p:nvPr>
            <p:ph idx="1"/>
          </p:nvPr>
        </p:nvSpPr>
        <p:spPr/>
        <p:txBody>
          <a:bodyPr lIns="91440" tIns="45720" rIns="91440" bIns="45720" anchor="t"/>
          <a:lstStyle/>
          <a:p>
            <a:pPr marL="191770" indent="-191770" defTabSz="256283" eaLnBrk="1" hangingPunct="1">
              <a:buFont typeface="Arial" panose="020B0604020202020204" pitchFamily="34" charset="0"/>
              <a:buChar char="•"/>
              <a:defRPr/>
            </a:pPr>
            <a:r>
              <a:rPr lang="en-US" sz="2200" dirty="0">
                <a:latin typeface="Arial"/>
                <a:cs typeface="Arial"/>
              </a:rPr>
              <a:t>Reframing is an essential part of the supervisory/coaching process as it helps others to see things differently and, as a result, come to different, more empowering conclusions or feelings about the event or experience. </a:t>
            </a:r>
          </a:p>
          <a:p>
            <a:pPr marL="0" indent="0" defTabSz="256283" eaLnBrk="1" hangingPunct="1">
              <a:defRPr/>
            </a:pPr>
            <a:endParaRPr lang="en-US" sz="2200" dirty="0">
              <a:latin typeface="Arial"/>
              <a:cs typeface="Arial"/>
            </a:endParaRPr>
          </a:p>
          <a:p>
            <a:pPr marL="191770" indent="-191770" defTabSz="256283" eaLnBrk="1" hangingPunct="1">
              <a:buFont typeface="Arial" panose="020B0604020202020204" pitchFamily="34" charset="0"/>
              <a:buChar char="•"/>
              <a:defRPr/>
            </a:pPr>
            <a:r>
              <a:rPr lang="en-US" sz="2200" dirty="0">
                <a:latin typeface="Arial"/>
                <a:cs typeface="Arial"/>
              </a:rPr>
              <a:t>The supervisor/coach’s ability to reframe a situation for the candidate can provide a new perspective and, with it, new possibilities. </a:t>
            </a:r>
          </a:p>
          <a:p>
            <a:pPr marL="0" indent="0" defTabSz="256283" eaLnBrk="1" hangingPunct="1">
              <a:defRPr/>
            </a:pPr>
            <a:endParaRPr lang="en-US" sz="2200" dirty="0">
              <a:latin typeface="Arial"/>
              <a:cs typeface="Arial"/>
            </a:endParaRPr>
          </a:p>
          <a:p>
            <a:pPr marL="191770" indent="-191770" defTabSz="256283" eaLnBrk="1" hangingPunct="1">
              <a:buFont typeface="Arial" panose="020B0604020202020204" pitchFamily="34" charset="0"/>
              <a:buChar char="•"/>
              <a:defRPr/>
            </a:pPr>
            <a:r>
              <a:rPr lang="en-US" sz="2200" dirty="0">
                <a:latin typeface="Arial"/>
                <a:cs typeface="Arial"/>
              </a:rPr>
              <a:t>It offers and invites more and varied ways for candidates to consider the successes and/or problems they are facing and to find new ways to extend learning or meet the challenges. </a:t>
            </a:r>
          </a:p>
          <a:p>
            <a:pPr marL="191770" indent="-191770" defTabSz="256283" eaLnBrk="1" hangingPunct="1">
              <a:defRPr/>
            </a:pPr>
            <a:endParaRPr lang="en-US" sz="2000" dirty="0">
              <a:latin typeface="Arial"/>
              <a:cs typeface="Arial"/>
            </a:endParaRPr>
          </a:p>
        </p:txBody>
      </p:sp>
      <p:sp>
        <p:nvSpPr>
          <p:cNvPr id="5" name="Text Placeholder 4">
            <a:extLst>
              <a:ext uri="{FF2B5EF4-FFF2-40B4-BE49-F238E27FC236}">
                <a16:creationId xmlns:a16="http://schemas.microsoft.com/office/drawing/2014/main" id="{265C2157-DDD5-9780-ECD9-9595318BE00C}"/>
              </a:ext>
            </a:extLst>
          </p:cNvPr>
          <p:cNvSpPr>
            <a:spLocks noGrp="1"/>
          </p:cNvSpPr>
          <p:nvPr>
            <p:ph type="body" sz="quarter" idx="11"/>
          </p:nvPr>
        </p:nvSpPr>
        <p:spPr>
          <a:xfrm>
            <a:off x="203200" y="215900"/>
            <a:ext cx="11887200" cy="1092200"/>
          </a:xfrm>
        </p:spPr>
        <p:txBody>
          <a:bodyPr vert="horz" wrap="square" lIns="91440" tIns="45720" rIns="91440" bIns="45720" numCol="1" anchor="t" anchorCtr="0" compatLnSpc="1">
            <a:prstTxWarp prst="textNoShape">
              <a:avLst/>
            </a:prstTxWarp>
          </a:bodyPr>
          <a:lstStyle/>
          <a:p>
            <a:pPr marL="0" indent="0" eaLnBrk="1" fontAlgn="base" hangingPunct="1">
              <a:spcAft>
                <a:spcPct val="0"/>
              </a:spcAft>
              <a:defRPr/>
            </a:pPr>
            <a:r>
              <a:rPr lang="en-US" altLang="en-US" sz="3300" dirty="0">
                <a:ln>
                  <a:noFill/>
                </a:ln>
                <a:solidFill>
                  <a:srgbClr val="003865"/>
                </a:solidFill>
                <a:latin typeface="Arial"/>
                <a:cs typeface="Arial"/>
              </a:rPr>
              <a:t>Reframing and Shifting</a:t>
            </a:r>
          </a:p>
        </p:txBody>
      </p:sp>
      <p:sp>
        <p:nvSpPr>
          <p:cNvPr id="44036" name="Rectangle 3">
            <a:extLst>
              <a:ext uri="{FF2B5EF4-FFF2-40B4-BE49-F238E27FC236}">
                <a16:creationId xmlns:a16="http://schemas.microsoft.com/office/drawing/2014/main" id="{1E27A80A-E72C-E7DD-9061-EE77011228AF}"/>
              </a:ext>
            </a:extLst>
          </p:cNvPr>
          <p:cNvSpPr>
            <a:spLocks noChangeArrowheads="1"/>
          </p:cNvSpPr>
          <p:nvPr/>
        </p:nvSpPr>
        <p:spPr bwMode="auto">
          <a:xfrm>
            <a:off x="3894138" y="6024563"/>
            <a:ext cx="5222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600" b="1" dirty="0"/>
              <a:t>Supervisor Coaching Competency 5: Reframing and Shifting</a:t>
            </a:r>
          </a:p>
        </p:txBody>
      </p:sp>
      <p:pic>
        <p:nvPicPr>
          <p:cNvPr id="6" name="Audio 5">
            <a:extLst>
              <a:ext uri="{FF2B5EF4-FFF2-40B4-BE49-F238E27FC236}">
                <a16:creationId xmlns:a16="http://schemas.microsoft.com/office/drawing/2014/main" id="{BA97DDF0-9C10-F7D0-2EBC-5F68BE225AA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39136"/>
    </mc:Choice>
    <mc:Fallback xmlns="">
      <p:transition advTm="39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84031-4C3E-4B31-9C2C-30551FB29F40}"/>
              </a:ext>
            </a:extLst>
          </p:cNvPr>
          <p:cNvSpPr>
            <a:spLocks noGrp="1"/>
          </p:cNvSpPr>
          <p:nvPr>
            <p:ph idx="1"/>
          </p:nvPr>
        </p:nvSpPr>
        <p:spPr>
          <a:xfrm>
            <a:off x="1676400" y="1371600"/>
            <a:ext cx="4435475" cy="4724400"/>
          </a:xfrm>
        </p:spPr>
        <p:txBody>
          <a:bodyPr lIns="91440" tIns="45720" rIns="91440" bIns="45720" anchor="t">
            <a:normAutofit/>
          </a:bodyPr>
          <a:lstStyle/>
          <a:p>
            <a:pPr marL="191770" indent="-191770" defTabSz="256283" eaLnBrk="1" hangingPunct="1">
              <a:buFont typeface="Arial" panose="020B0604020202020204" pitchFamily="34" charset="0"/>
              <a:buChar char="•"/>
              <a:defRPr/>
            </a:pPr>
            <a:r>
              <a:rPr lang="en-US" sz="2000" dirty="0">
                <a:latin typeface="Arial"/>
                <a:cs typeface="Arial"/>
              </a:rPr>
              <a:t>Polarized thinking – good/bad; happy/unhappy; right/wrong; perfect/complete failure</a:t>
            </a:r>
          </a:p>
          <a:p>
            <a:pPr marL="191770" indent="-191770" defTabSz="256283" eaLnBrk="1" hangingPunct="1">
              <a:buFont typeface="Arial" panose="020B0604020202020204" pitchFamily="34" charset="0"/>
              <a:buChar char="•"/>
              <a:defRPr/>
            </a:pPr>
            <a:r>
              <a:rPr lang="en-US" sz="2000" dirty="0">
                <a:latin typeface="Arial"/>
                <a:cs typeface="Arial"/>
              </a:rPr>
              <a:t>Passive to active</a:t>
            </a:r>
          </a:p>
          <a:p>
            <a:pPr marL="191770" indent="-191770" defTabSz="256283" eaLnBrk="1" hangingPunct="1">
              <a:buFont typeface="Arial" panose="020B0604020202020204" pitchFamily="34" charset="0"/>
              <a:buChar char="•"/>
              <a:defRPr/>
            </a:pPr>
            <a:r>
              <a:rPr lang="en-US" sz="2000" dirty="0">
                <a:latin typeface="Arial"/>
                <a:cs typeface="Arial"/>
              </a:rPr>
              <a:t>Negative to positive feelings </a:t>
            </a:r>
          </a:p>
          <a:p>
            <a:pPr marL="191770" indent="-191770" defTabSz="256283" eaLnBrk="1" hangingPunct="1">
              <a:buFont typeface="Arial" panose="020B0604020202020204" pitchFamily="34" charset="0"/>
              <a:buChar char="•"/>
              <a:defRPr/>
            </a:pPr>
            <a:r>
              <a:rPr lang="en-US" sz="2000" dirty="0">
                <a:latin typeface="Arial"/>
                <a:cs typeface="Arial"/>
              </a:rPr>
              <a:t>Micro to macro views – macro to micro views</a:t>
            </a:r>
          </a:p>
          <a:p>
            <a:pPr marL="191770" indent="-191770" defTabSz="256283" eaLnBrk="1" hangingPunct="1">
              <a:buFont typeface="Arial" panose="020B0604020202020204" pitchFamily="34" charset="0"/>
              <a:buChar char="•"/>
              <a:defRPr/>
            </a:pPr>
            <a:r>
              <a:rPr lang="en-US" sz="2000" dirty="0">
                <a:latin typeface="Arial"/>
                <a:cs typeface="Arial"/>
              </a:rPr>
              <a:t>Past/current to future</a:t>
            </a:r>
          </a:p>
          <a:p>
            <a:pPr marL="191770" indent="-191770" defTabSz="256283" eaLnBrk="1" hangingPunct="1">
              <a:buFont typeface="Arial" panose="020B0604020202020204" pitchFamily="34" charset="0"/>
              <a:buChar char="•"/>
              <a:defRPr/>
            </a:pPr>
            <a:r>
              <a:rPr lang="en-US" sz="2000" dirty="0">
                <a:latin typeface="Arial"/>
                <a:cs typeface="Arial"/>
              </a:rPr>
              <a:t>Future to past/current</a:t>
            </a:r>
          </a:p>
          <a:p>
            <a:pPr marL="191770" indent="-191770" defTabSz="256283" eaLnBrk="1" hangingPunct="1">
              <a:buFont typeface="Arial" panose="020B0604020202020204" pitchFamily="34" charset="0"/>
              <a:buChar char="•"/>
              <a:defRPr/>
            </a:pPr>
            <a:r>
              <a:rPr lang="en-US" sz="2000" dirty="0">
                <a:latin typeface="Arial"/>
                <a:cs typeface="Arial"/>
              </a:rPr>
              <a:t>Others to oneself – oneself to others</a:t>
            </a:r>
          </a:p>
          <a:p>
            <a:pPr marL="191770" indent="-191770" defTabSz="256283" eaLnBrk="1" hangingPunct="1">
              <a:buFont typeface="Arial" panose="020B0604020202020204" pitchFamily="34" charset="0"/>
              <a:buChar char="•"/>
              <a:defRPr/>
            </a:pPr>
            <a:r>
              <a:rPr lang="en-US" sz="2000" dirty="0">
                <a:latin typeface="Arial"/>
                <a:cs typeface="Arial"/>
              </a:rPr>
              <a:t>Liability to an asset</a:t>
            </a:r>
          </a:p>
          <a:p>
            <a:pPr marL="191770" indent="-191770" defTabSz="256283" eaLnBrk="1" hangingPunct="1">
              <a:defRPr/>
            </a:pPr>
            <a:endParaRPr lang="en-US" sz="2000" dirty="0">
              <a:latin typeface="Arial"/>
              <a:cs typeface="Arial"/>
            </a:endParaRPr>
          </a:p>
        </p:txBody>
      </p:sp>
      <p:sp>
        <p:nvSpPr>
          <p:cNvPr id="4" name="Content Placeholder 3">
            <a:extLst>
              <a:ext uri="{FF2B5EF4-FFF2-40B4-BE49-F238E27FC236}">
                <a16:creationId xmlns:a16="http://schemas.microsoft.com/office/drawing/2014/main" id="{E916C664-1D4F-81F9-C88E-3D9EA72B61EB}"/>
              </a:ext>
            </a:extLst>
          </p:cNvPr>
          <p:cNvSpPr>
            <a:spLocks noGrp="1"/>
          </p:cNvSpPr>
          <p:nvPr>
            <p:ph type="body" sz="quarter" idx="11"/>
          </p:nvPr>
        </p:nvSpPr>
        <p:spPr>
          <a:xfrm>
            <a:off x="203200" y="76200"/>
            <a:ext cx="11887200" cy="1092200"/>
          </a:xfrm>
        </p:spPr>
        <p:txBody>
          <a:bodyPr vert="horz" wrap="square" lIns="91440" tIns="45720" rIns="91440" bIns="45720" numCol="1" anchor="t" anchorCtr="0" compatLnSpc="1">
            <a:prstTxWarp prst="textNoShape">
              <a:avLst/>
            </a:prstTxWarp>
            <a:normAutofit/>
          </a:bodyPr>
          <a:lstStyle/>
          <a:p>
            <a:pPr marL="0" indent="0" eaLnBrk="1" fontAlgn="base" hangingPunct="1">
              <a:spcAft>
                <a:spcPct val="0"/>
              </a:spcAft>
              <a:defRPr/>
            </a:pPr>
            <a:r>
              <a:rPr lang="en-US" altLang="en-US" sz="3300" dirty="0">
                <a:ln>
                  <a:noFill/>
                </a:ln>
                <a:solidFill>
                  <a:srgbClr val="003865"/>
                </a:solidFill>
                <a:latin typeface="Arial"/>
                <a:cs typeface="Arial"/>
              </a:rPr>
              <a:t>Reframing and Shifting</a:t>
            </a:r>
          </a:p>
        </p:txBody>
      </p:sp>
      <p:sp>
        <p:nvSpPr>
          <p:cNvPr id="46084" name="Rectangle 4">
            <a:extLst>
              <a:ext uri="{FF2B5EF4-FFF2-40B4-BE49-F238E27FC236}">
                <a16:creationId xmlns:a16="http://schemas.microsoft.com/office/drawing/2014/main" id="{BD6E72C5-A09C-7F22-7CBD-9B5D188C1DA3}"/>
              </a:ext>
            </a:extLst>
          </p:cNvPr>
          <p:cNvSpPr>
            <a:spLocks noChangeArrowheads="1"/>
          </p:cNvSpPr>
          <p:nvPr/>
        </p:nvSpPr>
        <p:spPr bwMode="auto">
          <a:xfrm>
            <a:off x="4373563" y="6149975"/>
            <a:ext cx="527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600" b="1" dirty="0"/>
              <a:t>Supervisor Coaching Competency 5:  Reframing and Shifting</a:t>
            </a:r>
          </a:p>
        </p:txBody>
      </p:sp>
      <p:sp>
        <p:nvSpPr>
          <p:cNvPr id="6" name="Content Placeholder 2">
            <a:extLst>
              <a:ext uri="{FF2B5EF4-FFF2-40B4-BE49-F238E27FC236}">
                <a16:creationId xmlns:a16="http://schemas.microsoft.com/office/drawing/2014/main" id="{C6A8C630-A7B2-A083-9350-DFB326305300}"/>
              </a:ext>
            </a:extLst>
          </p:cNvPr>
          <p:cNvSpPr txBox="1">
            <a:spLocks/>
          </p:cNvSpPr>
          <p:nvPr/>
        </p:nvSpPr>
        <p:spPr>
          <a:xfrm>
            <a:off x="6111875" y="1371600"/>
            <a:ext cx="4479925" cy="4724400"/>
          </a:xfrm>
          <a:prstGeom prst="rect">
            <a:avLst/>
          </a:prstGeom>
        </p:spPr>
        <p:txBody>
          <a:bodyPr lIns="91440" tIns="45720" rIns="91440" bIns="45720" anchor="t">
            <a:normAutofit/>
          </a:bodyPr>
          <a:lstStyle>
            <a:lvl1pPr marL="191989" indent="-191989" algn="l" defTabSz="256283" rtl="0" eaLnBrk="1" fontAlgn="base" hangingPunct="1">
              <a:spcBef>
                <a:spcPct val="20000"/>
              </a:spcBef>
              <a:spcAft>
                <a:spcPct val="0"/>
              </a:spcAft>
              <a:buFont typeface="Arial" panose="020B0604020202020204" pitchFamily="34" charset="0"/>
              <a:defRPr sz="2025" b="0" kern="1200" cap="none" spc="0">
                <a:ln w="0">
                  <a:noFill/>
                </a:ln>
                <a:solidFill>
                  <a:schemeClr val="tx1"/>
                </a:solidFill>
                <a:effectLst/>
                <a:latin typeface="+mn-lt"/>
                <a:ea typeface="+mn-ea"/>
                <a:cs typeface="+mn-cs"/>
              </a:defRPr>
            </a:lvl1pPr>
            <a:lvl2pPr marL="417017" indent="-159842" algn="l" defTabSz="256283" rtl="0" eaLnBrk="1" fontAlgn="base" hangingPunct="1">
              <a:spcBef>
                <a:spcPct val="20000"/>
              </a:spcBef>
              <a:spcAft>
                <a:spcPct val="0"/>
              </a:spcAft>
              <a:buFont typeface="Arial" panose="020B0604020202020204" pitchFamily="34" charset="0"/>
              <a:buChar char="–"/>
              <a:defRPr sz="1800" b="0" kern="1200" cap="none" spc="0">
                <a:ln w="0">
                  <a:noFill/>
                </a:ln>
                <a:solidFill>
                  <a:schemeClr val="tx1"/>
                </a:solidFill>
                <a:effectLst/>
                <a:latin typeface="+mn-lt"/>
                <a:ea typeface="+mn-ea"/>
                <a:cs typeface="+mn-cs"/>
              </a:defRPr>
            </a:lvl2pPr>
            <a:lvl3pPr marL="642045" indent="-127695" algn="l" defTabSz="256283" rtl="0" eaLnBrk="1" fontAlgn="base" hangingPunct="1">
              <a:spcBef>
                <a:spcPct val="20000"/>
              </a:spcBef>
              <a:spcAft>
                <a:spcPct val="0"/>
              </a:spcAft>
              <a:buFont typeface="Arial" panose="020B0604020202020204" pitchFamily="34" charset="0"/>
              <a:buChar char="•"/>
              <a:defRPr sz="1575" b="0" kern="1200" cap="none" spc="0">
                <a:ln w="0">
                  <a:noFill/>
                </a:ln>
                <a:solidFill>
                  <a:schemeClr val="tx1"/>
                </a:solidFill>
                <a:effectLst/>
                <a:latin typeface="+mn-lt"/>
                <a:ea typeface="+mn-ea"/>
                <a:cs typeface="+mn-cs"/>
              </a:defRPr>
            </a:lvl3pPr>
            <a:lvl4pPr marL="899220" indent="-127695" algn="l" defTabSz="256283" rtl="0" eaLnBrk="1" fontAlgn="base" hangingPunct="1">
              <a:spcBef>
                <a:spcPct val="20000"/>
              </a:spcBef>
              <a:spcAft>
                <a:spcPct val="0"/>
              </a:spcAft>
              <a:buFont typeface="Arial" panose="020B0604020202020204" pitchFamily="34" charset="0"/>
              <a:buChar char="–"/>
              <a:defRPr sz="1350" b="0" kern="1200" cap="none" spc="0">
                <a:ln w="0">
                  <a:noFill/>
                </a:ln>
                <a:solidFill>
                  <a:schemeClr val="tx1"/>
                </a:solidFill>
                <a:effectLst/>
                <a:latin typeface="+mn-lt"/>
                <a:ea typeface="+mn-ea"/>
                <a:cs typeface="+mn-cs"/>
              </a:defRPr>
            </a:lvl4pPr>
            <a:lvl5pPr marL="1156395" indent="-127695" algn="l" defTabSz="256283" rtl="0" eaLnBrk="1" fontAlgn="base" hangingPunct="1">
              <a:spcBef>
                <a:spcPct val="20000"/>
              </a:spcBef>
              <a:spcAft>
                <a:spcPct val="0"/>
              </a:spcAft>
              <a:buFont typeface="Arial" panose="020B0604020202020204" pitchFamily="34" charset="0"/>
              <a:buChar char="»"/>
              <a:defRPr sz="1350" b="0" kern="1200" cap="none" spc="0">
                <a:ln w="0">
                  <a:noFill/>
                </a:ln>
                <a:solidFill>
                  <a:schemeClr val="tx1"/>
                </a:solidFill>
                <a:effectLst/>
                <a:latin typeface="+mn-lt"/>
                <a:ea typeface="+mn-ea"/>
                <a:cs typeface="+mn-cs"/>
              </a:defRPr>
            </a:lvl5pPr>
            <a:lvl6pPr marL="1413830" indent="-128531" algn="l" defTabSz="257060" rtl="0" eaLnBrk="1" latinLnBrk="0" hangingPunct="1">
              <a:spcBef>
                <a:spcPct val="20000"/>
              </a:spcBef>
              <a:buFont typeface="Arial"/>
              <a:buChar char="•"/>
              <a:defRPr sz="1125" kern="1200">
                <a:solidFill>
                  <a:schemeClr val="tx1"/>
                </a:solidFill>
                <a:latin typeface="+mn-lt"/>
                <a:ea typeface="+mn-ea"/>
                <a:cs typeface="+mn-cs"/>
              </a:defRPr>
            </a:lvl6pPr>
            <a:lvl7pPr marL="1670890" indent="-128531" algn="l" defTabSz="257060" rtl="0" eaLnBrk="1" latinLnBrk="0" hangingPunct="1">
              <a:spcBef>
                <a:spcPct val="20000"/>
              </a:spcBef>
              <a:buFont typeface="Arial"/>
              <a:buChar char="•"/>
              <a:defRPr sz="1125" kern="1200">
                <a:solidFill>
                  <a:schemeClr val="tx1"/>
                </a:solidFill>
                <a:latin typeface="+mn-lt"/>
                <a:ea typeface="+mn-ea"/>
                <a:cs typeface="+mn-cs"/>
              </a:defRPr>
            </a:lvl7pPr>
            <a:lvl8pPr marL="1927949" indent="-128531" algn="l" defTabSz="257060" rtl="0" eaLnBrk="1" latinLnBrk="0" hangingPunct="1">
              <a:spcBef>
                <a:spcPct val="20000"/>
              </a:spcBef>
              <a:buFont typeface="Arial"/>
              <a:buChar char="•"/>
              <a:defRPr sz="1125" kern="1200">
                <a:solidFill>
                  <a:schemeClr val="tx1"/>
                </a:solidFill>
                <a:latin typeface="+mn-lt"/>
                <a:ea typeface="+mn-ea"/>
                <a:cs typeface="+mn-cs"/>
              </a:defRPr>
            </a:lvl8pPr>
            <a:lvl9pPr marL="2185008" indent="-128531" algn="l" defTabSz="257060" rtl="0" eaLnBrk="1" latinLnBrk="0" hangingPunct="1">
              <a:spcBef>
                <a:spcPct val="20000"/>
              </a:spcBef>
              <a:buFont typeface="Arial"/>
              <a:buChar char="•"/>
              <a:defRPr sz="1125" kern="1200">
                <a:solidFill>
                  <a:schemeClr val="tx1"/>
                </a:solidFill>
                <a:latin typeface="+mn-lt"/>
                <a:ea typeface="+mn-ea"/>
                <a:cs typeface="+mn-cs"/>
              </a:defRPr>
            </a:lvl9pPr>
          </a:lstStyle>
          <a:p>
            <a:pPr marL="191770" indent="-191770">
              <a:buFont typeface="Arial" panose="020B0604020202020204" pitchFamily="34" charset="0"/>
              <a:buChar char="•"/>
              <a:defRPr/>
            </a:pPr>
            <a:r>
              <a:rPr lang="en-US" sz="2000" dirty="0">
                <a:latin typeface="Arial"/>
                <a:cs typeface="Arial"/>
              </a:rPr>
              <a:t>Victimization to empowerment</a:t>
            </a:r>
          </a:p>
          <a:p>
            <a:pPr marL="191770" indent="-191770">
              <a:buFont typeface="Arial" panose="020B0604020202020204" pitchFamily="34" charset="0"/>
              <a:buChar char="•"/>
              <a:defRPr/>
            </a:pPr>
            <a:r>
              <a:rPr lang="en-US" sz="2000" dirty="0">
                <a:latin typeface="Arial"/>
                <a:cs typeface="Arial"/>
              </a:rPr>
              <a:t>Oneself to others – or “it’s all about me” to “what about we” </a:t>
            </a:r>
          </a:p>
          <a:p>
            <a:pPr marL="191770" indent="-191770">
              <a:buFont typeface="Arial" panose="020B0604020202020204" pitchFamily="34" charset="0"/>
              <a:buChar char="•"/>
              <a:defRPr/>
            </a:pPr>
            <a:r>
              <a:rPr lang="en-US" sz="2000" dirty="0">
                <a:latin typeface="Arial"/>
                <a:cs typeface="Arial"/>
              </a:rPr>
              <a:t>Feeling stuck to having options</a:t>
            </a:r>
          </a:p>
          <a:p>
            <a:pPr marL="191770" indent="-191770">
              <a:buFont typeface="Arial" panose="020B0604020202020204" pitchFamily="34" charset="0"/>
              <a:buChar char="•"/>
              <a:defRPr/>
            </a:pPr>
            <a:r>
              <a:rPr lang="en-US" sz="2000" dirty="0">
                <a:latin typeface="Arial"/>
                <a:cs typeface="Arial"/>
              </a:rPr>
              <a:t>Uncertain to understanding </a:t>
            </a:r>
          </a:p>
          <a:p>
            <a:pPr marL="191770" indent="-191770">
              <a:buFont typeface="Arial" panose="020B0604020202020204" pitchFamily="34" charset="0"/>
              <a:buChar char="•"/>
              <a:defRPr/>
            </a:pPr>
            <a:r>
              <a:rPr lang="en-US" sz="2000" dirty="0">
                <a:latin typeface="Arial"/>
                <a:cs typeface="Arial"/>
              </a:rPr>
              <a:t>Unaware to aware</a:t>
            </a:r>
          </a:p>
          <a:p>
            <a:pPr marL="191770" indent="-191770">
              <a:buFont typeface="Arial" panose="020B0604020202020204" pitchFamily="34" charset="0"/>
              <a:buChar char="•"/>
              <a:defRPr/>
            </a:pPr>
            <a:r>
              <a:rPr lang="en-US" sz="2000" dirty="0">
                <a:latin typeface="Arial"/>
                <a:cs typeface="Arial"/>
              </a:rPr>
              <a:t>Not knowing to examining data </a:t>
            </a:r>
          </a:p>
          <a:p>
            <a:pPr marL="191770" indent="-191770">
              <a:buFont typeface="Arial" panose="020B0604020202020204" pitchFamily="34" charset="0"/>
              <a:buChar char="•"/>
              <a:defRPr/>
            </a:pPr>
            <a:r>
              <a:rPr lang="en-US" sz="2000" dirty="0">
                <a:latin typeface="Arial"/>
                <a:cs typeface="Arial"/>
              </a:rPr>
              <a:t>Blaming to taking ownership</a:t>
            </a:r>
          </a:p>
          <a:p>
            <a:pPr marL="191770" indent="-191770">
              <a:defRPr/>
            </a:pPr>
            <a:endParaRPr lang="en-US" sz="2000" dirty="0">
              <a:latin typeface="Arial"/>
              <a:cs typeface="Arial"/>
            </a:endParaRPr>
          </a:p>
        </p:txBody>
      </p:sp>
      <p:pic>
        <p:nvPicPr>
          <p:cNvPr id="7" name="Audio 6">
            <a:extLst>
              <a:ext uri="{FF2B5EF4-FFF2-40B4-BE49-F238E27FC236}">
                <a16:creationId xmlns:a16="http://schemas.microsoft.com/office/drawing/2014/main" id="{B353391E-6F0F-2232-6A32-71AAD3FE114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21098"/>
    </mc:Choice>
    <mc:Fallback xmlns="">
      <p:transition advTm="210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8A11FDA-0405-71F3-6F03-586A8B825669}"/>
              </a:ext>
            </a:extLst>
          </p:cNvPr>
          <p:cNvGraphicFramePr>
            <a:graphicFrameLocks noGrp="1"/>
          </p:cNvGraphicFramePr>
          <p:nvPr>
            <p:ph idx="1"/>
          </p:nvPr>
        </p:nvGraphicFramePr>
        <p:xfrm>
          <a:off x="2296324" y="1310640"/>
          <a:ext cx="7990676" cy="45872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 Placeholder 2">
            <a:extLst>
              <a:ext uri="{FF2B5EF4-FFF2-40B4-BE49-F238E27FC236}">
                <a16:creationId xmlns:a16="http://schemas.microsoft.com/office/drawing/2014/main" id="{FF5FE155-F06C-C3CC-EE52-A4DB4A7D8324}"/>
              </a:ext>
            </a:extLst>
          </p:cNvPr>
          <p:cNvSpPr>
            <a:spLocks noGrp="1"/>
          </p:cNvSpPr>
          <p:nvPr>
            <p:ph type="body" sz="quarter" idx="11"/>
          </p:nvPr>
        </p:nvSpPr>
        <p:spPr>
          <a:xfrm>
            <a:off x="203200" y="76200"/>
            <a:ext cx="11887200" cy="1092200"/>
          </a:xfrm>
        </p:spPr>
        <p:txBody>
          <a:bodyPr vert="horz" wrap="square" lIns="91440" tIns="45720" rIns="91440" bIns="45720" numCol="1" anchor="t" anchorCtr="0" compatLnSpc="1">
            <a:prstTxWarp prst="textNoShape">
              <a:avLst/>
            </a:prstTxWarp>
          </a:bodyPr>
          <a:lstStyle/>
          <a:p>
            <a:pPr marL="0" indent="0" eaLnBrk="1" fontAlgn="base" hangingPunct="1">
              <a:spcAft>
                <a:spcPct val="0"/>
              </a:spcAft>
              <a:defRPr/>
            </a:pPr>
            <a:r>
              <a:rPr lang="en-US" altLang="en-US" sz="3300" dirty="0">
                <a:ln>
                  <a:noFill/>
                </a:ln>
                <a:solidFill>
                  <a:srgbClr val="003865"/>
                </a:solidFill>
                <a:latin typeface="Arial"/>
                <a:cs typeface="Arial"/>
              </a:rPr>
              <a:t>Branching Scenarios</a:t>
            </a:r>
          </a:p>
        </p:txBody>
      </p:sp>
      <p:sp>
        <p:nvSpPr>
          <p:cNvPr id="48132" name="Rectangle 4">
            <a:extLst>
              <a:ext uri="{FF2B5EF4-FFF2-40B4-BE49-F238E27FC236}">
                <a16:creationId xmlns:a16="http://schemas.microsoft.com/office/drawing/2014/main" id="{32F41FF6-FE66-BF08-DE40-4A4092052A1C}"/>
              </a:ext>
            </a:extLst>
          </p:cNvPr>
          <p:cNvSpPr>
            <a:spLocks noChangeArrowheads="1"/>
          </p:cNvSpPr>
          <p:nvPr/>
        </p:nvSpPr>
        <p:spPr bwMode="auto">
          <a:xfrm>
            <a:off x="4449763" y="6299200"/>
            <a:ext cx="5222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600" b="1" dirty="0"/>
              <a:t>Supervisor Coaching Competency 5: Reframing and Shifting</a:t>
            </a:r>
          </a:p>
        </p:txBody>
      </p:sp>
      <p:pic>
        <p:nvPicPr>
          <p:cNvPr id="6" name="Audio 5">
            <a:extLst>
              <a:ext uri="{FF2B5EF4-FFF2-40B4-BE49-F238E27FC236}">
                <a16:creationId xmlns:a16="http://schemas.microsoft.com/office/drawing/2014/main" id="{6AA9D3FA-3A5A-95D3-8536-F781741B3BCA}"/>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226800" y="5892800"/>
            <a:ext cx="812800" cy="812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18837"/>
    </mc:Choice>
    <mc:Fallback xmlns="">
      <p:transition advTm="18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FE24-0DEF-7A5A-9D96-3091FFEF5E87}"/>
              </a:ext>
            </a:extLst>
          </p:cNvPr>
          <p:cNvSpPr>
            <a:spLocks noGrp="1"/>
          </p:cNvSpPr>
          <p:nvPr>
            <p:ph type="body" sz="quarter" idx="11"/>
          </p:nvPr>
        </p:nvSpPr>
        <p:spPr>
          <a:xfrm>
            <a:off x="203200" y="76200"/>
            <a:ext cx="11887200" cy="1092200"/>
          </a:xfrm>
        </p:spPr>
        <p:txBody>
          <a:bodyPr vert="horz" wrap="square" lIns="91440" tIns="45720" rIns="91440" bIns="45720" numCol="1" anchor="t" anchorCtr="0" compatLnSpc="1">
            <a:prstTxWarp prst="textNoShape">
              <a:avLst/>
            </a:prstTxWarp>
          </a:bodyPr>
          <a:lstStyle/>
          <a:p>
            <a:pPr marL="0" indent="0" eaLnBrk="1" fontAlgn="base" hangingPunct="1">
              <a:spcAft>
                <a:spcPct val="0"/>
              </a:spcAft>
              <a:defRPr/>
            </a:pPr>
            <a:r>
              <a:rPr lang="en-US" altLang="en-US" sz="3300" dirty="0">
                <a:ln>
                  <a:noFill/>
                </a:ln>
                <a:solidFill>
                  <a:srgbClr val="003865"/>
                </a:solidFill>
                <a:latin typeface="Arial"/>
                <a:cs typeface="Arial"/>
              </a:rPr>
              <a:t>Field Supervisor Observation Protocol </a:t>
            </a:r>
            <a:endParaRPr lang="en-US" altLang="en-US" sz="3300" dirty="0">
              <a:ln>
                <a:noFill/>
              </a:ln>
              <a:solidFill>
                <a:srgbClr val="003865"/>
              </a:solidFill>
              <a:ea typeface="Calibri"/>
              <a:cs typeface="Calibri"/>
            </a:endParaRPr>
          </a:p>
        </p:txBody>
      </p:sp>
      <p:graphicFrame>
        <p:nvGraphicFramePr>
          <p:cNvPr id="9" name="Content Placeholder 3">
            <a:extLst>
              <a:ext uri="{FF2B5EF4-FFF2-40B4-BE49-F238E27FC236}">
                <a16:creationId xmlns:a16="http://schemas.microsoft.com/office/drawing/2014/main" id="{0B417C21-4056-E1F2-549D-D1B2B902AC36}"/>
              </a:ext>
            </a:extLst>
          </p:cNvPr>
          <p:cNvGraphicFramePr>
            <a:graphicFrameLocks noGrp="1"/>
          </p:cNvGraphicFramePr>
          <p:nvPr>
            <p:ph idx="1"/>
            <p:extLst>
              <p:ext uri="{D42A27DB-BD31-4B8C-83A1-F6EECF244321}">
                <p14:modId xmlns:p14="http://schemas.microsoft.com/office/powerpoint/2010/main" val="4135129383"/>
              </p:ext>
            </p:extLst>
          </p:nvPr>
        </p:nvGraphicFramePr>
        <p:xfrm>
          <a:off x="1818964" y="1043567"/>
          <a:ext cx="8549640" cy="4724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a:extLst>
              <a:ext uri="{FF2B5EF4-FFF2-40B4-BE49-F238E27FC236}">
                <a16:creationId xmlns:a16="http://schemas.microsoft.com/office/drawing/2014/main" id="{47920C7D-30D8-111E-4427-BEE797AE378D}"/>
              </a:ext>
            </a:extLst>
          </p:cNvPr>
          <p:cNvSpPr txBox="1"/>
          <p:nvPr/>
        </p:nvSpPr>
        <p:spPr>
          <a:xfrm>
            <a:off x="1742670" y="1260812"/>
            <a:ext cx="9236615" cy="400110"/>
          </a:xfrm>
          <a:prstGeom prst="rect">
            <a:avLst/>
          </a:prstGeom>
          <a:noFill/>
        </p:spPr>
        <p:txBody>
          <a:bodyPr wrap="square" lIns="91440" tIns="45720" rIns="91440" bIns="45720" anchor="t">
            <a:spAutoFit/>
          </a:bodyPr>
          <a:lstStyle/>
          <a:p>
            <a:pPr defTabSz="457200" eaLnBrk="1" fontAlgn="auto" hangingPunct="1">
              <a:spcBef>
                <a:spcPts val="0"/>
              </a:spcBef>
              <a:spcAft>
                <a:spcPts val="0"/>
              </a:spcAft>
              <a:defRPr/>
            </a:pPr>
            <a:r>
              <a:rPr lang="en-US" sz="2000" b="1" dirty="0">
                <a:solidFill>
                  <a:srgbClr val="1F497D"/>
                </a:solidFill>
                <a:latin typeface="Calibri"/>
                <a:ea typeface="+mn-ea"/>
              </a:rPr>
              <a:t>    </a:t>
            </a:r>
            <a:r>
              <a:rPr lang="en-US" sz="2000" b="1" dirty="0">
                <a:solidFill>
                  <a:srgbClr val="1F497D"/>
                </a:solidFill>
                <a:latin typeface="Arial"/>
                <a:ea typeface="+mn-ea"/>
                <a:cs typeface="Arial"/>
              </a:rPr>
              <a:t> Pre-Conference 		             Observation 			    Post-Conference </a:t>
            </a:r>
          </a:p>
        </p:txBody>
      </p:sp>
      <p:cxnSp>
        <p:nvCxnSpPr>
          <p:cNvPr id="11" name="Straight Arrow Connector 10">
            <a:extLst>
              <a:ext uri="{FF2B5EF4-FFF2-40B4-BE49-F238E27FC236}">
                <a16:creationId xmlns:a16="http://schemas.microsoft.com/office/drawing/2014/main" id="{E6284644-5B14-DFD3-C31C-087371FB82B7}"/>
              </a:ext>
            </a:extLst>
          </p:cNvPr>
          <p:cNvCxnSpPr/>
          <p:nvPr/>
        </p:nvCxnSpPr>
        <p:spPr>
          <a:xfrm flipV="1">
            <a:off x="2025650" y="5534025"/>
            <a:ext cx="8505825" cy="2540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12" name="Rounded Rectangle 11">
            <a:extLst>
              <a:ext uri="{FF2B5EF4-FFF2-40B4-BE49-F238E27FC236}">
                <a16:creationId xmlns:a16="http://schemas.microsoft.com/office/drawing/2014/main" id="{316070EF-FC24-B3DE-1041-829244CAF08D}"/>
              </a:ext>
            </a:extLst>
          </p:cNvPr>
          <p:cNvSpPr/>
          <p:nvPr/>
        </p:nvSpPr>
        <p:spPr>
          <a:xfrm>
            <a:off x="3957638" y="5349875"/>
            <a:ext cx="4641850" cy="419100"/>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anchor="ctr"/>
          <a:lstStyle/>
          <a:p>
            <a:pPr algn="ctr" defTabSz="457200" eaLnBrk="1" fontAlgn="auto" hangingPunct="1">
              <a:spcBef>
                <a:spcPts val="0"/>
              </a:spcBef>
              <a:spcAft>
                <a:spcPts val="0"/>
              </a:spcAft>
              <a:defRPr/>
            </a:pPr>
            <a:r>
              <a:rPr lang="en-US" sz="1200" b="1" dirty="0">
                <a:solidFill>
                  <a:srgbClr val="1F497D"/>
                </a:solidFill>
                <a:latin typeface="Arial"/>
                <a:cs typeface="Arial"/>
              </a:rPr>
              <a:t>Standards-Based       Evidence-Based       Inquiry-Based</a:t>
            </a:r>
          </a:p>
        </p:txBody>
      </p:sp>
      <p:pic>
        <p:nvPicPr>
          <p:cNvPr id="5" name="Audio 4">
            <a:extLst>
              <a:ext uri="{FF2B5EF4-FFF2-40B4-BE49-F238E27FC236}">
                <a16:creationId xmlns:a16="http://schemas.microsoft.com/office/drawing/2014/main" id="{A688848A-01B9-F2F2-73F2-ECDC6DC23789}"/>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226800" y="5892800"/>
            <a:ext cx="812800" cy="812800"/>
          </a:xfrm>
          <a:prstGeom prst="rect">
            <a:avLst/>
          </a:prstGeom>
        </p:spPr>
      </p:pic>
    </p:spTree>
    <p:custDataLst>
      <p:tags r:id="rId1"/>
    </p:custDataLst>
  </p:cSld>
  <p:clrMapOvr>
    <a:masterClrMapping/>
  </p:clrMapOvr>
  <p:transition advTm="530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6EA9183-64E3-B610-F8B6-6A6FC4029D56}"/>
              </a:ext>
            </a:extLst>
          </p:cNvPr>
          <p:cNvSpPr>
            <a:spLocks noGrp="1"/>
          </p:cNvSpPr>
          <p:nvPr>
            <p:ph type="title"/>
          </p:nvPr>
        </p:nvSpPr>
        <p:spPr/>
        <p:txBody>
          <a:bodyPr>
            <a:normAutofit fontScale="90000"/>
          </a:bodyPr>
          <a:lstStyle/>
          <a:p>
            <a:pPr algn="ctr"/>
            <a:r>
              <a:rPr lang="en-US" altLang="en-US" b="1" dirty="0">
                <a:solidFill>
                  <a:srgbClr val="003865"/>
                </a:solidFill>
                <a:latin typeface="Arial"/>
                <a:cs typeface="Arial"/>
              </a:rPr>
              <a:t>Code of Ethics and Standard Practices for Texas Educators</a:t>
            </a:r>
            <a:br>
              <a:rPr lang="en-US" altLang="en-US" dirty="0">
                <a:solidFill>
                  <a:srgbClr val="003865"/>
                </a:solidFill>
                <a:latin typeface="Arial"/>
              </a:rPr>
            </a:br>
            <a:endParaRPr lang="en-US" altLang="en-US" dirty="0">
              <a:solidFill>
                <a:srgbClr val="003865"/>
              </a:solidFill>
              <a:latin typeface="Arial"/>
              <a:cs typeface="Arial"/>
            </a:endParaRPr>
          </a:p>
        </p:txBody>
      </p:sp>
      <p:sp>
        <p:nvSpPr>
          <p:cNvPr id="53251" name="Content Placeholder 2">
            <a:extLst>
              <a:ext uri="{FF2B5EF4-FFF2-40B4-BE49-F238E27FC236}">
                <a16:creationId xmlns:a16="http://schemas.microsoft.com/office/drawing/2014/main" id="{EF6DA618-3118-C656-9AE6-62CDC4E5C9E0}"/>
              </a:ext>
            </a:extLst>
          </p:cNvPr>
          <p:cNvSpPr>
            <a:spLocks noGrp="1"/>
          </p:cNvSpPr>
          <p:nvPr>
            <p:ph idx="1"/>
          </p:nvPr>
        </p:nvSpPr>
        <p:spPr>
          <a:xfrm>
            <a:off x="1194816" y="1705039"/>
            <a:ext cx="7363968" cy="4737100"/>
          </a:xfrm>
        </p:spPr>
        <p:txBody>
          <a:bodyPr vert="horz" lIns="91440" tIns="45720" rIns="91440" bIns="45720" rtlCol="0" anchor="t">
            <a:normAutofit/>
          </a:bodyPr>
          <a:lstStyle/>
          <a:p>
            <a:pPr marL="0" indent="0" algn="ctr">
              <a:buFont typeface="Arial" panose="020B0604020202020204" pitchFamily="34" charset="0"/>
              <a:buNone/>
            </a:pPr>
            <a:endParaRPr lang="en-US" altLang="en-US" dirty="0">
              <a:latin typeface="Arial"/>
              <a:cs typeface="Arial"/>
            </a:endParaRPr>
          </a:p>
          <a:p>
            <a:pPr marL="0" indent="0" algn="ctr">
              <a:buFont typeface="Arial" panose="020B0604020202020204" pitchFamily="34" charset="0"/>
              <a:buNone/>
            </a:pPr>
            <a:endParaRPr lang="en-US" altLang="en-US" dirty="0">
              <a:latin typeface="Arial"/>
              <a:cs typeface="Arial"/>
            </a:endParaRPr>
          </a:p>
          <a:p>
            <a:pPr marL="0" indent="0" algn="ctr">
              <a:buFont typeface="Arial" panose="020B0604020202020204" pitchFamily="34" charset="0"/>
              <a:buNone/>
            </a:pPr>
            <a:r>
              <a:rPr lang="en-US" altLang="en-US" dirty="0">
                <a:latin typeface="Arial"/>
                <a:cs typeface="Arial"/>
              </a:rPr>
              <a:t>Please locate the Enforceable Standards of the Educators’ Code of Ethics as listed in the Texas Administrative Code and review at this time: </a:t>
            </a:r>
            <a:r>
              <a:rPr lang="en-US" altLang="en-US" dirty="0">
                <a:solidFill>
                  <a:srgbClr val="F58025"/>
                </a:solidFill>
                <a:latin typeface="Arial"/>
                <a:cs typeface="Arial"/>
                <a:hlinkClick r:id="rId5">
                  <a:extLst>
                    <a:ext uri="{A12FA001-AC4F-418D-AE19-62706E023703}">
                      <ahyp:hlinkClr xmlns:ahyp="http://schemas.microsoft.com/office/drawing/2018/hyperlinkcolor" val="tx"/>
                    </a:ext>
                  </a:extLst>
                </a:hlinkClick>
              </a:rPr>
              <a:t>Educators' Code of Ethics</a:t>
            </a:r>
          </a:p>
          <a:p>
            <a:pPr marL="0" indent="0">
              <a:buFont typeface="Arial" panose="020B0604020202020204" pitchFamily="34" charset="0"/>
              <a:buNone/>
            </a:pPr>
            <a:endParaRPr lang="en-US" altLang="en-US" dirty="0">
              <a:latin typeface="Arial"/>
              <a:cs typeface="Arial"/>
            </a:endParaRPr>
          </a:p>
          <a:p>
            <a:pPr marL="0" indent="0">
              <a:buFont typeface="Arial" panose="020B0604020202020204" pitchFamily="34" charset="0"/>
              <a:buNone/>
            </a:pPr>
            <a:endParaRPr lang="en-US" altLang="en-US" dirty="0">
              <a:latin typeface="Arial"/>
              <a:cs typeface="Arial"/>
            </a:endParaRPr>
          </a:p>
          <a:p>
            <a:pPr marL="0" indent="0">
              <a:buFont typeface="Arial" panose="020B0604020202020204" pitchFamily="34" charset="0"/>
              <a:buNone/>
            </a:pPr>
            <a:r>
              <a:rPr lang="en-US" altLang="en-US" dirty="0">
                <a:latin typeface="Arial"/>
                <a:cs typeface="Arial"/>
              </a:rPr>
              <a:t>    </a:t>
            </a:r>
          </a:p>
        </p:txBody>
      </p:sp>
      <p:pic>
        <p:nvPicPr>
          <p:cNvPr id="4" name="Audio 3">
            <a:extLst>
              <a:ext uri="{FF2B5EF4-FFF2-40B4-BE49-F238E27FC236}">
                <a16:creationId xmlns:a16="http://schemas.microsoft.com/office/drawing/2014/main" id="{D6E6C2CB-94EC-93E5-2952-2825485C960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957"/>
    </mc:Choice>
    <mc:Fallback xmlns="">
      <p:transition spd="slow" advTm="19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1ADBCF21-F657-2B36-B7EA-47106DB68ED9}"/>
              </a:ext>
            </a:extLst>
          </p:cNvPr>
          <p:cNvSpPr>
            <a:spLocks noGrp="1"/>
          </p:cNvSpPr>
          <p:nvPr>
            <p:ph type="title"/>
          </p:nvPr>
        </p:nvSpPr>
        <p:spPr>
          <a:xfrm>
            <a:off x="320718" y="252984"/>
            <a:ext cx="8997018" cy="1320800"/>
          </a:xfrm>
        </p:spPr>
        <p:txBody>
          <a:bodyPr/>
          <a:lstStyle/>
          <a:p>
            <a:pPr algn="ctr"/>
            <a:r>
              <a:rPr lang="en-US" altLang="en-US" b="1" dirty="0">
                <a:solidFill>
                  <a:srgbClr val="003865"/>
                </a:solidFill>
                <a:latin typeface="Arial"/>
                <a:cs typeface="Arial"/>
              </a:rPr>
              <a:t>Statement of Site Supervisor Agreement</a:t>
            </a:r>
          </a:p>
        </p:txBody>
      </p:sp>
      <p:sp>
        <p:nvSpPr>
          <p:cNvPr id="22531" name="Content Placeholder 2">
            <a:extLst>
              <a:ext uri="{FF2B5EF4-FFF2-40B4-BE49-F238E27FC236}">
                <a16:creationId xmlns:a16="http://schemas.microsoft.com/office/drawing/2014/main" id="{E748C926-B749-46DA-6B22-A7B9E21C7BC9}"/>
              </a:ext>
            </a:extLst>
          </p:cNvPr>
          <p:cNvSpPr>
            <a:spLocks noGrp="1"/>
          </p:cNvSpPr>
          <p:nvPr>
            <p:ph idx="1"/>
          </p:nvPr>
        </p:nvSpPr>
        <p:spPr>
          <a:xfrm>
            <a:off x="238422" y="1392493"/>
            <a:ext cx="9426786" cy="5748971"/>
          </a:xfrm>
        </p:spPr>
        <p:txBody>
          <a:bodyPr vert="horz" lIns="91440" tIns="45720" rIns="91440" bIns="45720" rtlCol="0" anchor="t">
            <a:normAutofit/>
          </a:bodyPr>
          <a:lstStyle/>
          <a:p>
            <a:pPr>
              <a:defRPr/>
            </a:pPr>
            <a:r>
              <a:rPr lang="en-US" altLang="en-US" dirty="0">
                <a:latin typeface="Arial"/>
                <a:cs typeface="Arial"/>
              </a:rPr>
              <a:t>This information reflects the statement located at the bottom right of the Site Supervisor Agreement form that you and your candidate will sign:</a:t>
            </a:r>
          </a:p>
          <a:p>
            <a:pPr>
              <a:defRPr/>
            </a:pPr>
            <a:r>
              <a:rPr lang="en-US" altLang="en-US" dirty="0">
                <a:latin typeface="Arial"/>
                <a:cs typeface="Arial"/>
              </a:rPr>
              <a:t>I agree to mentor professionally the above named administrative candidate in the University of Texas at Arlington AO administrative practicum program. </a:t>
            </a:r>
            <a:r>
              <a:rPr lang="en-US" altLang="en-US" dirty="0">
                <a:highlight>
                  <a:srgbClr val="FFFF00"/>
                </a:highlight>
                <a:latin typeface="Arial"/>
                <a:cs typeface="Arial"/>
              </a:rPr>
              <a:t>I agree to provide my TEA ID number to the program.  </a:t>
            </a:r>
            <a:r>
              <a:rPr lang="en-US" altLang="en-US" dirty="0">
                <a:latin typeface="Arial"/>
                <a:cs typeface="Arial"/>
              </a:rPr>
              <a:t>I will provide appropriate field-based guidance, assistance, support, and supervision of the candidate’</a:t>
            </a:r>
            <a:r>
              <a:rPr lang="en-US" altLang="ja-JP" dirty="0">
                <a:latin typeface="Arial"/>
                <a:ea typeface="メイリオ"/>
                <a:cs typeface="Arial"/>
              </a:rPr>
              <a:t>s activities. I will add summary comments to the Practicum/Visit/Observation Reports prepared by the candidate and acknowledged by the Field Supervisor at three times during the practicum period, once for each observation.</a:t>
            </a:r>
          </a:p>
          <a:p>
            <a:pPr>
              <a:defRPr/>
            </a:pPr>
            <a:r>
              <a:rPr lang="en-US" altLang="en-US" dirty="0">
                <a:latin typeface="Arial"/>
                <a:cs typeface="Arial"/>
              </a:rPr>
              <a:t>I have completed the program’</a:t>
            </a:r>
            <a:r>
              <a:rPr lang="en-US" altLang="ja-JP" dirty="0">
                <a:latin typeface="Arial"/>
                <a:ea typeface="メイリオ"/>
                <a:cs typeface="Arial"/>
              </a:rPr>
              <a:t>s required training and agree to follow the Texas Educator’s Code of Ethics. I have at least 3 years of experience in the principalship; have been collaboratively assigned by campus/district administration and the UTA principal program; am certified as a principal; am an accomplished educator as shown by student learning and will report the candidate’s progress to the field supervisor.</a:t>
            </a:r>
            <a:endParaRPr lang="en-US" altLang="en-US" dirty="0">
              <a:latin typeface="Arial"/>
              <a:ea typeface="メイリオ"/>
              <a:cs typeface="Arial"/>
            </a:endParaRPr>
          </a:p>
          <a:p>
            <a:pPr>
              <a:defRPr/>
            </a:pPr>
            <a:endParaRPr lang="en-US" altLang="en-US" dirty="0">
              <a:latin typeface="Arial"/>
              <a:cs typeface="Arial"/>
            </a:endParaRPr>
          </a:p>
        </p:txBody>
      </p:sp>
      <p:pic>
        <p:nvPicPr>
          <p:cNvPr id="4" name="Audio 3">
            <a:extLst>
              <a:ext uri="{FF2B5EF4-FFF2-40B4-BE49-F238E27FC236}">
                <a16:creationId xmlns:a16="http://schemas.microsoft.com/office/drawing/2014/main" id="{2ECB711A-0107-E0ED-269B-4914A9D27D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4128"/>
    </mc:Choice>
    <mc:Fallback xmlns="">
      <p:transition spd="slow" advTm="84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B4D7551-B661-FB61-B9A0-EC382B58FDAC}"/>
              </a:ext>
            </a:extLst>
          </p:cNvPr>
          <p:cNvSpPr>
            <a:spLocks noGrp="1"/>
          </p:cNvSpPr>
          <p:nvPr>
            <p:ph type="title"/>
          </p:nvPr>
        </p:nvSpPr>
        <p:spPr/>
        <p:txBody>
          <a:bodyPr/>
          <a:lstStyle/>
          <a:p>
            <a:pPr algn="ctr"/>
            <a:r>
              <a:rPr lang="en-US" altLang="en-US" b="1" dirty="0">
                <a:solidFill>
                  <a:srgbClr val="003865"/>
                </a:solidFill>
                <a:latin typeface="Arial"/>
                <a:cs typeface="Arial"/>
              </a:rPr>
              <a:t>Foundational Information</a:t>
            </a:r>
          </a:p>
        </p:txBody>
      </p:sp>
      <p:sp>
        <p:nvSpPr>
          <p:cNvPr id="27651" name="Content Placeholder 2">
            <a:extLst>
              <a:ext uri="{FF2B5EF4-FFF2-40B4-BE49-F238E27FC236}">
                <a16:creationId xmlns:a16="http://schemas.microsoft.com/office/drawing/2014/main" id="{F3C72C79-9325-40F1-24DA-A375509FF37F}"/>
              </a:ext>
            </a:extLst>
          </p:cNvPr>
          <p:cNvSpPr>
            <a:spLocks noGrp="1"/>
          </p:cNvSpPr>
          <p:nvPr>
            <p:ph idx="1"/>
          </p:nvPr>
        </p:nvSpPr>
        <p:spPr/>
        <p:txBody>
          <a:bodyPr vert="horz" lIns="91440" tIns="45720" rIns="91440" bIns="45720" rtlCol="0" anchor="t">
            <a:normAutofit/>
          </a:bodyPr>
          <a:lstStyle/>
          <a:p>
            <a:r>
              <a:rPr lang="en-US" altLang="en-US" sz="2400" dirty="0">
                <a:latin typeface="Arial"/>
                <a:cs typeface="Arial"/>
              </a:rPr>
              <a:t>The next few slides offer definitions, clarifications, and guidance from the Texas Education Agency.</a:t>
            </a:r>
            <a:endParaRPr lang="en-US" dirty="0">
              <a:latin typeface="Arial"/>
              <a:cs typeface="Arial"/>
            </a:endParaRPr>
          </a:p>
          <a:p>
            <a:r>
              <a:rPr lang="en-US" altLang="en-US" sz="2400" dirty="0">
                <a:latin typeface="Arial"/>
                <a:cs typeface="Arial"/>
              </a:rPr>
              <a:t>Any questions can be directed to UTA personnel. Contact information is found at the end of the training. </a:t>
            </a:r>
          </a:p>
        </p:txBody>
      </p:sp>
      <p:pic>
        <p:nvPicPr>
          <p:cNvPr id="12" name="Audio 11">
            <a:extLst>
              <a:ext uri="{FF2B5EF4-FFF2-40B4-BE49-F238E27FC236}">
                <a16:creationId xmlns:a16="http://schemas.microsoft.com/office/drawing/2014/main" id="{9EF6E05D-CCFF-7245-6EE7-ECFB35AE5AF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426"/>
    </mc:Choice>
    <mc:Fallback xmlns="">
      <p:transition spd="slow" advTm="164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E8BAE085-E9FD-6445-D662-B8D3FF1CD6F0}"/>
              </a:ext>
            </a:extLst>
          </p:cNvPr>
          <p:cNvSpPr>
            <a:spLocks noGrp="1"/>
          </p:cNvSpPr>
          <p:nvPr>
            <p:ph type="title"/>
          </p:nvPr>
        </p:nvSpPr>
        <p:spPr/>
        <p:txBody>
          <a:bodyPr/>
          <a:lstStyle/>
          <a:p>
            <a:pPr algn="ctr" eaLnBrk="1" hangingPunct="1"/>
            <a:r>
              <a:rPr lang="en-US" altLang="en-US" b="1" dirty="0">
                <a:solidFill>
                  <a:srgbClr val="003865"/>
                </a:solidFill>
                <a:latin typeface="Arial"/>
                <a:cs typeface="Arial"/>
              </a:rPr>
              <a:t>Contacts</a:t>
            </a:r>
          </a:p>
        </p:txBody>
      </p:sp>
      <p:sp>
        <p:nvSpPr>
          <p:cNvPr id="56323" name="Content Placeholder 2">
            <a:extLst>
              <a:ext uri="{FF2B5EF4-FFF2-40B4-BE49-F238E27FC236}">
                <a16:creationId xmlns:a16="http://schemas.microsoft.com/office/drawing/2014/main" id="{2395C425-A19F-2F84-8D1A-2C618E3EC13A}"/>
              </a:ext>
            </a:extLst>
          </p:cNvPr>
          <p:cNvSpPr>
            <a:spLocks noGrp="1"/>
          </p:cNvSpPr>
          <p:nvPr>
            <p:ph idx="1"/>
          </p:nvPr>
        </p:nvSpPr>
        <p:spPr>
          <a:xfrm>
            <a:off x="1171110" y="1692656"/>
            <a:ext cx="8596668" cy="3880773"/>
          </a:xfrm>
        </p:spPr>
        <p:txBody>
          <a:bodyPr vert="horz" lIns="91440" tIns="45720" rIns="91440" bIns="45720" rtlCol="0" anchor="t">
            <a:normAutofit/>
          </a:bodyPr>
          <a:lstStyle/>
          <a:p>
            <a:pPr marL="0" indent="0" eaLnBrk="1" hangingPunct="1">
              <a:buNone/>
              <a:defRPr/>
            </a:pPr>
            <a:r>
              <a:rPr lang="en-US" altLang="en-US" b="1" dirty="0">
                <a:latin typeface="Arial"/>
                <a:cs typeface="Arial"/>
              </a:rPr>
              <a:t>Questions about field supervision can be addressed to:</a:t>
            </a:r>
          </a:p>
          <a:p>
            <a:pPr lvl="1" eaLnBrk="1" hangingPunct="1">
              <a:defRPr/>
            </a:pPr>
            <a:r>
              <a:rPr lang="en-US" altLang="en-US" dirty="0">
                <a:latin typeface="Arial"/>
                <a:cs typeface="Arial"/>
              </a:rPr>
              <a:t>Roneisha Below, Program Manager of Online Field Experiences, </a:t>
            </a:r>
            <a:r>
              <a:rPr lang="en-US" altLang="en-US" dirty="0">
                <a:solidFill>
                  <a:srgbClr val="0064B1"/>
                </a:solidFill>
                <a:latin typeface="Arial"/>
                <a:cs typeface="Arial"/>
                <a:hlinkClick r:id="rId5">
                  <a:extLst>
                    <a:ext uri="{A12FA001-AC4F-418D-AE19-62706E023703}">
                      <ahyp:hlinkClr xmlns:ahyp="http://schemas.microsoft.com/office/drawing/2018/hyperlinkcolor" val="tx"/>
                    </a:ext>
                  </a:extLst>
                </a:hlinkClick>
              </a:rPr>
              <a:t>roneisha.below@uta.edu</a:t>
            </a:r>
            <a:r>
              <a:rPr lang="en-US" altLang="en-US" dirty="0">
                <a:solidFill>
                  <a:srgbClr val="0064B1"/>
                </a:solidFill>
                <a:latin typeface="Arial"/>
                <a:cs typeface="Arial"/>
              </a:rPr>
              <a:t>	</a:t>
            </a:r>
          </a:p>
          <a:p>
            <a:pPr lvl="1" eaLnBrk="1" hangingPunct="1">
              <a:defRPr/>
            </a:pPr>
            <a:endParaRPr lang="en-US" altLang="en-US" dirty="0">
              <a:latin typeface="Arial"/>
              <a:cs typeface="Arial"/>
            </a:endParaRPr>
          </a:p>
          <a:p>
            <a:pPr marL="0" indent="0" eaLnBrk="1" hangingPunct="1">
              <a:buNone/>
              <a:defRPr/>
            </a:pPr>
            <a:r>
              <a:rPr lang="en-US" altLang="en-US" b="1" dirty="0">
                <a:latin typeface="Arial"/>
                <a:cs typeface="Arial"/>
              </a:rPr>
              <a:t>Questions about the practicum can be addressed to:</a:t>
            </a:r>
          </a:p>
          <a:p>
            <a:pPr lvl="1" eaLnBrk="1" hangingPunct="1">
              <a:defRPr/>
            </a:pPr>
            <a:r>
              <a:rPr lang="en-US" altLang="en-US" dirty="0">
                <a:solidFill>
                  <a:srgbClr val="000000"/>
                </a:solidFill>
                <a:latin typeface="Arial"/>
                <a:cs typeface="Arial"/>
              </a:rPr>
              <a:t>Dr. Joel Leader,</a:t>
            </a:r>
            <a:r>
              <a:rPr lang="en-US" altLang="en-US" dirty="0">
                <a:solidFill>
                  <a:srgbClr val="0064B1"/>
                </a:solidFill>
                <a:latin typeface="Arial"/>
                <a:cs typeface="Arial"/>
              </a:rPr>
              <a:t> </a:t>
            </a:r>
            <a:r>
              <a:rPr lang="en-US" altLang="en-US" dirty="0">
                <a:solidFill>
                  <a:srgbClr val="0064B1"/>
                </a:solidFill>
                <a:latin typeface="Arial"/>
                <a:cs typeface="Arial"/>
                <a:hlinkClick r:id="rId6">
                  <a:extLst>
                    <a:ext uri="{A12FA001-AC4F-418D-AE19-62706E023703}">
                      <ahyp:hlinkClr xmlns:ahyp="http://schemas.microsoft.com/office/drawing/2018/hyperlinkcolor" val="tx"/>
                    </a:ext>
                  </a:extLst>
                </a:hlinkClick>
              </a:rPr>
              <a:t>joel.leader@uta.edu</a:t>
            </a:r>
            <a:r>
              <a:rPr lang="en-US" altLang="en-US" dirty="0">
                <a:solidFill>
                  <a:srgbClr val="0064B1"/>
                </a:solidFill>
                <a:latin typeface="Arial"/>
                <a:cs typeface="Arial"/>
              </a:rPr>
              <a:t>	</a:t>
            </a:r>
          </a:p>
          <a:p>
            <a:pPr marL="457200" lvl="1" indent="0" eaLnBrk="1" hangingPunct="1">
              <a:buFont typeface="Arial" panose="020B0604020202020204" pitchFamily="34" charset="0"/>
              <a:buNone/>
              <a:defRPr/>
            </a:pPr>
            <a:endParaRPr lang="en-US" altLang="en-US" dirty="0">
              <a:latin typeface="Arial"/>
              <a:cs typeface="Arial"/>
            </a:endParaRPr>
          </a:p>
          <a:p>
            <a:pPr marL="0" indent="0" eaLnBrk="1" hangingPunct="1">
              <a:buNone/>
              <a:defRPr/>
            </a:pPr>
            <a:r>
              <a:rPr lang="en-US" altLang="en-US" b="1" dirty="0">
                <a:latin typeface="Arial"/>
                <a:cs typeface="Arial"/>
              </a:rPr>
              <a:t>Questions about the program can be addressed to:</a:t>
            </a:r>
          </a:p>
          <a:p>
            <a:pPr lvl="1">
              <a:defRPr/>
            </a:pPr>
            <a:r>
              <a:rPr lang="en-US" altLang="en-US" dirty="0">
                <a:latin typeface="Arial"/>
                <a:cs typeface="Arial"/>
              </a:rPr>
              <a:t>The Department of Educational Leadership and Policy Studies, 817-272-2841 or </a:t>
            </a:r>
            <a:r>
              <a:rPr lang="en-US" altLang="en-US" dirty="0">
                <a:solidFill>
                  <a:srgbClr val="0064B1"/>
                </a:solidFill>
                <a:latin typeface="Arial"/>
                <a:cs typeface="Arial"/>
                <a:hlinkClick r:id="rId7">
                  <a:extLst>
                    <a:ext uri="{A12FA001-AC4F-418D-AE19-62706E023703}">
                      <ahyp:hlinkClr xmlns:ahyp="http://schemas.microsoft.com/office/drawing/2018/hyperlinkcolor" val="tx"/>
                    </a:ext>
                  </a:extLst>
                </a:hlinkClick>
              </a:rPr>
              <a:t>ELPSprincipal@uta.edu</a:t>
            </a:r>
            <a:r>
              <a:rPr lang="en-US" altLang="en-US" dirty="0">
                <a:solidFill>
                  <a:srgbClr val="0064B1"/>
                </a:solidFill>
                <a:latin typeface="Arial"/>
                <a:cs typeface="Arial"/>
              </a:rPr>
              <a:t> </a:t>
            </a:r>
          </a:p>
          <a:p>
            <a:pPr eaLnBrk="1" hangingPunct="1">
              <a:defRPr/>
            </a:pPr>
            <a:endParaRPr lang="en-US" altLang="en-US" dirty="0">
              <a:solidFill>
                <a:srgbClr val="0064B1"/>
              </a:solidFill>
              <a:latin typeface="Arial"/>
              <a:cs typeface="Arial"/>
            </a:endParaRPr>
          </a:p>
          <a:p>
            <a:pPr eaLnBrk="1" hangingPunct="1">
              <a:buFont typeface="Arial" panose="020B0604020202020204" pitchFamily="34" charset="0"/>
              <a:buNone/>
              <a:defRPr/>
            </a:pPr>
            <a:endParaRPr lang="en-US" altLang="en-US" dirty="0">
              <a:latin typeface="Arial"/>
              <a:cs typeface="Arial"/>
            </a:endParaRPr>
          </a:p>
          <a:p>
            <a:pPr eaLnBrk="1" hangingPunct="1">
              <a:buFont typeface="Arial" panose="020B0604020202020204" pitchFamily="34" charset="0"/>
              <a:buNone/>
              <a:defRPr/>
            </a:pPr>
            <a:endParaRPr lang="en-US" altLang="en-US" dirty="0">
              <a:latin typeface="Arial"/>
              <a:cs typeface="Arial"/>
            </a:endParaRPr>
          </a:p>
          <a:p>
            <a:pPr eaLnBrk="1" hangingPunct="1">
              <a:buFont typeface="Arial" panose="020B0604020202020204" pitchFamily="34" charset="0"/>
              <a:buNone/>
              <a:defRPr/>
            </a:pPr>
            <a:endParaRPr lang="en-US" altLang="en-US" dirty="0">
              <a:latin typeface="Arial"/>
              <a:cs typeface="Arial"/>
            </a:endParaRPr>
          </a:p>
          <a:p>
            <a:pPr eaLnBrk="1" hangingPunct="1">
              <a:defRPr/>
            </a:pPr>
            <a:endParaRPr lang="en-US" altLang="en-US" dirty="0">
              <a:latin typeface="Arial"/>
              <a:cs typeface="Arial"/>
            </a:endParaRPr>
          </a:p>
          <a:p>
            <a:pPr eaLnBrk="1" hangingPunct="1">
              <a:defRPr/>
            </a:pPr>
            <a:endParaRPr lang="en-US" altLang="en-US" dirty="0">
              <a:latin typeface="Arial"/>
              <a:cs typeface="Arial"/>
            </a:endParaRPr>
          </a:p>
        </p:txBody>
      </p:sp>
      <p:pic>
        <p:nvPicPr>
          <p:cNvPr id="4" name="Audio 3">
            <a:extLst>
              <a:ext uri="{FF2B5EF4-FFF2-40B4-BE49-F238E27FC236}">
                <a16:creationId xmlns:a16="http://schemas.microsoft.com/office/drawing/2014/main" id="{7D1CA9E0-AAA9-9E8B-09CF-4D47C6EE618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178"/>
    </mc:Choice>
    <mc:Fallback xmlns="">
      <p:transition spd="slow" advTm="15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8F055A6E-4F99-4227-F554-4D9CBA168F16}"/>
              </a:ext>
            </a:extLst>
          </p:cNvPr>
          <p:cNvSpPr>
            <a:spLocks noGrp="1"/>
          </p:cNvSpPr>
          <p:nvPr>
            <p:ph type="title"/>
          </p:nvPr>
        </p:nvSpPr>
        <p:spPr/>
        <p:txBody>
          <a:bodyPr/>
          <a:lstStyle/>
          <a:p>
            <a:pPr eaLnBrk="1" hangingPunct="1"/>
            <a:r>
              <a:rPr lang="en-US" altLang="en-US" b="1" dirty="0">
                <a:solidFill>
                  <a:srgbClr val="003865"/>
                </a:solidFill>
                <a:latin typeface="Arial"/>
                <a:cs typeface="Arial"/>
              </a:rPr>
              <a:t>Conclusion and Acknowledgement of Training</a:t>
            </a:r>
          </a:p>
        </p:txBody>
      </p:sp>
      <p:sp>
        <p:nvSpPr>
          <p:cNvPr id="3" name="Content Placeholder 2">
            <a:extLst>
              <a:ext uri="{FF2B5EF4-FFF2-40B4-BE49-F238E27FC236}">
                <a16:creationId xmlns:a16="http://schemas.microsoft.com/office/drawing/2014/main" id="{8015295F-06A4-E561-E5E7-68932CECD086}"/>
              </a:ext>
            </a:extLst>
          </p:cNvPr>
          <p:cNvSpPr>
            <a:spLocks noGrp="1"/>
          </p:cNvSpPr>
          <p:nvPr>
            <p:ph idx="1"/>
          </p:nvPr>
        </p:nvSpPr>
        <p:spPr/>
        <p:txBody>
          <a:bodyPr vert="horz" lIns="91440" tIns="45720" rIns="91440" bIns="45720" rtlCol="0" anchor="t">
            <a:normAutofit/>
          </a:bodyPr>
          <a:lstStyle/>
          <a:p>
            <a:pPr marL="0" indent="0" eaLnBrk="1" fontAlgn="auto" hangingPunct="1">
              <a:spcAft>
                <a:spcPts val="0"/>
              </a:spcAft>
              <a:buNone/>
              <a:defRPr/>
            </a:pPr>
            <a:r>
              <a:rPr lang="en-US" dirty="0">
                <a:latin typeface="Arial"/>
                <a:ea typeface="ＭＳ Ｐゴシック"/>
                <a:cs typeface="Arial"/>
              </a:rPr>
              <a:t>Thank you for your willingness to serve as a site supervisor for The University of Texas at Arlington Educational Leadership and Policy Studies Educator Preparation Program.</a:t>
            </a:r>
          </a:p>
          <a:p>
            <a:pPr marL="0" indent="0" eaLnBrk="1" fontAlgn="auto" hangingPunct="1">
              <a:spcAft>
                <a:spcPts val="0"/>
              </a:spcAft>
              <a:buNone/>
              <a:defRPr/>
            </a:pPr>
            <a:r>
              <a:rPr lang="en-US" dirty="0">
                <a:latin typeface="Arial"/>
                <a:ea typeface="ＭＳ Ｐゴシック"/>
                <a:cs typeface="Arial"/>
              </a:rPr>
              <a:t>Please complete the Site Supervisor Agreement Form and give to your candidate.</a:t>
            </a:r>
          </a:p>
          <a:p>
            <a:pPr marL="0" indent="0" eaLnBrk="1" fontAlgn="auto" hangingPunct="1">
              <a:spcAft>
                <a:spcPts val="0"/>
              </a:spcAft>
              <a:buNone/>
              <a:defRPr/>
            </a:pPr>
            <a:r>
              <a:rPr lang="en-US" dirty="0">
                <a:latin typeface="Arial"/>
                <a:ea typeface="ＭＳ Ｐゴシック"/>
                <a:cs typeface="Arial"/>
              </a:rPr>
              <a:t>Your time and input is valuable in the development of our future building-level instructional leaders.</a:t>
            </a:r>
          </a:p>
          <a:p>
            <a:pPr marL="0" indent="0">
              <a:buNone/>
              <a:defRPr/>
            </a:pPr>
            <a:endParaRPr lang="en-US" sz="1900" b="1" dirty="0">
              <a:solidFill>
                <a:srgbClr val="FF0000"/>
              </a:solidFill>
              <a:latin typeface="Arial"/>
              <a:ea typeface="ＭＳ Ｐゴシック"/>
              <a:cs typeface="Arial"/>
            </a:endParaRPr>
          </a:p>
          <a:p>
            <a:pPr marL="0" indent="0" algn="ctr">
              <a:buNone/>
              <a:defRPr/>
            </a:pPr>
            <a:endParaRPr lang="en-US" dirty="0">
              <a:latin typeface="Arial"/>
              <a:cs typeface="Arial"/>
            </a:endParaRPr>
          </a:p>
          <a:p>
            <a:pPr marL="0" indent="0" algn="ctr">
              <a:spcAft>
                <a:spcPts val="0"/>
              </a:spcAft>
              <a:buFont typeface="Arial" panose="020B0604020202020204" pitchFamily="34" charset="0"/>
              <a:buNone/>
              <a:defRPr/>
            </a:pPr>
            <a:r>
              <a:rPr lang="en-US" dirty="0">
                <a:solidFill>
                  <a:srgbClr val="F58025"/>
                </a:solidFill>
                <a:latin typeface="Arial"/>
                <a:cs typeface="Arial"/>
              </a:rPr>
              <a:t>Thank you!</a:t>
            </a:r>
          </a:p>
        </p:txBody>
      </p:sp>
      <p:pic>
        <p:nvPicPr>
          <p:cNvPr id="5" name="Audio 4">
            <a:extLst>
              <a:ext uri="{FF2B5EF4-FFF2-40B4-BE49-F238E27FC236}">
                <a16:creationId xmlns:a16="http://schemas.microsoft.com/office/drawing/2014/main" id="{F5F04D93-099F-158D-A75B-5ECA888228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061"/>
    </mc:Choice>
    <mc:Fallback xmlns="">
      <p:transition spd="slow" advTm="26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D900A18-32B3-FFD8-1D2A-DC17763B9B0B}"/>
              </a:ext>
            </a:extLst>
          </p:cNvPr>
          <p:cNvSpPr>
            <a:spLocks noGrp="1"/>
          </p:cNvSpPr>
          <p:nvPr>
            <p:ph type="title"/>
          </p:nvPr>
        </p:nvSpPr>
        <p:spPr>
          <a:xfrm>
            <a:off x="2786047" y="609600"/>
            <a:ext cx="6487955" cy="1320800"/>
          </a:xfrm>
        </p:spPr>
        <p:txBody>
          <a:bodyPr>
            <a:normAutofit/>
          </a:bodyPr>
          <a:lstStyle/>
          <a:p>
            <a:r>
              <a:rPr lang="en-US" altLang="en-US" b="1" dirty="0">
                <a:solidFill>
                  <a:srgbClr val="003865"/>
                </a:solidFill>
                <a:latin typeface="Arial"/>
                <a:cs typeface="Arial"/>
              </a:rPr>
              <a:t>Interactions</a:t>
            </a:r>
          </a:p>
        </p:txBody>
      </p:sp>
      <p:pic>
        <p:nvPicPr>
          <p:cNvPr id="16416" name="Picture 16388" descr="Glasses on top of a book">
            <a:extLst>
              <a:ext uri="{FF2B5EF4-FFF2-40B4-BE49-F238E27FC236}">
                <a16:creationId xmlns:a16="http://schemas.microsoft.com/office/drawing/2014/main" id="{88B56670-0257-8922-C2DD-DD67C72F6666}"/>
              </a:ext>
            </a:extLst>
          </p:cNvPr>
          <p:cNvPicPr>
            <a:picLocks noChangeAspect="1"/>
          </p:cNvPicPr>
          <p:nvPr/>
        </p:nvPicPr>
        <p:blipFill rotWithShape="1">
          <a:blip r:embed="rId5">
            <a:duotone>
              <a:prstClr val="black"/>
              <a:schemeClr val="tx2">
                <a:tint val="45000"/>
                <a:satMod val="400000"/>
              </a:schemeClr>
            </a:duotone>
          </a:blip>
          <a:srcRect l="24163" r="49495"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6417" name="Isosceles Triangle 16392">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418" name="Content Placeholder 2">
            <a:extLst>
              <a:ext uri="{FF2B5EF4-FFF2-40B4-BE49-F238E27FC236}">
                <a16:creationId xmlns:a16="http://schemas.microsoft.com/office/drawing/2014/main" id="{41778D2E-2139-353C-9990-D4F999728593}"/>
              </a:ext>
            </a:extLst>
          </p:cNvPr>
          <p:cNvSpPr>
            <a:spLocks noGrp="1"/>
          </p:cNvSpPr>
          <p:nvPr>
            <p:ph idx="1"/>
          </p:nvPr>
        </p:nvSpPr>
        <p:spPr>
          <a:xfrm>
            <a:off x="2786047" y="2160589"/>
            <a:ext cx="6487955" cy="3880773"/>
          </a:xfrm>
        </p:spPr>
        <p:txBody>
          <a:bodyPr vert="horz" lIns="91440" tIns="45720" rIns="91440" bIns="45720" rtlCol="0" anchor="t">
            <a:normAutofit/>
          </a:bodyPr>
          <a:lstStyle/>
          <a:p>
            <a:pPr>
              <a:lnSpc>
                <a:spcPct val="90000"/>
              </a:lnSpc>
            </a:pPr>
            <a:r>
              <a:rPr lang="en-US" altLang="en-US" dirty="0">
                <a:latin typeface="Arial"/>
                <a:cs typeface="Arial"/>
              </a:rPr>
              <a:t>As a Site Supervisor, you will have contact with the Candidate (UTA student) as well as the Field Supervisor who is assigned to the Candidate. </a:t>
            </a:r>
          </a:p>
          <a:p>
            <a:pPr>
              <a:lnSpc>
                <a:spcPct val="90000"/>
              </a:lnSpc>
            </a:pPr>
            <a:r>
              <a:rPr lang="en-US" altLang="en-US" dirty="0">
                <a:latin typeface="Arial"/>
                <a:cs typeface="Arial"/>
              </a:rPr>
              <a:t>The Site Supervisor and Field Supervisor will be able to discuss the Candidate's progress throughout their practicum experiences.</a:t>
            </a:r>
          </a:p>
          <a:p>
            <a:pPr>
              <a:lnSpc>
                <a:spcPct val="90000"/>
              </a:lnSpc>
            </a:pPr>
            <a:r>
              <a:rPr lang="en-US" altLang="en-US" dirty="0">
                <a:latin typeface="Arial"/>
                <a:cs typeface="Arial"/>
              </a:rPr>
              <a:t>Both Site Supervisor and Field Supervisor interact directly with the Candidate to guide and mentor them during leadership practicum experiences.</a:t>
            </a:r>
          </a:p>
        </p:txBody>
      </p:sp>
      <p:pic>
        <p:nvPicPr>
          <p:cNvPr id="11" name="Audio 10">
            <a:extLst>
              <a:ext uri="{FF2B5EF4-FFF2-40B4-BE49-F238E27FC236}">
                <a16:creationId xmlns:a16="http://schemas.microsoft.com/office/drawing/2014/main" id="{0D8CD5A1-4477-5678-7CF3-57BD6D3D5A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15471118"/>
      </p:ext>
    </p:extLst>
  </p:cSld>
  <p:clrMapOvr>
    <a:masterClrMapping/>
  </p:clrMapOvr>
  <mc:AlternateContent xmlns:mc="http://schemas.openxmlformats.org/markup-compatibility/2006" xmlns:p14="http://schemas.microsoft.com/office/powerpoint/2010/main">
    <mc:Choice Requires="p14">
      <p:transition spd="slow" p14:dur="2000" advTm="26602"/>
    </mc:Choice>
    <mc:Fallback xmlns="">
      <p:transition spd="slow" advTm="26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63" name="Rectangle 1843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Title 1">
            <a:extLst>
              <a:ext uri="{FF2B5EF4-FFF2-40B4-BE49-F238E27FC236}">
                <a16:creationId xmlns:a16="http://schemas.microsoft.com/office/drawing/2014/main" id="{1788F664-AC1E-E859-F954-3AAA8A14E43E}"/>
              </a:ext>
            </a:extLst>
          </p:cNvPr>
          <p:cNvSpPr>
            <a:spLocks noGrp="1"/>
          </p:cNvSpPr>
          <p:nvPr>
            <p:ph type="title"/>
          </p:nvPr>
        </p:nvSpPr>
        <p:spPr>
          <a:xfrm>
            <a:off x="1043950" y="1179151"/>
            <a:ext cx="3300646" cy="4463889"/>
          </a:xfrm>
        </p:spPr>
        <p:txBody>
          <a:bodyPr anchor="ctr">
            <a:normAutofit/>
          </a:bodyPr>
          <a:lstStyle/>
          <a:p>
            <a:pPr eaLnBrk="1" hangingPunct="1"/>
            <a:r>
              <a:rPr lang="en-US" altLang="en-US" sz="3300" b="1" dirty="0">
                <a:solidFill>
                  <a:srgbClr val="003865"/>
                </a:solidFill>
                <a:latin typeface="Arial"/>
                <a:cs typeface="Arial"/>
              </a:rPr>
              <a:t>Definitions (applicable only to those candidates seeking the Texas Standard Principal Certificate)</a:t>
            </a:r>
          </a:p>
        </p:txBody>
      </p:sp>
      <p:sp>
        <p:nvSpPr>
          <p:cNvPr id="18464" name="Isosceles Triangle 1844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8465" name="Straight Connector 1844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8435" name="Content Placeholder 2">
            <a:extLst>
              <a:ext uri="{FF2B5EF4-FFF2-40B4-BE49-F238E27FC236}">
                <a16:creationId xmlns:a16="http://schemas.microsoft.com/office/drawing/2014/main" id="{B8A3D205-9CB0-8A32-48E5-EA665F668E8A}"/>
              </a:ext>
            </a:extLst>
          </p:cNvPr>
          <p:cNvSpPr>
            <a:spLocks noGrp="1"/>
          </p:cNvSpPr>
          <p:nvPr>
            <p:ph idx="1"/>
          </p:nvPr>
        </p:nvSpPr>
        <p:spPr>
          <a:xfrm>
            <a:off x="4978918" y="1109145"/>
            <a:ext cx="6341016" cy="4603900"/>
          </a:xfrm>
        </p:spPr>
        <p:txBody>
          <a:bodyPr anchor="ctr">
            <a:normAutofit/>
          </a:bodyPr>
          <a:lstStyle/>
          <a:p>
            <a:pPr marL="0" indent="0">
              <a:lnSpc>
                <a:spcPct val="90000"/>
              </a:lnSpc>
              <a:buNone/>
            </a:pPr>
            <a:r>
              <a:rPr lang="en-US" altLang="en-US" dirty="0">
                <a:latin typeface="Arial"/>
                <a:cs typeface="Arial"/>
              </a:rPr>
              <a:t>Site supervisor– </a:t>
            </a:r>
            <a:endParaRPr lang="en-US" altLang="en-US" dirty="0"/>
          </a:p>
          <a:p>
            <a:pPr lvl="1">
              <a:lnSpc>
                <a:spcPct val="90000"/>
              </a:lnSpc>
            </a:pPr>
            <a:r>
              <a:rPr lang="en-US" altLang="en-US" dirty="0">
                <a:latin typeface="Arial"/>
                <a:cs typeface="Arial"/>
              </a:rPr>
              <a:t>an educator who has at least three years of experience in the aspect(s) of the certification class being pursued by the candidate; </a:t>
            </a:r>
          </a:p>
          <a:p>
            <a:pPr lvl="1">
              <a:lnSpc>
                <a:spcPct val="90000"/>
              </a:lnSpc>
            </a:pPr>
            <a:r>
              <a:rPr lang="en-US" altLang="en-US" dirty="0">
                <a:latin typeface="Arial"/>
                <a:cs typeface="Arial"/>
              </a:rPr>
              <a:t>Is collaboratively assigned by the campus or district administrator and the educator preparation program (EPP); </a:t>
            </a:r>
          </a:p>
          <a:p>
            <a:pPr lvl="1">
              <a:lnSpc>
                <a:spcPct val="90000"/>
              </a:lnSpc>
            </a:pPr>
            <a:r>
              <a:rPr lang="en-US" altLang="en-US" dirty="0">
                <a:latin typeface="Arial"/>
                <a:cs typeface="Arial"/>
              </a:rPr>
              <a:t>Is currently certified in the certification class in which the practicum candidate is seeking certification; </a:t>
            </a:r>
          </a:p>
          <a:p>
            <a:pPr lvl="1">
              <a:lnSpc>
                <a:spcPct val="90000"/>
              </a:lnSpc>
            </a:pPr>
            <a:r>
              <a:rPr lang="en-US" altLang="en-US" dirty="0">
                <a:latin typeface="Arial"/>
                <a:cs typeface="Arial"/>
              </a:rPr>
              <a:t>Has completed training by the EPP within three weeks of being assigned to a practicum candidate; </a:t>
            </a:r>
          </a:p>
          <a:p>
            <a:pPr lvl="1">
              <a:lnSpc>
                <a:spcPct val="90000"/>
              </a:lnSpc>
            </a:pPr>
            <a:r>
              <a:rPr lang="en-US" altLang="en-US" dirty="0">
                <a:latin typeface="Arial"/>
                <a:cs typeface="Arial"/>
              </a:rPr>
              <a:t>Is an accomplished educator as shown by student learning; </a:t>
            </a:r>
          </a:p>
          <a:p>
            <a:pPr lvl="1">
              <a:lnSpc>
                <a:spcPct val="90000"/>
              </a:lnSpc>
            </a:pPr>
            <a:r>
              <a:rPr lang="en-US" altLang="en-US" dirty="0">
                <a:latin typeface="Arial"/>
                <a:cs typeface="Arial"/>
              </a:rPr>
              <a:t>Guides, assists, and supports the candidate during the practicum; and </a:t>
            </a:r>
          </a:p>
          <a:p>
            <a:pPr lvl="1">
              <a:lnSpc>
                <a:spcPct val="90000"/>
              </a:lnSpc>
            </a:pPr>
            <a:r>
              <a:rPr lang="en-US" altLang="en-US" dirty="0">
                <a:latin typeface="Arial"/>
                <a:cs typeface="Arial"/>
              </a:rPr>
              <a:t>Reports the candidate's progress to the candidate's field supervisor.</a:t>
            </a:r>
          </a:p>
          <a:p>
            <a:pPr eaLnBrk="1" hangingPunct="1">
              <a:lnSpc>
                <a:spcPct val="90000"/>
              </a:lnSpc>
            </a:pPr>
            <a:endParaRPr lang="en-US" altLang="en-US" dirty="0">
              <a:latin typeface="Arial"/>
              <a:cs typeface="Arial"/>
            </a:endParaRPr>
          </a:p>
          <a:p>
            <a:pPr eaLnBrk="1" hangingPunct="1">
              <a:lnSpc>
                <a:spcPct val="90000"/>
              </a:lnSpc>
            </a:pPr>
            <a:endParaRPr lang="en-US" altLang="en-US" dirty="0"/>
          </a:p>
        </p:txBody>
      </p:sp>
      <p:sp>
        <p:nvSpPr>
          <p:cNvPr id="18466" name="Isosceles Triangle 1844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1" name="Audio 10">
            <a:extLst>
              <a:ext uri="{FF2B5EF4-FFF2-40B4-BE49-F238E27FC236}">
                <a16:creationId xmlns:a16="http://schemas.microsoft.com/office/drawing/2014/main" id="{2465C7A8-F189-A424-E2FB-DBF4600D0B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552"/>
    </mc:Choice>
    <mc:Fallback xmlns="">
      <p:transition spd="slow" advTm="275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03" name="Rectangle 20502">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2" name="Title 1">
            <a:extLst>
              <a:ext uri="{FF2B5EF4-FFF2-40B4-BE49-F238E27FC236}">
                <a16:creationId xmlns:a16="http://schemas.microsoft.com/office/drawing/2014/main" id="{44643A8F-4D54-4D84-4ACD-6AA6B05EF768}"/>
              </a:ext>
            </a:extLst>
          </p:cNvPr>
          <p:cNvSpPr>
            <a:spLocks noGrp="1"/>
          </p:cNvSpPr>
          <p:nvPr>
            <p:ph type="title"/>
          </p:nvPr>
        </p:nvSpPr>
        <p:spPr>
          <a:xfrm>
            <a:off x="1572988" y="167813"/>
            <a:ext cx="8596668" cy="1320800"/>
          </a:xfrm>
        </p:spPr>
        <p:txBody>
          <a:bodyPr>
            <a:normAutofit/>
          </a:bodyPr>
          <a:lstStyle/>
          <a:p>
            <a:pPr>
              <a:lnSpc>
                <a:spcPct val="90000"/>
              </a:lnSpc>
            </a:pPr>
            <a:r>
              <a:rPr lang="en-US" altLang="en-US" sz="2800" b="1" dirty="0">
                <a:solidFill>
                  <a:srgbClr val="003865"/>
                </a:solidFill>
                <a:latin typeface="Arial"/>
                <a:cs typeface="Arial"/>
              </a:rPr>
              <a:t>Definitions (applicable only to those candidates seeking the Texas Standard Principal Certificate)</a:t>
            </a:r>
            <a:endParaRPr lang="en-US" altLang="en-US" sz="2800" dirty="0">
              <a:solidFill>
                <a:srgbClr val="003865"/>
              </a:solidFill>
              <a:latin typeface="Arial"/>
              <a:cs typeface="Arial"/>
            </a:endParaRPr>
          </a:p>
        </p:txBody>
      </p:sp>
      <p:sp>
        <p:nvSpPr>
          <p:cNvPr id="20508" name="Isosceles Triangle 20504">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483" name="Content Placeholder 2">
            <a:extLst>
              <a:ext uri="{FF2B5EF4-FFF2-40B4-BE49-F238E27FC236}">
                <a16:creationId xmlns:a16="http://schemas.microsoft.com/office/drawing/2014/main" id="{9C17A9FA-13D2-3671-7624-B89E54581BF3}"/>
              </a:ext>
            </a:extLst>
          </p:cNvPr>
          <p:cNvSpPr>
            <a:spLocks noGrp="1"/>
          </p:cNvSpPr>
          <p:nvPr>
            <p:ph idx="1"/>
          </p:nvPr>
        </p:nvSpPr>
        <p:spPr>
          <a:xfrm>
            <a:off x="842597" y="1012433"/>
            <a:ext cx="10900670" cy="5584310"/>
          </a:xfrm>
        </p:spPr>
        <p:txBody>
          <a:bodyPr vert="horz" lIns="91440" tIns="45720" rIns="91440" bIns="45720" rtlCol="0" anchor="t">
            <a:normAutofit/>
          </a:bodyPr>
          <a:lstStyle/>
          <a:p>
            <a:pPr marL="0" indent="0">
              <a:lnSpc>
                <a:spcPct val="90000"/>
              </a:lnSpc>
              <a:buNone/>
            </a:pPr>
            <a:r>
              <a:rPr lang="en-US" altLang="en-US" sz="1500" dirty="0">
                <a:latin typeface="Arial"/>
                <a:cs typeface="Arial"/>
              </a:rPr>
              <a:t>Field supervisor - </a:t>
            </a:r>
          </a:p>
          <a:p>
            <a:pPr lvl="1">
              <a:lnSpc>
                <a:spcPct val="90000"/>
              </a:lnSpc>
            </a:pPr>
            <a:r>
              <a:rPr lang="en-US" altLang="en-US" sz="1500" dirty="0">
                <a:latin typeface="Arial"/>
                <a:cs typeface="Arial"/>
              </a:rPr>
              <a:t>A currently certified educator, preferably with advanced credentials</a:t>
            </a:r>
          </a:p>
          <a:p>
            <a:pPr lvl="1">
              <a:lnSpc>
                <a:spcPct val="90000"/>
              </a:lnSpc>
            </a:pPr>
            <a:r>
              <a:rPr lang="en-US" altLang="en-US" sz="1500" dirty="0">
                <a:latin typeface="Arial"/>
                <a:cs typeface="Arial"/>
              </a:rPr>
              <a:t>hired by the educator preparation program to observe candidates, monitor their performance, and provide constructive feedback to improve their effectiveness as educators. </a:t>
            </a:r>
          </a:p>
          <a:p>
            <a:pPr lvl="1">
              <a:lnSpc>
                <a:spcPct val="90000"/>
              </a:lnSpc>
            </a:pPr>
            <a:r>
              <a:rPr lang="en-US" altLang="en-US" sz="1500" dirty="0">
                <a:latin typeface="Arial"/>
                <a:cs typeface="Arial"/>
              </a:rPr>
              <a:t>Shall have at least three years of experience and current certification in the class in which supervision is provided. </a:t>
            </a:r>
          </a:p>
          <a:p>
            <a:pPr lvl="1">
              <a:lnSpc>
                <a:spcPct val="90000"/>
              </a:lnSpc>
            </a:pPr>
            <a:r>
              <a:rPr lang="en-US" altLang="en-US" sz="1500" dirty="0">
                <a:latin typeface="Arial"/>
                <a:cs typeface="Arial"/>
              </a:rPr>
              <a:t>Shall be an accomplished educator as shown by student learning. </a:t>
            </a:r>
          </a:p>
          <a:p>
            <a:pPr lvl="1">
              <a:lnSpc>
                <a:spcPct val="90000"/>
              </a:lnSpc>
            </a:pPr>
            <a:r>
              <a:rPr lang="en-US" altLang="en-US" sz="1500" dirty="0">
                <a:latin typeface="Arial"/>
                <a:cs typeface="Arial"/>
              </a:rPr>
              <a:t>A field supervisor with experience as a principal and who holds a current certificate that is appropriate for a principal assignment may supervise principal, classroom teacher, master teacher, and reading specialist candidates. </a:t>
            </a:r>
          </a:p>
          <a:p>
            <a:pPr lvl="1">
              <a:lnSpc>
                <a:spcPct val="90000"/>
              </a:lnSpc>
            </a:pPr>
            <a:r>
              <a:rPr lang="en-US" altLang="en-US" sz="1500" dirty="0">
                <a:latin typeface="Arial"/>
                <a:cs typeface="Arial"/>
              </a:rPr>
              <a:t>A field supervisor with experience as a superintendent and who holds a current certificate that is appropriate for a superintendent assignment may supervise superintendent, principal, classroom teacher, master teacher, and reading specialist candidates. </a:t>
            </a:r>
          </a:p>
          <a:p>
            <a:pPr lvl="1">
              <a:lnSpc>
                <a:spcPct val="90000"/>
              </a:lnSpc>
            </a:pPr>
            <a:r>
              <a:rPr lang="en-US" altLang="en-US" sz="1500" dirty="0">
                <a:latin typeface="Arial"/>
                <a:cs typeface="Arial"/>
              </a:rPr>
              <a:t>If an individual is not currently certified, an individual must hold at least a master's degree in the academic area or field related to the certification class for which supervision is being provided and comply with the same number, content, and type of continuing professional education requirements described in §232.11 of this title (relating to Number and Content of Required Continuing Professional Education Hours), §232.13 of this title (relating to Number of Required Continuing Professional Education Hours by Classes of Certificates), and §232.15 of this title (relating to Types of Acceptable Continuing Professional Education Activities). </a:t>
            </a:r>
          </a:p>
          <a:p>
            <a:pPr lvl="1">
              <a:lnSpc>
                <a:spcPct val="90000"/>
              </a:lnSpc>
            </a:pPr>
            <a:r>
              <a:rPr lang="en-US" altLang="en-US" sz="1500" dirty="0">
                <a:latin typeface="Arial"/>
                <a:cs typeface="Arial"/>
              </a:rPr>
              <a:t>A field supervisor shall not be employed by the same school where the candidate being supervised is completing his or her clinical teaching, internship, or practicum. A mentor, cooperating teacher, or site supervisor, assigned as required by §228.35(e) of this title (relating to Preparation Program Coursework and/or Training), may not also serve as a candidate's field supervisor.</a:t>
            </a:r>
          </a:p>
          <a:p>
            <a:pPr>
              <a:lnSpc>
                <a:spcPct val="90000"/>
              </a:lnSpc>
            </a:pPr>
            <a:endParaRPr lang="en-US" altLang="en-US" sz="1100" dirty="0"/>
          </a:p>
          <a:p>
            <a:pPr>
              <a:lnSpc>
                <a:spcPct val="90000"/>
              </a:lnSpc>
            </a:pPr>
            <a:endParaRPr lang="en-US" altLang="en-US" sz="1100" dirty="0"/>
          </a:p>
        </p:txBody>
      </p:sp>
      <p:sp>
        <p:nvSpPr>
          <p:cNvPr id="20509" name="Isosceles Triangle 20506">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1" name="Audio 10">
            <a:extLst>
              <a:ext uri="{FF2B5EF4-FFF2-40B4-BE49-F238E27FC236}">
                <a16:creationId xmlns:a16="http://schemas.microsoft.com/office/drawing/2014/main" id="{1C6BAF7F-D1E3-26F7-0865-CE4577621A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141"/>
    </mc:Choice>
    <mc:Fallback xmlns="">
      <p:transition spd="slow" advTm="25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EADDF64-31E7-B0C7-63A3-DF090E1198F0}"/>
              </a:ext>
            </a:extLst>
          </p:cNvPr>
          <p:cNvSpPr>
            <a:spLocks noGrp="1"/>
          </p:cNvSpPr>
          <p:nvPr>
            <p:ph type="title"/>
          </p:nvPr>
        </p:nvSpPr>
        <p:spPr>
          <a:xfrm>
            <a:off x="2849562" y="609600"/>
            <a:ext cx="6424440" cy="1320800"/>
          </a:xfrm>
        </p:spPr>
        <p:txBody>
          <a:bodyPr>
            <a:normAutofit/>
          </a:bodyPr>
          <a:lstStyle/>
          <a:p>
            <a:pPr>
              <a:lnSpc>
                <a:spcPct val="90000"/>
              </a:lnSpc>
            </a:pPr>
            <a:r>
              <a:rPr lang="en-US" altLang="en-US" sz="2800" b="1" dirty="0">
                <a:solidFill>
                  <a:srgbClr val="003865"/>
                </a:solidFill>
                <a:latin typeface="Arial"/>
                <a:cs typeface="Arial"/>
              </a:rPr>
              <a:t>Definitions (applicable only to those candidates seeking the Texas Standard Principal Certificate)</a:t>
            </a:r>
            <a:endParaRPr lang="en-US" altLang="en-US" sz="2800" dirty="0">
              <a:solidFill>
                <a:srgbClr val="003865"/>
              </a:solidFill>
              <a:latin typeface="Arial"/>
              <a:cs typeface="Arial"/>
            </a:endParaRPr>
          </a:p>
        </p:txBody>
      </p:sp>
      <p:pic>
        <p:nvPicPr>
          <p:cNvPr id="19461" name="Picture 19460" descr="High angle view of a rolled paper, brown notebook, and black notepad on a wooden table">
            <a:extLst>
              <a:ext uri="{FF2B5EF4-FFF2-40B4-BE49-F238E27FC236}">
                <a16:creationId xmlns:a16="http://schemas.microsoft.com/office/drawing/2014/main" id="{808B6756-5B1A-8071-E176-B3AC7BAACFC3}"/>
              </a:ext>
            </a:extLst>
          </p:cNvPr>
          <p:cNvPicPr>
            <a:picLocks noChangeAspect="1"/>
          </p:cNvPicPr>
          <p:nvPr/>
        </p:nvPicPr>
        <p:blipFill rotWithShape="1">
          <a:blip r:embed="rId5"/>
          <a:srcRect l="13902" r="5952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9465" name="Isosceles Triangle 19464">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459" name="Content Placeholder 2">
            <a:extLst>
              <a:ext uri="{FF2B5EF4-FFF2-40B4-BE49-F238E27FC236}">
                <a16:creationId xmlns:a16="http://schemas.microsoft.com/office/drawing/2014/main" id="{86C4310D-9114-0BA0-326A-348474ECB573}"/>
              </a:ext>
            </a:extLst>
          </p:cNvPr>
          <p:cNvSpPr>
            <a:spLocks noGrp="1"/>
          </p:cNvSpPr>
          <p:nvPr>
            <p:ph idx="1"/>
          </p:nvPr>
        </p:nvSpPr>
        <p:spPr>
          <a:xfrm>
            <a:off x="2849562" y="2160589"/>
            <a:ext cx="6424440" cy="3880773"/>
          </a:xfrm>
        </p:spPr>
        <p:txBody>
          <a:bodyPr vert="horz" lIns="91440" tIns="45720" rIns="91440" bIns="45720" rtlCol="0" anchor="t">
            <a:normAutofit/>
          </a:bodyPr>
          <a:lstStyle/>
          <a:p>
            <a:pPr marL="0" indent="0">
              <a:buNone/>
            </a:pPr>
            <a:r>
              <a:rPr lang="en-US" altLang="en-US" dirty="0">
                <a:latin typeface="Arial"/>
                <a:cs typeface="Arial"/>
              </a:rPr>
              <a:t>Practicum—</a:t>
            </a:r>
          </a:p>
          <a:p>
            <a:pPr lvl="1"/>
            <a:r>
              <a:rPr lang="en-US" altLang="en-US" dirty="0">
                <a:latin typeface="Arial"/>
                <a:cs typeface="Arial"/>
              </a:rPr>
              <a:t>A candidate will complete the courses outlined in the program plus complete 250 or more hours in supervised administrative activities. </a:t>
            </a:r>
          </a:p>
          <a:p>
            <a:pPr lvl="1"/>
            <a:r>
              <a:rPr lang="en-US" altLang="en-US" dirty="0">
                <a:latin typeface="Arial"/>
                <a:cs typeface="Arial"/>
              </a:rPr>
              <a:t>The hours will be supervised by the site supervisor.  </a:t>
            </a:r>
          </a:p>
          <a:p>
            <a:endParaRPr lang="en-US" altLang="en-US" dirty="0">
              <a:latin typeface="Arial"/>
              <a:cs typeface="Arial"/>
            </a:endParaRPr>
          </a:p>
        </p:txBody>
      </p:sp>
      <p:pic>
        <p:nvPicPr>
          <p:cNvPr id="12" name="Audio 11">
            <a:extLst>
              <a:ext uri="{FF2B5EF4-FFF2-40B4-BE49-F238E27FC236}">
                <a16:creationId xmlns:a16="http://schemas.microsoft.com/office/drawing/2014/main" id="{CACE2E6F-F28B-DE81-FC2A-BDED0156B3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762"/>
    </mc:Choice>
    <mc:Fallback xmlns="">
      <p:transition spd="slow" advTm="26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524" name="Straight Connector 2151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1506" name="Title 1">
            <a:extLst>
              <a:ext uri="{FF2B5EF4-FFF2-40B4-BE49-F238E27FC236}">
                <a16:creationId xmlns:a16="http://schemas.microsoft.com/office/drawing/2014/main" id="{8BF60EB7-5A60-FD8F-28EB-20F7C9F394E4}"/>
              </a:ext>
            </a:extLst>
          </p:cNvPr>
          <p:cNvSpPr>
            <a:spLocks noGrp="1"/>
          </p:cNvSpPr>
          <p:nvPr>
            <p:ph type="title"/>
          </p:nvPr>
        </p:nvSpPr>
        <p:spPr>
          <a:xfrm>
            <a:off x="643467" y="816638"/>
            <a:ext cx="3367359" cy="5224724"/>
          </a:xfrm>
        </p:spPr>
        <p:txBody>
          <a:bodyPr anchor="ctr">
            <a:normAutofit/>
          </a:bodyPr>
          <a:lstStyle/>
          <a:p>
            <a:pPr eaLnBrk="1" hangingPunct="1"/>
            <a:r>
              <a:rPr lang="en-US" altLang="en-US" b="1" dirty="0">
                <a:solidFill>
                  <a:srgbClr val="003865"/>
                </a:solidFill>
                <a:latin typeface="Arial"/>
                <a:cs typeface="Arial"/>
              </a:rPr>
              <a:t>General Explanation of Practicum</a:t>
            </a:r>
          </a:p>
        </p:txBody>
      </p:sp>
      <p:sp>
        <p:nvSpPr>
          <p:cNvPr id="21525" name="Content Placeholder 2">
            <a:extLst>
              <a:ext uri="{FF2B5EF4-FFF2-40B4-BE49-F238E27FC236}">
                <a16:creationId xmlns:a16="http://schemas.microsoft.com/office/drawing/2014/main" id="{EE0A9940-2BC2-2139-FDE6-718FD7FBC9A6}"/>
              </a:ext>
            </a:extLst>
          </p:cNvPr>
          <p:cNvSpPr>
            <a:spLocks noGrp="1"/>
          </p:cNvSpPr>
          <p:nvPr>
            <p:ph idx="1"/>
          </p:nvPr>
        </p:nvSpPr>
        <p:spPr>
          <a:xfrm>
            <a:off x="4654295" y="816638"/>
            <a:ext cx="4619706" cy="5224724"/>
          </a:xfrm>
        </p:spPr>
        <p:txBody>
          <a:bodyPr anchor="ctr">
            <a:normAutofit/>
          </a:bodyPr>
          <a:lstStyle/>
          <a:p>
            <a:pPr marL="0" indent="0" eaLnBrk="1" hangingPunct="1">
              <a:lnSpc>
                <a:spcPct val="90000"/>
              </a:lnSpc>
              <a:buNone/>
            </a:pPr>
            <a:r>
              <a:rPr lang="en-US" altLang="en-US" sz="1400" dirty="0">
                <a:latin typeface="Arial"/>
                <a:cs typeface="Arial"/>
              </a:rPr>
              <a:t>Assigned courses include:</a:t>
            </a:r>
          </a:p>
          <a:p>
            <a:pPr lvl="1" eaLnBrk="1" hangingPunct="1">
              <a:lnSpc>
                <a:spcPct val="90000"/>
              </a:lnSpc>
            </a:pPr>
            <a:r>
              <a:rPr lang="en-US" altLang="en-US" sz="1400" dirty="0">
                <a:latin typeface="Arial"/>
                <a:cs typeface="Arial"/>
              </a:rPr>
              <a:t>EDAD 5389 Administrative Practicum (beginning of the program)</a:t>
            </a:r>
          </a:p>
          <a:p>
            <a:pPr lvl="1">
              <a:lnSpc>
                <a:spcPct val="90000"/>
              </a:lnSpc>
            </a:pPr>
            <a:r>
              <a:rPr lang="en-US" altLang="en-US" sz="1400" dirty="0">
                <a:latin typeface="Arial"/>
                <a:cs typeface="Arial"/>
              </a:rPr>
              <a:t>EDAD 5330 Leadership in the Instructional Setting Practicum </a:t>
            </a:r>
          </a:p>
          <a:p>
            <a:pPr lvl="1" eaLnBrk="1" hangingPunct="1">
              <a:lnSpc>
                <a:spcPct val="90000"/>
              </a:lnSpc>
            </a:pPr>
            <a:r>
              <a:rPr lang="en-US" altLang="en-US" sz="1400" dirty="0">
                <a:latin typeface="Arial"/>
                <a:cs typeface="Arial"/>
              </a:rPr>
              <a:t>EDAD 5399 Capstone Practicum (end of the program)</a:t>
            </a:r>
          </a:p>
          <a:p>
            <a:pPr eaLnBrk="1" hangingPunct="1">
              <a:lnSpc>
                <a:spcPct val="90000"/>
              </a:lnSpc>
            </a:pPr>
            <a:r>
              <a:rPr lang="en-US" altLang="en-US" sz="1400" dirty="0">
                <a:latin typeface="Arial"/>
                <a:cs typeface="Arial"/>
              </a:rPr>
              <a:t>3 observations are required: 1 during 5389, 1 during 5330 and 1 during 5399.</a:t>
            </a:r>
          </a:p>
          <a:p>
            <a:pPr eaLnBrk="1" hangingPunct="1">
              <a:lnSpc>
                <a:spcPct val="90000"/>
              </a:lnSpc>
            </a:pPr>
            <a:r>
              <a:rPr lang="en-US" altLang="en-US" sz="1400" dirty="0">
                <a:latin typeface="Arial"/>
                <a:cs typeface="Arial"/>
              </a:rPr>
              <a:t>The 250-hour practicum continues throughout the program for an average of about 8 hours per week.</a:t>
            </a:r>
          </a:p>
          <a:p>
            <a:pPr eaLnBrk="1" hangingPunct="1">
              <a:lnSpc>
                <a:spcPct val="90000"/>
              </a:lnSpc>
            </a:pPr>
            <a:r>
              <a:rPr lang="en-US" altLang="en-US" sz="1400" dirty="0">
                <a:latin typeface="Arial"/>
                <a:cs typeface="Arial"/>
              </a:rPr>
              <a:t>In the practicum, candidates are to gain as many experiences as possible while transitioning to a building-level instructional leader.</a:t>
            </a:r>
          </a:p>
          <a:p>
            <a:pPr eaLnBrk="1" hangingPunct="1">
              <a:lnSpc>
                <a:spcPct val="90000"/>
              </a:lnSpc>
            </a:pPr>
            <a:r>
              <a:rPr lang="en-US" altLang="en-US" sz="1400" dirty="0">
                <a:latin typeface="Arial"/>
                <a:cs typeface="Arial"/>
              </a:rPr>
              <a:t>Experiences include observations, participation, and being assigned specific responsibilities in all competency areas.</a:t>
            </a:r>
          </a:p>
          <a:p>
            <a:pPr>
              <a:lnSpc>
                <a:spcPct val="90000"/>
              </a:lnSpc>
            </a:pPr>
            <a:r>
              <a:rPr lang="en-US" altLang="en-US" sz="1400" dirty="0">
                <a:latin typeface="Arial"/>
                <a:cs typeface="Arial"/>
              </a:rPr>
              <a:t>Candidate</a:t>
            </a:r>
            <a:r>
              <a:rPr lang="en-US" altLang="ja-JP" sz="1400" dirty="0">
                <a:latin typeface="Arial"/>
                <a:ea typeface="メイリオ"/>
                <a:cs typeface="Arial"/>
              </a:rPr>
              <a:t>s’ practicum experiences will vary based on their individual unique circumstances. </a:t>
            </a:r>
          </a:p>
          <a:p>
            <a:pPr eaLnBrk="1" hangingPunct="1">
              <a:lnSpc>
                <a:spcPct val="90000"/>
              </a:lnSpc>
            </a:pPr>
            <a:endParaRPr lang="en-US" altLang="en-US" sz="1400" dirty="0">
              <a:latin typeface="Arial"/>
              <a:cs typeface="Arial"/>
            </a:endParaRPr>
          </a:p>
        </p:txBody>
      </p:sp>
      <p:pic>
        <p:nvPicPr>
          <p:cNvPr id="13" name="Audio 12">
            <a:extLst>
              <a:ext uri="{FF2B5EF4-FFF2-40B4-BE49-F238E27FC236}">
                <a16:creationId xmlns:a16="http://schemas.microsoft.com/office/drawing/2014/main" id="{19C9689F-84FC-50C7-1201-BE5C6BEF59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768"/>
    </mc:Choice>
    <mc:Fallback xmlns="">
      <p:transition spd="slow" advTm="40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E9E2ED5-8D3F-3BEB-4F2F-948120494F43}"/>
              </a:ext>
            </a:extLst>
          </p:cNvPr>
          <p:cNvSpPr>
            <a:spLocks noGrp="1"/>
          </p:cNvSpPr>
          <p:nvPr>
            <p:ph type="title"/>
          </p:nvPr>
        </p:nvSpPr>
        <p:spPr/>
        <p:txBody>
          <a:bodyPr/>
          <a:lstStyle/>
          <a:p>
            <a:pPr algn="ctr"/>
            <a:r>
              <a:rPr lang="en-US" altLang="en-US" b="1" dirty="0">
                <a:solidFill>
                  <a:srgbClr val="003865"/>
                </a:solidFill>
                <a:latin typeface="Arial"/>
                <a:cs typeface="Arial"/>
              </a:rPr>
              <a:t>Requirements and Responsibilities</a:t>
            </a:r>
          </a:p>
        </p:txBody>
      </p:sp>
      <p:graphicFrame>
        <p:nvGraphicFramePr>
          <p:cNvPr id="5" name="Content Placeholder 4">
            <a:extLst>
              <a:ext uri="{FF2B5EF4-FFF2-40B4-BE49-F238E27FC236}">
                <a16:creationId xmlns:a16="http://schemas.microsoft.com/office/drawing/2014/main" id="{9C353A0D-5E90-698C-E017-0880DB331443}"/>
              </a:ext>
            </a:extLst>
          </p:cNvPr>
          <p:cNvGraphicFramePr>
            <a:graphicFrameLocks noGrp="1"/>
          </p:cNvGraphicFramePr>
          <p:nvPr>
            <p:ph idx="1"/>
            <p:extLst>
              <p:ext uri="{D42A27DB-BD31-4B8C-83A1-F6EECF244321}">
                <p14:modId xmlns:p14="http://schemas.microsoft.com/office/powerpoint/2010/main" val="111101365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570" name="Star: 5 Points 22569">
            <a:extLst>
              <a:ext uri="{FF2B5EF4-FFF2-40B4-BE49-F238E27FC236}">
                <a16:creationId xmlns:a16="http://schemas.microsoft.com/office/drawing/2014/main" id="{E8C9BBB1-2C52-9984-5B3F-5D19F8A6A505}"/>
              </a:ext>
            </a:extLst>
          </p:cNvPr>
          <p:cNvSpPr/>
          <p:nvPr/>
        </p:nvSpPr>
        <p:spPr>
          <a:xfrm>
            <a:off x="7783285" y="1865414"/>
            <a:ext cx="519545" cy="494805"/>
          </a:xfrm>
          <a:prstGeom prst="star5">
            <a:avLst/>
          </a:prstGeom>
          <a:solidFill>
            <a:srgbClr val="ED7D31"/>
          </a:solidFill>
          <a:ln w="6350">
            <a:solidFill>
              <a:srgbClr val="F580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Audio 11">
            <a:extLst>
              <a:ext uri="{FF2B5EF4-FFF2-40B4-BE49-F238E27FC236}">
                <a16:creationId xmlns:a16="http://schemas.microsoft.com/office/drawing/2014/main" id="{674BD17B-8E68-195F-DE2E-3E6EC3041F0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48481498"/>
      </p:ext>
    </p:extLst>
  </p:cSld>
  <p:clrMapOvr>
    <a:masterClrMapping/>
  </p:clrMapOvr>
  <mc:AlternateContent xmlns:mc="http://schemas.openxmlformats.org/markup-compatibility/2006" xmlns:p14="http://schemas.microsoft.com/office/powerpoint/2010/main">
    <mc:Choice Requires="p14">
      <p:transition spd="slow" p14:dur="2000" advTm="10090"/>
    </mc:Choice>
    <mc:Fallback xmlns="">
      <p:transition spd="slow" advTm="10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TESS-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ESS-Template-2016" id="{5A747352-DE19-4567-A5C7-7BE0F6FE8181}" vid="{538038E3-2305-4BCF-AF45-E7E76A35DD20}"/>
    </a:ext>
  </a:extLst>
</a:theme>
</file>

<file path=ppt/theme/theme2.xml><?xml version="1.0" encoding="utf-8"?>
<a:theme xmlns:a="http://schemas.openxmlformats.org/drawingml/2006/main" name="1_T-TESS-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ESS-Template-2016" id="{5A747352-DE19-4567-A5C7-7BE0F6FE8181}" vid="{538038E3-2305-4BCF-AF45-E7E76A35DD20}"/>
    </a:ext>
  </a:extLst>
</a:theme>
</file>

<file path=ppt/theme/theme3.xml><?xml version="1.0" encoding="utf-8"?>
<a:theme xmlns:a="http://schemas.openxmlformats.org/drawingml/2006/main" name="Facet">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FFC000"/>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3857</Words>
  <Application>Microsoft Office PowerPoint</Application>
  <PresentationFormat>Widescreen</PresentationFormat>
  <Paragraphs>325</Paragraphs>
  <Slides>31</Slides>
  <Notes>31</Notes>
  <HiddenSlides>0</HiddenSlides>
  <MMClips>31</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T-TESS-Content</vt:lpstr>
      <vt:lpstr>1_T-TESS-Content</vt:lpstr>
      <vt:lpstr>Facet</vt:lpstr>
      <vt:lpstr>Educational Leadership and Policy Studies</vt:lpstr>
      <vt:lpstr>Introduction</vt:lpstr>
      <vt:lpstr>Foundational Information</vt:lpstr>
      <vt:lpstr>Interactions</vt:lpstr>
      <vt:lpstr>Definitions (applicable only to those candidates seeking the Texas Standard Principal Certificate)</vt:lpstr>
      <vt:lpstr>Definitions (applicable only to those candidates seeking the Texas Standard Principal Certificate)</vt:lpstr>
      <vt:lpstr>Definitions (applicable only to those candidates seeking the Texas Standard Principal Certificate)</vt:lpstr>
      <vt:lpstr>General Explanation of Practicum</vt:lpstr>
      <vt:lpstr>Requirements and Responsibilities</vt:lpstr>
      <vt:lpstr>Candidate Requirements  during Practicum</vt:lpstr>
      <vt:lpstr>Practicum Learning Expectations</vt:lpstr>
      <vt:lpstr>Texas Principal Standards</vt:lpstr>
      <vt:lpstr>Requirements and Responsibilities</vt:lpstr>
      <vt:lpstr>Site Supervisor Responsibilities</vt:lpstr>
      <vt:lpstr>Update on Site Supervisor TEA ID request</vt:lpstr>
      <vt:lpstr>Requirements and Responsibilities</vt:lpstr>
      <vt:lpstr>Specific Observation Requirements  (Field Supervisors)</vt:lpstr>
      <vt:lpstr>An effective coach…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 of Ethics and Standard Practices for Texas Educators </vt:lpstr>
      <vt:lpstr>Statement of Site Supervisor Agreement</vt:lpstr>
      <vt:lpstr>Contacts</vt:lpstr>
      <vt:lpstr>Conclusion and Acknowledgement of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Leadership and Policy Studies</dc:title>
  <dc:creator>Ernest Johnson</dc:creator>
  <cp:lastModifiedBy>Leader, Joel A</cp:lastModifiedBy>
  <cp:revision>216</cp:revision>
  <dcterms:created xsi:type="dcterms:W3CDTF">2014-08-23T06:18:26Z</dcterms:created>
  <dcterms:modified xsi:type="dcterms:W3CDTF">2023-08-02T21:36:05Z</dcterms:modified>
</cp:coreProperties>
</file>