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0" r:id="rId4"/>
    <p:sldId id="262" r:id="rId5"/>
    <p:sldId id="258" r:id="rId6"/>
    <p:sldId id="261" r:id="rId7"/>
    <p:sldId id="263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0064B1"/>
    <a:srgbClr val="F58025"/>
    <a:srgbClr val="E8690A"/>
    <a:srgbClr val="FF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F6544-DD3E-2D6D-56D6-6BC495EF7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5F254A-A493-489E-29F8-F757B4C5A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CDC3D-06B3-9FF9-5D26-128602E2F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8ACB-D339-4286-B594-B7805570200B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A032F-2000-E15D-ECB2-AFD13366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8E445-33D3-E003-5715-CFD6EF3B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918D-CD2D-4BFA-A59F-73711938C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2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096D7-2780-B2FF-A1DA-A1A7D00E5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3C458A-1B1F-5F9B-7B5A-7E8DA0405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BC82E-3D91-41C1-F7B4-ABADDA9FB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8ACB-D339-4286-B594-B7805570200B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6BED2-A9CC-1880-17E2-9CD2FAC7B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5FC52-E3DC-F9A5-D7CA-28F4D60B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918D-CD2D-4BFA-A59F-73711938C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6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09EB05-EBA3-3FAE-5B2B-28B73504B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2B3D3-AD54-DA62-F0AE-B93830061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8A05B-3EBD-28F3-60F6-249BDBCA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8ACB-D339-4286-B594-B7805570200B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F79D5-10EF-B040-2D03-530C7C348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D8B46-CF44-2564-1D73-0BD034DDB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918D-CD2D-4BFA-A59F-73711938C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8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73225-22A2-6A2E-1F39-8F5B2786A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D4B11-2A0A-32C0-6F78-B623DE484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0BA3E-B961-A01C-C263-A778C7E9D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8ACB-D339-4286-B594-B7805570200B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F7801-2BFE-8C62-78F6-4B689DCC7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A0FEE-4AB1-B51B-2659-420AAF63F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918D-CD2D-4BFA-A59F-73711938C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7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C22B4-8332-4577-3F47-9FE9ADDE9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91207-2710-36C0-B047-4EE99DF1C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2E3A7-B50E-0B27-1E62-F7DE7D9C7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8ACB-D339-4286-B594-B7805570200B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CEEB3-E4EF-1EA7-3C20-CED16847A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E36E1-9057-96B4-7EB4-616B2062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918D-CD2D-4BFA-A59F-73711938C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1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A66A3-8049-8D81-2E41-24FBBDDE9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ABBF9-0CAF-92E5-8AB8-1B29728473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098E2-D7DB-BBC8-9EFB-2ED33FF4A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68FA4-68B7-CA9D-527C-2F21D1B0C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8ACB-D339-4286-B594-B7805570200B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D493E-EBFC-8C66-E5EA-4EC26E24A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E09AE-B538-F86C-A167-145B334BA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918D-CD2D-4BFA-A59F-73711938C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2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37180-9025-3713-AD9D-36304A16D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7320E-F877-45CA-1DC6-F977402AC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ABCB4D-8F8B-334C-FB73-CCB2E6D17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B296CD-E8EC-6563-1174-EA9474DABB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894973-E6C1-DAAA-24CC-CC78529F4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1370CE-596A-0C1C-9102-3B16129C3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8ACB-D339-4286-B594-B7805570200B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2FA965-32D1-2126-4026-4FAECBA09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B12650-8621-E456-84B5-760441EA0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918D-CD2D-4BFA-A59F-73711938C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7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00624-EBEE-57F5-28B4-D606B2CE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9F55D4-3917-9305-FC91-1F486FA47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8ACB-D339-4286-B594-B7805570200B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F3380B-A6A3-A800-47BE-60F68320F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608110-21E5-127E-A207-76FB948AE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918D-CD2D-4BFA-A59F-73711938C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3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DE1288-A0B5-6662-25DE-4021B2C30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8ACB-D339-4286-B594-B7805570200B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95A9D3-92AA-0268-EF80-CDF9F549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FDF9A-12A8-1B6C-8B48-00F716A3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918D-CD2D-4BFA-A59F-73711938C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2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3F6FC-9CD5-9C70-934B-2A1806B82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DAF56-8DF9-BEDB-F326-00D217108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BCECAB-5AEE-F0F5-4A30-80DDC7D41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E1BB3-861B-5DE6-F4BC-E536F73A9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8ACB-D339-4286-B594-B7805570200B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D9D58-BC27-5AF9-3C5C-07C6054DC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0FFA7-C35E-76E8-6048-BD1DA9026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918D-CD2D-4BFA-A59F-73711938C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65C6-8349-E30F-31C3-F057983D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22427-20AC-D0EA-A3AC-BD84BC6EA4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A2CCC-69E3-0B32-4BCE-732D26147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A6E13-8DE3-536A-A6A2-1737C36C1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8ACB-D339-4286-B594-B7805570200B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F8E48-7261-9D15-ABFC-2A01AF489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BAC16-0E3A-5583-6973-B7241DB1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918D-CD2D-4BFA-A59F-73711938C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A4007D-F69E-1782-C5BF-DE1E38D35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68A40-893A-8F70-B6AD-8F18DBBC8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8217D-6528-D2B8-5A40-F1BFD54C9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8ACB-D339-4286-B594-B7805570200B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822B4-7D33-14D1-CAE3-1F56ACF01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6A9D7-5360-E6BE-08B4-9334A5E27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2918D-CD2D-4BFA-A59F-73711938C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0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1.wdp"/><Relationship Id="rId18" Type="http://schemas.openxmlformats.org/officeDocument/2006/relationships/image" Target="../media/image9.png"/><Relationship Id="rId26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2.svg"/><Relationship Id="rId7" Type="http://schemas.openxmlformats.org/officeDocument/2006/relationships/slide" Target="slide4.xml"/><Relationship Id="rId12" Type="http://schemas.openxmlformats.org/officeDocument/2006/relationships/image" Target="../media/image4.png"/><Relationship Id="rId17" Type="http://schemas.openxmlformats.org/officeDocument/2006/relationships/image" Target="../media/image8.svg"/><Relationship Id="rId25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6.xml"/><Relationship Id="rId24" Type="http://schemas.openxmlformats.org/officeDocument/2006/relationships/image" Target="../media/image15.png"/><Relationship Id="rId5" Type="http://schemas.openxmlformats.org/officeDocument/2006/relationships/slide" Target="slide3.xml"/><Relationship Id="rId15" Type="http://schemas.openxmlformats.org/officeDocument/2006/relationships/image" Target="../media/image6.svg"/><Relationship Id="rId23" Type="http://schemas.openxmlformats.org/officeDocument/2006/relationships/image" Target="../media/image14.svg"/><Relationship Id="rId28" Type="http://schemas.openxmlformats.org/officeDocument/2006/relationships/image" Target="../media/image19.png"/><Relationship Id="rId10" Type="http://schemas.openxmlformats.org/officeDocument/2006/relationships/slide" Target="slide8.xml"/><Relationship Id="rId19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slide" Target="slide7.xml"/><Relationship Id="rId14" Type="http://schemas.openxmlformats.org/officeDocument/2006/relationships/image" Target="../media/image5.png"/><Relationship Id="rId22" Type="http://schemas.openxmlformats.org/officeDocument/2006/relationships/image" Target="../media/image13.png"/><Relationship Id="rId27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svg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Logo&#10;&#10;Description automatically generated">
            <a:extLst>
              <a:ext uri="{FF2B5EF4-FFF2-40B4-BE49-F238E27FC236}">
                <a16:creationId xmlns:a16="http://schemas.microsoft.com/office/drawing/2014/main" id="{79901E32-5F32-99A1-0F2D-7823AB44DD5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518" y="157112"/>
            <a:ext cx="4938963" cy="548038"/>
          </a:xfrm>
          <a:prstGeom prst="rect">
            <a:avLst/>
          </a:prstGeom>
        </p:spPr>
      </p:pic>
      <p:pic>
        <p:nvPicPr>
          <p:cNvPr id="5" name="Picture 14" descr="Text&#10;&#10;Description automatically generated">
            <a:extLst>
              <a:ext uri="{FF2B5EF4-FFF2-40B4-BE49-F238E27FC236}">
                <a16:creationId xmlns:a16="http://schemas.microsoft.com/office/drawing/2014/main" id="{886FFBE4-1343-EF8B-5D94-393E04E47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84" y="56696"/>
            <a:ext cx="1670384" cy="748872"/>
          </a:xfrm>
          <a:prstGeom prst="rect">
            <a:avLst/>
          </a:prstGeom>
        </p:spPr>
      </p:pic>
      <p:pic>
        <p:nvPicPr>
          <p:cNvPr id="6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77B7C40-252E-7932-5B57-F5780E88F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451" y="56147"/>
            <a:ext cx="1509964" cy="749969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BEA91FFB-AC37-FAF1-7F5D-A6ADB1CFE0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75867" y="1103254"/>
            <a:ext cx="1644206" cy="1634812"/>
          </a:xfrm>
          <a:prstGeom prst="rect">
            <a:avLst/>
          </a:prstGeom>
          <a:gradFill>
            <a:gsLst>
              <a:gs pos="0">
                <a:srgbClr val="003865"/>
              </a:gs>
              <a:gs pos="34000">
                <a:srgbClr val="003865"/>
              </a:gs>
              <a:gs pos="74000">
                <a:srgbClr val="0064B1"/>
              </a:gs>
            </a:gsLst>
            <a:lin ang="13500000" scaled="1"/>
          </a:gradFill>
          <a:ln w="1270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6" action="ppaction://hlinksldjump"/>
            <a:extLst>
              <a:ext uri="{FF2B5EF4-FFF2-40B4-BE49-F238E27FC236}">
                <a16:creationId xmlns:a16="http://schemas.microsoft.com/office/drawing/2014/main" id="{0AF95C78-7D9D-4030-AFE1-2B3FEBF500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26525" y="1103254"/>
            <a:ext cx="1644206" cy="1634812"/>
          </a:xfrm>
          <a:prstGeom prst="rect">
            <a:avLst/>
          </a:prstGeom>
          <a:gradFill flip="none" rotWithShape="1">
            <a:gsLst>
              <a:gs pos="0">
                <a:srgbClr val="E8690A"/>
              </a:gs>
              <a:gs pos="53000">
                <a:srgbClr val="F58025"/>
              </a:gs>
              <a:gs pos="100000">
                <a:srgbClr val="FFA300"/>
              </a:gs>
            </a:gsLst>
            <a:lin ang="18900000" scaled="1"/>
            <a:tileRect/>
          </a:gradFill>
          <a:ln w="1270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7" action="ppaction://hlinksldjump"/>
            <a:extLst>
              <a:ext uri="{FF2B5EF4-FFF2-40B4-BE49-F238E27FC236}">
                <a16:creationId xmlns:a16="http://schemas.microsoft.com/office/drawing/2014/main" id="{7ED235C7-0B07-692E-667D-488EC76A8C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325209" y="1103254"/>
            <a:ext cx="1644206" cy="1634812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8900000" scaled="1"/>
          </a:gradFill>
          <a:ln w="127000">
            <a:solidFill>
              <a:srgbClr val="0064B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Click r:id="rId8" action="ppaction://hlinksldjump"/>
            <a:extLst>
              <a:ext uri="{FF2B5EF4-FFF2-40B4-BE49-F238E27FC236}">
                <a16:creationId xmlns:a16="http://schemas.microsoft.com/office/drawing/2014/main" id="{38AFB89E-B7E6-4C3E-AEA8-06D97D0BB5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325209" y="2954529"/>
            <a:ext cx="1644206" cy="1634812"/>
          </a:xfrm>
          <a:prstGeom prst="rect">
            <a:avLst/>
          </a:prstGeom>
          <a:gradFill flip="none" rotWithShape="1">
            <a:gsLst>
              <a:gs pos="0">
                <a:srgbClr val="E8690A"/>
              </a:gs>
              <a:gs pos="53000">
                <a:srgbClr val="F58025"/>
              </a:gs>
              <a:gs pos="100000">
                <a:srgbClr val="FFA300"/>
              </a:gs>
            </a:gsLst>
            <a:lin ang="18900000" scaled="1"/>
            <a:tileRect/>
          </a:gradFill>
          <a:ln w="1270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rId9" action="ppaction://hlinksldjump"/>
            <a:extLst>
              <a:ext uri="{FF2B5EF4-FFF2-40B4-BE49-F238E27FC236}">
                <a16:creationId xmlns:a16="http://schemas.microsoft.com/office/drawing/2014/main" id="{F5BE3B9E-6DEB-C56A-F758-D031F22FD9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10488" y="4937340"/>
            <a:ext cx="1644206" cy="1634812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8900000" scaled="1"/>
          </a:gradFill>
          <a:ln w="127000">
            <a:solidFill>
              <a:srgbClr val="0064B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rId10" action="ppaction://hlinksldjump"/>
            <a:extLst>
              <a:ext uri="{FF2B5EF4-FFF2-40B4-BE49-F238E27FC236}">
                <a16:creationId xmlns:a16="http://schemas.microsoft.com/office/drawing/2014/main" id="{DC3CCA99-7D24-41F0-CE5A-2DE1AD633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50476" y="4922438"/>
            <a:ext cx="1644206" cy="1634812"/>
          </a:xfrm>
          <a:prstGeom prst="rect">
            <a:avLst/>
          </a:prstGeom>
          <a:gradFill flip="none" rotWithShape="1">
            <a:gsLst>
              <a:gs pos="0">
                <a:srgbClr val="E8690A"/>
              </a:gs>
              <a:gs pos="53000">
                <a:srgbClr val="F58025"/>
              </a:gs>
              <a:gs pos="100000">
                <a:srgbClr val="FFA300"/>
              </a:gs>
            </a:gsLst>
            <a:lin ang="18900000" scaled="1"/>
            <a:tileRect/>
          </a:gradFill>
          <a:ln w="1270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hlinkClick r:id="rId11" action="ppaction://hlinksldjump"/>
            <a:extLst>
              <a:ext uri="{FF2B5EF4-FFF2-40B4-BE49-F238E27FC236}">
                <a16:creationId xmlns:a16="http://schemas.microsoft.com/office/drawing/2014/main" id="{532BFD87-C1BA-8FF8-BE07-F1024B777C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325209" y="4922438"/>
            <a:ext cx="1644206" cy="1634812"/>
          </a:xfrm>
          <a:prstGeom prst="rect">
            <a:avLst/>
          </a:prstGeom>
          <a:gradFill>
            <a:gsLst>
              <a:gs pos="0">
                <a:srgbClr val="003865"/>
              </a:gs>
              <a:gs pos="34000">
                <a:srgbClr val="003865"/>
              </a:gs>
              <a:gs pos="74000">
                <a:srgbClr val="0064B1"/>
              </a:gs>
            </a:gsLst>
            <a:lin ang="13500000" scaled="1"/>
          </a:gradFill>
          <a:ln w="1270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picture containing sky, outdoor, cloud, building&#10;&#10;Description automatically generated">
            <a:extLst>
              <a:ext uri="{FF2B5EF4-FFF2-40B4-BE49-F238E27FC236}">
                <a16:creationId xmlns:a16="http://schemas.microsoft.com/office/drawing/2014/main" id="{854D6D2D-8C44-7BF5-58A6-8BE77AB125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6" t="268" r="12365" b="-268"/>
          <a:stretch/>
        </p:blipFill>
        <p:spPr>
          <a:xfrm>
            <a:off x="232416" y="1118156"/>
            <a:ext cx="5863582" cy="54539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53F0EDE-5AE9-0FA2-8510-D13883499A83}"/>
              </a:ext>
            </a:extLst>
          </p:cNvPr>
          <p:cNvSpPr txBox="1"/>
          <p:nvPr/>
        </p:nvSpPr>
        <p:spPr>
          <a:xfrm>
            <a:off x="475941" y="2460159"/>
            <a:ext cx="5376532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rial Nova"/>
                <a:cs typeface="Calibri"/>
              </a:rPr>
              <a:t>SOCIO-ECONOMIC TRENDS IN TUBAL STERILIZATION AMONG U.S. WOMEN</a:t>
            </a:r>
            <a:endParaRPr lang="en-US" sz="2800" b="1" dirty="0">
              <a:solidFill>
                <a:srgbClr val="FFFFFF"/>
              </a:solidFill>
              <a:latin typeface="Arial Nov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DD1EB6-1AE9-2215-EBD4-9C2543AA985A}"/>
              </a:ext>
            </a:extLst>
          </p:cNvPr>
          <p:cNvSpPr txBox="1"/>
          <p:nvPr/>
        </p:nvSpPr>
        <p:spPr>
          <a:xfrm>
            <a:off x="731800" y="4141819"/>
            <a:ext cx="486166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Arial Nova"/>
                <a:cs typeface="Calibri"/>
              </a:rPr>
              <a:t>Presenting Author: Priyanjali Chakraborty, MA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Arial Nova"/>
              <a:cs typeface="Calibri"/>
            </a:endParaRP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Arial Nova"/>
                <a:cs typeface="Calibri"/>
              </a:rPr>
              <a:t>Collaborators: Sarah Herrera, Ph.D., MSW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0EC8BDC-38D2-F951-5783-D50162D0A4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189079" y="3945173"/>
            <a:ext cx="1947110" cy="22058"/>
          </a:xfrm>
          <a:prstGeom prst="straightConnector1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 descr="Clipboard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901C2059-9B7F-F040-E14B-344628902ED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743379" y="3109016"/>
            <a:ext cx="827497" cy="827497"/>
          </a:xfrm>
          <a:prstGeom prst="rect">
            <a:avLst/>
          </a:prstGeom>
        </p:spPr>
      </p:pic>
      <p:sp>
        <p:nvSpPr>
          <p:cNvPr id="28" name="TextBox 27">
            <a:hlinkClick r:id="rId8" action="ppaction://hlinksldjump"/>
            <a:extLst>
              <a:ext uri="{FF2B5EF4-FFF2-40B4-BE49-F238E27FC236}">
                <a16:creationId xmlns:a16="http://schemas.microsoft.com/office/drawing/2014/main" id="{86F93D90-2A1A-7679-9C83-6CF2EAECDF38}"/>
              </a:ext>
            </a:extLst>
          </p:cNvPr>
          <p:cNvSpPr txBox="1"/>
          <p:nvPr/>
        </p:nvSpPr>
        <p:spPr>
          <a:xfrm>
            <a:off x="10469283" y="3920869"/>
            <a:ext cx="134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LOREM IPSUM</a:t>
            </a:r>
          </a:p>
        </p:txBody>
      </p:sp>
      <p:pic>
        <p:nvPicPr>
          <p:cNvPr id="30" name="Graphic 29" descr="Customer review outline">
            <a:hlinkClick r:id="rId5" action="ppaction://hlinksldjump"/>
            <a:extLst>
              <a:ext uri="{FF2B5EF4-FFF2-40B4-BE49-F238E27FC236}">
                <a16:creationId xmlns:a16="http://schemas.microsoft.com/office/drawing/2014/main" id="{E95276BA-FB77-644E-2845-0C1824E81AF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721214" y="1238746"/>
            <a:ext cx="904566" cy="904566"/>
          </a:xfrm>
          <a:prstGeom prst="rect">
            <a:avLst/>
          </a:prstGeom>
        </p:spPr>
      </p:pic>
      <p:sp>
        <p:nvSpPr>
          <p:cNvPr id="31" name="TextBox 30">
            <a:hlinkClick r:id="rId5" action="ppaction://hlinksldjump"/>
            <a:extLst>
              <a:ext uri="{FF2B5EF4-FFF2-40B4-BE49-F238E27FC236}">
                <a16:creationId xmlns:a16="http://schemas.microsoft.com/office/drawing/2014/main" id="{A8F7AF9D-56CE-C67C-8707-546EBF19BF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24270" y="2066243"/>
            <a:ext cx="134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LOREM IPSUM</a:t>
            </a:r>
          </a:p>
        </p:txBody>
      </p:sp>
      <p:pic>
        <p:nvPicPr>
          <p:cNvPr id="33" name="Graphic 32" descr="Bar chart outline">
            <a:hlinkClick r:id="rId7" action="ppaction://hlinksldjump"/>
            <a:extLst>
              <a:ext uri="{FF2B5EF4-FFF2-40B4-BE49-F238E27FC236}">
                <a16:creationId xmlns:a16="http://schemas.microsoft.com/office/drawing/2014/main" id="{C53059D9-541B-C9B2-C5CC-CB661366FA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717893" y="1251445"/>
            <a:ext cx="850181" cy="850181"/>
          </a:xfrm>
          <a:prstGeom prst="rect">
            <a:avLst/>
          </a:prstGeom>
        </p:spPr>
      </p:pic>
      <p:sp>
        <p:nvSpPr>
          <p:cNvPr id="34" name="TextBox 33">
            <a:hlinkClick r:id="rId7" action="ppaction://hlinksldjump"/>
            <a:extLst>
              <a:ext uri="{FF2B5EF4-FFF2-40B4-BE49-F238E27FC236}">
                <a16:creationId xmlns:a16="http://schemas.microsoft.com/office/drawing/2014/main" id="{C2382D9C-DD0A-C20C-5A1D-588203E3979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469283" y="2063298"/>
            <a:ext cx="134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865"/>
                </a:solidFill>
                <a:latin typeface="Arial Nova" panose="020B0504020202020204" pitchFamily="34" charset="0"/>
              </a:rPr>
              <a:t>LOREM IPSUM</a:t>
            </a:r>
          </a:p>
        </p:txBody>
      </p:sp>
      <p:pic>
        <p:nvPicPr>
          <p:cNvPr id="36" name="Graphic 35" descr="Books outline">
            <a:hlinkClick r:id="rId9" action="ppaction://hlinksldjump"/>
            <a:extLst>
              <a:ext uri="{FF2B5EF4-FFF2-40B4-BE49-F238E27FC236}">
                <a16:creationId xmlns:a16="http://schemas.microsoft.com/office/drawing/2014/main" id="{CA0E8A63-ABA6-096A-BBAD-069F54958FC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842701" y="5045762"/>
            <a:ext cx="811853" cy="811853"/>
          </a:xfrm>
          <a:prstGeom prst="rect">
            <a:avLst/>
          </a:prstGeom>
        </p:spPr>
      </p:pic>
      <p:sp>
        <p:nvSpPr>
          <p:cNvPr id="37" name="TextBox 36">
            <a:hlinkClick r:id="rId9" action="ppaction://hlinksldjump"/>
            <a:extLst>
              <a:ext uri="{FF2B5EF4-FFF2-40B4-BE49-F238E27FC236}">
                <a16:creationId xmlns:a16="http://schemas.microsoft.com/office/drawing/2014/main" id="{06CB4BF3-8C94-6C9D-D753-1D97056B7845}"/>
              </a:ext>
            </a:extLst>
          </p:cNvPr>
          <p:cNvSpPr txBox="1"/>
          <p:nvPr/>
        </p:nvSpPr>
        <p:spPr>
          <a:xfrm>
            <a:off x="6574928" y="5857615"/>
            <a:ext cx="134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865"/>
                </a:solidFill>
                <a:latin typeface="Arial Nova" panose="020B0504020202020204" pitchFamily="34" charset="0"/>
              </a:rPr>
              <a:t>LOREM IPSUM</a:t>
            </a:r>
          </a:p>
        </p:txBody>
      </p:sp>
      <p:pic>
        <p:nvPicPr>
          <p:cNvPr id="39" name="Graphic 38" descr="Open book outline">
            <a:hlinkClick r:id="rId6" action="ppaction://hlinksldjump"/>
            <a:extLst>
              <a:ext uri="{FF2B5EF4-FFF2-40B4-BE49-F238E27FC236}">
                <a16:creationId xmlns:a16="http://schemas.microsoft.com/office/drawing/2014/main" id="{45EE90D0-F8CF-EEC1-6516-0BAC51F315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754760" y="1187845"/>
            <a:ext cx="1007197" cy="1007197"/>
          </a:xfrm>
          <a:prstGeom prst="rect">
            <a:avLst/>
          </a:prstGeom>
        </p:spPr>
      </p:pic>
      <p:sp>
        <p:nvSpPr>
          <p:cNvPr id="40" name="TextBox 39">
            <a:hlinkClick r:id="rId6" action="ppaction://hlinksldjump"/>
            <a:extLst>
              <a:ext uri="{FF2B5EF4-FFF2-40B4-BE49-F238E27FC236}">
                <a16:creationId xmlns:a16="http://schemas.microsoft.com/office/drawing/2014/main" id="{525B2C62-8F57-CF0D-64AF-51DC8E70AF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80267" y="2029489"/>
            <a:ext cx="134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LOREM IPSUM</a:t>
            </a:r>
          </a:p>
        </p:txBody>
      </p:sp>
      <p:pic>
        <p:nvPicPr>
          <p:cNvPr id="42" name="Graphic 41" descr="Connections outline">
            <a:hlinkClick r:id="rId10" action="ppaction://hlinksldjump"/>
            <a:extLst>
              <a:ext uri="{FF2B5EF4-FFF2-40B4-BE49-F238E27FC236}">
                <a16:creationId xmlns:a16="http://schemas.microsoft.com/office/drawing/2014/main" id="{2819BA46-5C42-FA79-8468-96597131986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757948" y="5009447"/>
            <a:ext cx="848168" cy="848168"/>
          </a:xfrm>
          <a:prstGeom prst="rect">
            <a:avLst/>
          </a:prstGeom>
        </p:spPr>
      </p:pic>
      <p:sp>
        <p:nvSpPr>
          <p:cNvPr id="43" name="TextBox 42">
            <a:hlinkClick r:id="rId10" action="ppaction://hlinksldjump"/>
            <a:extLst>
              <a:ext uri="{FF2B5EF4-FFF2-40B4-BE49-F238E27FC236}">
                <a16:creationId xmlns:a16="http://schemas.microsoft.com/office/drawing/2014/main" id="{948C67FB-8E8A-6D3B-7643-8FA8F3E6E36C}"/>
              </a:ext>
            </a:extLst>
          </p:cNvPr>
          <p:cNvSpPr txBox="1"/>
          <p:nvPr/>
        </p:nvSpPr>
        <p:spPr>
          <a:xfrm>
            <a:off x="8513932" y="5857615"/>
            <a:ext cx="134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LOREM IPSUM</a:t>
            </a:r>
          </a:p>
        </p:txBody>
      </p:sp>
      <p:pic>
        <p:nvPicPr>
          <p:cNvPr id="45" name="Graphic 44" descr="Person with idea outline">
            <a:hlinkClick r:id="rId11" action="ppaction://hlinksldjump"/>
            <a:extLst>
              <a:ext uri="{FF2B5EF4-FFF2-40B4-BE49-F238E27FC236}">
                <a16:creationId xmlns:a16="http://schemas.microsoft.com/office/drawing/2014/main" id="{B6FDA96C-3241-98F6-1357-496DF225D18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743379" y="5045762"/>
            <a:ext cx="824695" cy="824695"/>
          </a:xfrm>
          <a:prstGeom prst="rect">
            <a:avLst/>
          </a:prstGeom>
        </p:spPr>
      </p:pic>
      <p:sp>
        <p:nvSpPr>
          <p:cNvPr id="46" name="TextBox 45">
            <a:hlinkClick r:id="rId11" action="ppaction://hlinksldjump"/>
            <a:extLst>
              <a:ext uri="{FF2B5EF4-FFF2-40B4-BE49-F238E27FC236}">
                <a16:creationId xmlns:a16="http://schemas.microsoft.com/office/drawing/2014/main" id="{BC56DCA3-B928-F9CA-2612-63CEE758910E}"/>
              </a:ext>
            </a:extLst>
          </p:cNvPr>
          <p:cNvSpPr txBox="1"/>
          <p:nvPr/>
        </p:nvSpPr>
        <p:spPr>
          <a:xfrm>
            <a:off x="10483427" y="5848247"/>
            <a:ext cx="134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LOREM IPSUM</a:t>
            </a:r>
          </a:p>
        </p:txBody>
      </p:sp>
      <p:pic>
        <p:nvPicPr>
          <p:cNvPr id="48" name="Picture 47" descr="A building with a blue sign&#10;&#10;Description automatically generated with low confidence">
            <a:extLst>
              <a:ext uri="{FF2B5EF4-FFF2-40B4-BE49-F238E27FC236}">
                <a16:creationId xmlns:a16="http://schemas.microsoft.com/office/drawing/2014/main" id="{16B24F6A-52D3-98CA-F340-22089426C3B0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t="16719" r="96" b="21150"/>
          <a:stretch/>
        </p:blipFill>
        <p:spPr>
          <a:xfrm>
            <a:off x="6426525" y="2963956"/>
            <a:ext cx="3501787" cy="1634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90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4D0CE5-1982-87EA-AAE5-178770A460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284" y="47135"/>
            <a:ext cx="12050013" cy="1321004"/>
          </a:xfrm>
          <a:prstGeom prst="rect">
            <a:avLst/>
          </a:prstGeom>
          <a:gradFill flip="none" rotWithShape="1">
            <a:gsLst>
              <a:gs pos="0">
                <a:srgbClr val="E8690A"/>
              </a:gs>
              <a:gs pos="53000">
                <a:srgbClr val="F58025"/>
              </a:gs>
              <a:gs pos="100000">
                <a:srgbClr val="FFA300"/>
              </a:gs>
            </a:gsLst>
            <a:lin ang="18900000" scaled="1"/>
            <a:tileRect/>
          </a:gradFill>
          <a:ln w="1270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Open book outline">
            <a:extLst>
              <a:ext uri="{FF2B5EF4-FFF2-40B4-BE49-F238E27FC236}">
                <a16:creationId xmlns:a16="http://schemas.microsoft.com/office/drawing/2014/main" id="{3942EC55-918C-C4F0-DB34-43BEB2AF5F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848" y="166337"/>
            <a:ext cx="1007197" cy="10071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4E223D-2C6C-7C02-7C1E-A14837EE73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41542" y="360942"/>
            <a:ext cx="8700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Nova" panose="020B0504020202020204" pitchFamily="34" charset="0"/>
              </a:rPr>
              <a:t>LOREM IPSUM</a:t>
            </a:r>
          </a:p>
        </p:txBody>
      </p:sp>
      <p:pic>
        <p:nvPicPr>
          <p:cNvPr id="7" name="Picture 13" descr="Logo&#10;&#10;Description automatically generated">
            <a:extLst>
              <a:ext uri="{FF2B5EF4-FFF2-40B4-BE49-F238E27FC236}">
                <a16:creationId xmlns:a16="http://schemas.microsoft.com/office/drawing/2014/main" id="{D2DAE201-4D14-9964-F41F-4938C3126F4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919" y="6264722"/>
            <a:ext cx="2806741" cy="311442"/>
          </a:xfrm>
          <a:prstGeom prst="rect">
            <a:avLst/>
          </a:prstGeom>
        </p:spPr>
      </p:pic>
      <p:pic>
        <p:nvPicPr>
          <p:cNvPr id="8" name="Picture 14" descr="Text&#10;&#10;Description automatically generated">
            <a:extLst>
              <a:ext uri="{FF2B5EF4-FFF2-40B4-BE49-F238E27FC236}">
                <a16:creationId xmlns:a16="http://schemas.microsoft.com/office/drawing/2014/main" id="{D4F4E69D-B755-9744-0793-EE8FAFAFE2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21" y="6266090"/>
            <a:ext cx="949255" cy="425573"/>
          </a:xfrm>
          <a:prstGeom prst="rect">
            <a:avLst/>
          </a:prstGeom>
        </p:spPr>
      </p:pic>
      <p:pic>
        <p:nvPicPr>
          <p:cNvPr id="9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98EBFDF-B617-9EBF-7760-9F4FBB09DA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2483" y="6262732"/>
            <a:ext cx="858090" cy="426196"/>
          </a:xfrm>
          <a:prstGeom prst="rect">
            <a:avLst/>
          </a:prstGeom>
        </p:spPr>
      </p:pic>
      <p:sp>
        <p:nvSpPr>
          <p:cNvPr id="12" name="Rectangle: Rounded Corners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8A7308-1300-F027-E082-91281982A8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67068" y="299630"/>
            <a:ext cx="797160" cy="797160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Home outline">
            <a:hlinkClick r:id="rId7" action="ppaction://hlinksldjump"/>
            <a:extLst>
              <a:ext uri="{FF2B5EF4-FFF2-40B4-BE49-F238E27FC236}">
                <a16:creationId xmlns:a16="http://schemas.microsoft.com/office/drawing/2014/main" id="{EBADD28D-C4A5-AB16-B062-7A735BBAA3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42483" y="360941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50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F2D0F7-1D98-339B-6E80-506CB1C29F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644" y="66306"/>
            <a:ext cx="12056226" cy="1321005"/>
          </a:xfrm>
          <a:prstGeom prst="rect">
            <a:avLst/>
          </a:prstGeom>
          <a:gradFill>
            <a:gsLst>
              <a:gs pos="0">
                <a:srgbClr val="003865"/>
              </a:gs>
              <a:gs pos="34000">
                <a:srgbClr val="003865"/>
              </a:gs>
              <a:gs pos="74000">
                <a:srgbClr val="0064B1"/>
              </a:gs>
            </a:gsLst>
            <a:lin ang="13500000" scaled="1"/>
          </a:gradFill>
          <a:ln w="1270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4E223D-2C6C-7C02-7C1E-A14837EE73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41542" y="360942"/>
            <a:ext cx="8700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Nova" panose="020B0504020202020204" pitchFamily="34" charset="0"/>
              </a:rPr>
              <a:t>LOREM IPSUM</a:t>
            </a:r>
          </a:p>
        </p:txBody>
      </p:sp>
      <p:pic>
        <p:nvPicPr>
          <p:cNvPr id="7" name="Picture 13" descr="Logo&#10;&#10;Description automatically generated">
            <a:extLst>
              <a:ext uri="{FF2B5EF4-FFF2-40B4-BE49-F238E27FC236}">
                <a16:creationId xmlns:a16="http://schemas.microsoft.com/office/drawing/2014/main" id="{D2DAE201-4D14-9964-F41F-4938C3126F4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919" y="6264722"/>
            <a:ext cx="2806741" cy="311442"/>
          </a:xfrm>
          <a:prstGeom prst="rect">
            <a:avLst/>
          </a:prstGeom>
        </p:spPr>
      </p:pic>
      <p:pic>
        <p:nvPicPr>
          <p:cNvPr id="8" name="Picture 14" descr="Text&#10;&#10;Description automatically generated">
            <a:extLst>
              <a:ext uri="{FF2B5EF4-FFF2-40B4-BE49-F238E27FC236}">
                <a16:creationId xmlns:a16="http://schemas.microsoft.com/office/drawing/2014/main" id="{D4F4E69D-B755-9744-0793-EE8FAFAFE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21" y="6266090"/>
            <a:ext cx="949255" cy="425573"/>
          </a:xfrm>
          <a:prstGeom prst="rect">
            <a:avLst/>
          </a:prstGeom>
        </p:spPr>
      </p:pic>
      <p:pic>
        <p:nvPicPr>
          <p:cNvPr id="9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98EBFDF-B617-9EBF-7760-9F4FBB09D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2483" y="6262732"/>
            <a:ext cx="858090" cy="426196"/>
          </a:xfrm>
          <a:prstGeom prst="rect">
            <a:avLst/>
          </a:prstGeom>
        </p:spPr>
      </p:pic>
      <p:sp>
        <p:nvSpPr>
          <p:cNvPr id="12" name="Rectangle: Rounded Corners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8A7308-1300-F027-E082-91281982A8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67068" y="299630"/>
            <a:ext cx="797160" cy="797160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Home outline">
            <a:hlinkClick r:id="rId5" action="ppaction://hlinksldjump"/>
            <a:extLst>
              <a:ext uri="{FF2B5EF4-FFF2-40B4-BE49-F238E27FC236}">
                <a16:creationId xmlns:a16="http://schemas.microsoft.com/office/drawing/2014/main" id="{EBADD28D-C4A5-AB16-B062-7A735BBAA3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42483" y="360941"/>
            <a:ext cx="646331" cy="646331"/>
          </a:xfrm>
          <a:prstGeom prst="rect">
            <a:avLst/>
          </a:prstGeom>
        </p:spPr>
      </p:pic>
      <p:pic>
        <p:nvPicPr>
          <p:cNvPr id="5" name="Graphic 4" descr="Customer review outline">
            <a:extLst>
              <a:ext uri="{FF2B5EF4-FFF2-40B4-BE49-F238E27FC236}">
                <a16:creationId xmlns:a16="http://schemas.microsoft.com/office/drawing/2014/main" id="{62ABE7FD-0B61-F273-73DC-E1C12ABB3C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5962" y="237029"/>
            <a:ext cx="979557" cy="97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49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2A62B3-B749-0367-724F-79C9427D5C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132" y="10053"/>
            <a:ext cx="12075736" cy="1376313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8900000" scaled="1"/>
          </a:gradFill>
          <a:ln w="127000">
            <a:solidFill>
              <a:srgbClr val="0064B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3" descr="Logo&#10;&#10;Description automatically generated">
            <a:extLst>
              <a:ext uri="{FF2B5EF4-FFF2-40B4-BE49-F238E27FC236}">
                <a16:creationId xmlns:a16="http://schemas.microsoft.com/office/drawing/2014/main" id="{D2DAE201-4D14-9964-F41F-4938C3126F4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919" y="6264722"/>
            <a:ext cx="2806741" cy="311442"/>
          </a:xfrm>
          <a:prstGeom prst="rect">
            <a:avLst/>
          </a:prstGeom>
        </p:spPr>
      </p:pic>
      <p:pic>
        <p:nvPicPr>
          <p:cNvPr id="8" name="Picture 14" descr="Text&#10;&#10;Description automatically generated">
            <a:extLst>
              <a:ext uri="{FF2B5EF4-FFF2-40B4-BE49-F238E27FC236}">
                <a16:creationId xmlns:a16="http://schemas.microsoft.com/office/drawing/2014/main" id="{D4F4E69D-B755-9744-0793-EE8FAFAFE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21" y="6266090"/>
            <a:ext cx="949255" cy="425573"/>
          </a:xfrm>
          <a:prstGeom prst="rect">
            <a:avLst/>
          </a:prstGeom>
        </p:spPr>
      </p:pic>
      <p:pic>
        <p:nvPicPr>
          <p:cNvPr id="9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98EBFDF-B617-9EBF-7760-9F4FBB09D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2483" y="6262732"/>
            <a:ext cx="858090" cy="426196"/>
          </a:xfrm>
          <a:prstGeom prst="rect">
            <a:avLst/>
          </a:prstGeom>
        </p:spPr>
      </p:pic>
      <p:sp>
        <p:nvSpPr>
          <p:cNvPr id="12" name="Rectangle: Rounded Corners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8A7308-1300-F027-E082-91281982A8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67068" y="299630"/>
            <a:ext cx="797160" cy="797160"/>
          </a:xfrm>
          <a:prstGeom prst="roundRect">
            <a:avLst/>
          </a:prstGeom>
          <a:noFill/>
          <a:ln w="19050">
            <a:solidFill>
              <a:srgbClr val="0038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Home outline">
            <a:hlinkClick r:id="rId5" action="ppaction://hlinksldjump"/>
            <a:extLst>
              <a:ext uri="{FF2B5EF4-FFF2-40B4-BE49-F238E27FC236}">
                <a16:creationId xmlns:a16="http://schemas.microsoft.com/office/drawing/2014/main" id="{EBADD28D-C4A5-AB16-B062-7A735BBAA3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42483" y="360941"/>
            <a:ext cx="646331" cy="646331"/>
          </a:xfrm>
          <a:prstGeom prst="rect">
            <a:avLst/>
          </a:prstGeom>
        </p:spPr>
      </p:pic>
      <p:pic>
        <p:nvPicPr>
          <p:cNvPr id="3" name="Graphic 2" descr="Bar chart outline">
            <a:extLst>
              <a:ext uri="{FF2B5EF4-FFF2-40B4-BE49-F238E27FC236}">
                <a16:creationId xmlns:a16="http://schemas.microsoft.com/office/drawing/2014/main" id="{EE0FDAA5-4E4A-9F26-67C8-3CA6CC6ACF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596" y="166337"/>
            <a:ext cx="1094191" cy="10941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4524F1-0D14-EA40-1F23-8C97F228591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41542" y="360942"/>
            <a:ext cx="8700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865"/>
                </a:solidFill>
                <a:latin typeface="Arial Nova" panose="020B0504020202020204" pitchFamily="34" charset="0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84586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4D0CE5-1982-87EA-AAE5-178770A460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284" y="47135"/>
            <a:ext cx="12050013" cy="1321004"/>
          </a:xfrm>
          <a:prstGeom prst="rect">
            <a:avLst/>
          </a:prstGeom>
          <a:gradFill flip="none" rotWithShape="1">
            <a:gsLst>
              <a:gs pos="0">
                <a:srgbClr val="E8690A"/>
              </a:gs>
              <a:gs pos="53000">
                <a:srgbClr val="F58025"/>
              </a:gs>
              <a:gs pos="100000">
                <a:srgbClr val="FFA300"/>
              </a:gs>
            </a:gsLst>
            <a:lin ang="18900000" scaled="1"/>
            <a:tileRect/>
          </a:gradFill>
          <a:ln w="1270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4E223D-2C6C-7C02-7C1E-A14837EE73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41542" y="360942"/>
            <a:ext cx="8700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Nova" panose="020B0504020202020204" pitchFamily="34" charset="0"/>
              </a:rPr>
              <a:t>LOREM IPSUM</a:t>
            </a:r>
          </a:p>
        </p:txBody>
      </p:sp>
      <p:pic>
        <p:nvPicPr>
          <p:cNvPr id="7" name="Picture 13" descr="Logo&#10;&#10;Description automatically generated">
            <a:extLst>
              <a:ext uri="{FF2B5EF4-FFF2-40B4-BE49-F238E27FC236}">
                <a16:creationId xmlns:a16="http://schemas.microsoft.com/office/drawing/2014/main" id="{D2DAE201-4D14-9964-F41F-4938C3126F4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919" y="6264722"/>
            <a:ext cx="2806741" cy="311442"/>
          </a:xfrm>
          <a:prstGeom prst="rect">
            <a:avLst/>
          </a:prstGeom>
        </p:spPr>
      </p:pic>
      <p:pic>
        <p:nvPicPr>
          <p:cNvPr id="8" name="Picture 14" descr="Text&#10;&#10;Description automatically generated">
            <a:extLst>
              <a:ext uri="{FF2B5EF4-FFF2-40B4-BE49-F238E27FC236}">
                <a16:creationId xmlns:a16="http://schemas.microsoft.com/office/drawing/2014/main" id="{D4F4E69D-B755-9744-0793-EE8FAFAFE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21" y="6266090"/>
            <a:ext cx="949255" cy="425573"/>
          </a:xfrm>
          <a:prstGeom prst="rect">
            <a:avLst/>
          </a:prstGeom>
        </p:spPr>
      </p:pic>
      <p:pic>
        <p:nvPicPr>
          <p:cNvPr id="9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98EBFDF-B617-9EBF-7760-9F4FBB09D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2483" y="6262732"/>
            <a:ext cx="858090" cy="426196"/>
          </a:xfrm>
          <a:prstGeom prst="rect">
            <a:avLst/>
          </a:prstGeom>
        </p:spPr>
      </p:pic>
      <p:sp>
        <p:nvSpPr>
          <p:cNvPr id="12" name="Rectangle: Rounded Corners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8A7308-1300-F027-E082-91281982A8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67068" y="299630"/>
            <a:ext cx="797160" cy="797160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Home outline">
            <a:hlinkClick r:id="rId5" action="ppaction://hlinksldjump"/>
            <a:extLst>
              <a:ext uri="{FF2B5EF4-FFF2-40B4-BE49-F238E27FC236}">
                <a16:creationId xmlns:a16="http://schemas.microsoft.com/office/drawing/2014/main" id="{EBADD28D-C4A5-AB16-B062-7A735BBAA3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42483" y="360941"/>
            <a:ext cx="646331" cy="646331"/>
          </a:xfrm>
          <a:prstGeom prst="rect">
            <a:avLst/>
          </a:prstGeom>
        </p:spPr>
      </p:pic>
      <p:pic>
        <p:nvPicPr>
          <p:cNvPr id="2" name="Graphic 1" descr="Clipboard with solid fill">
            <a:extLst>
              <a:ext uri="{FF2B5EF4-FFF2-40B4-BE49-F238E27FC236}">
                <a16:creationId xmlns:a16="http://schemas.microsoft.com/office/drawing/2014/main" id="{8EEECC71-889B-4827-89AA-79F5C48414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7249" y="218879"/>
            <a:ext cx="930453" cy="93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83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F2D0F7-1D98-339B-6E80-506CB1C29F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644" y="66306"/>
            <a:ext cx="12056226" cy="1321005"/>
          </a:xfrm>
          <a:prstGeom prst="rect">
            <a:avLst/>
          </a:prstGeom>
          <a:gradFill>
            <a:gsLst>
              <a:gs pos="0">
                <a:srgbClr val="003865"/>
              </a:gs>
              <a:gs pos="34000">
                <a:srgbClr val="003865"/>
              </a:gs>
              <a:gs pos="74000">
                <a:srgbClr val="0064B1"/>
              </a:gs>
            </a:gsLst>
            <a:lin ang="13500000" scaled="1"/>
          </a:gradFill>
          <a:ln w="1270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4E223D-2C6C-7C02-7C1E-A14837EE73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41542" y="360942"/>
            <a:ext cx="8700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Nova" panose="020B0504020202020204" pitchFamily="34" charset="0"/>
              </a:rPr>
              <a:t>LOREM IPSUM</a:t>
            </a:r>
          </a:p>
        </p:txBody>
      </p:sp>
      <p:pic>
        <p:nvPicPr>
          <p:cNvPr id="7" name="Picture 13" descr="Logo&#10;&#10;Description automatically generated">
            <a:extLst>
              <a:ext uri="{FF2B5EF4-FFF2-40B4-BE49-F238E27FC236}">
                <a16:creationId xmlns:a16="http://schemas.microsoft.com/office/drawing/2014/main" id="{D2DAE201-4D14-9964-F41F-4938C3126F4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919" y="6264722"/>
            <a:ext cx="2806741" cy="311442"/>
          </a:xfrm>
          <a:prstGeom prst="rect">
            <a:avLst/>
          </a:prstGeom>
        </p:spPr>
      </p:pic>
      <p:pic>
        <p:nvPicPr>
          <p:cNvPr id="8" name="Picture 14" descr="Text&#10;&#10;Description automatically generated">
            <a:extLst>
              <a:ext uri="{FF2B5EF4-FFF2-40B4-BE49-F238E27FC236}">
                <a16:creationId xmlns:a16="http://schemas.microsoft.com/office/drawing/2014/main" id="{D4F4E69D-B755-9744-0793-EE8FAFAFE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21" y="6266090"/>
            <a:ext cx="949255" cy="425573"/>
          </a:xfrm>
          <a:prstGeom prst="rect">
            <a:avLst/>
          </a:prstGeom>
        </p:spPr>
      </p:pic>
      <p:pic>
        <p:nvPicPr>
          <p:cNvPr id="9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98EBFDF-B617-9EBF-7760-9F4FBB09D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2483" y="6262732"/>
            <a:ext cx="858090" cy="426196"/>
          </a:xfrm>
          <a:prstGeom prst="rect">
            <a:avLst/>
          </a:prstGeom>
        </p:spPr>
      </p:pic>
      <p:sp>
        <p:nvSpPr>
          <p:cNvPr id="12" name="Rectangle: Rounded Corners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8A7308-1300-F027-E082-91281982A8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67068" y="299630"/>
            <a:ext cx="797160" cy="797160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Home outline">
            <a:hlinkClick r:id="rId5" action="ppaction://hlinksldjump"/>
            <a:extLst>
              <a:ext uri="{FF2B5EF4-FFF2-40B4-BE49-F238E27FC236}">
                <a16:creationId xmlns:a16="http://schemas.microsoft.com/office/drawing/2014/main" id="{EBADD28D-C4A5-AB16-B062-7A735BBAA3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42483" y="360941"/>
            <a:ext cx="646331" cy="646331"/>
          </a:xfrm>
          <a:prstGeom prst="rect">
            <a:avLst/>
          </a:prstGeom>
        </p:spPr>
      </p:pic>
      <p:pic>
        <p:nvPicPr>
          <p:cNvPr id="2" name="Graphic 1" descr="Person with idea outline">
            <a:extLst>
              <a:ext uri="{FF2B5EF4-FFF2-40B4-BE49-F238E27FC236}">
                <a16:creationId xmlns:a16="http://schemas.microsoft.com/office/drawing/2014/main" id="{9C3C03EC-DE2E-BECE-F493-96607E2097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9517" y="192660"/>
            <a:ext cx="1011100" cy="101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32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2A62B3-B749-0367-724F-79C9427D5C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132" y="10053"/>
            <a:ext cx="12075736" cy="1376313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8900000" scaled="1"/>
          </a:gradFill>
          <a:ln w="127000">
            <a:solidFill>
              <a:srgbClr val="0064B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3" descr="Logo&#10;&#10;Description automatically generated">
            <a:extLst>
              <a:ext uri="{FF2B5EF4-FFF2-40B4-BE49-F238E27FC236}">
                <a16:creationId xmlns:a16="http://schemas.microsoft.com/office/drawing/2014/main" id="{D2DAE201-4D14-9964-F41F-4938C3126F4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919" y="6264722"/>
            <a:ext cx="2806741" cy="311442"/>
          </a:xfrm>
          <a:prstGeom prst="rect">
            <a:avLst/>
          </a:prstGeom>
        </p:spPr>
      </p:pic>
      <p:pic>
        <p:nvPicPr>
          <p:cNvPr id="8" name="Picture 14" descr="Text&#10;&#10;Description automatically generated">
            <a:extLst>
              <a:ext uri="{FF2B5EF4-FFF2-40B4-BE49-F238E27FC236}">
                <a16:creationId xmlns:a16="http://schemas.microsoft.com/office/drawing/2014/main" id="{D4F4E69D-B755-9744-0793-EE8FAFAFE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21" y="6266090"/>
            <a:ext cx="949255" cy="425573"/>
          </a:xfrm>
          <a:prstGeom prst="rect">
            <a:avLst/>
          </a:prstGeom>
        </p:spPr>
      </p:pic>
      <p:pic>
        <p:nvPicPr>
          <p:cNvPr id="9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98EBFDF-B617-9EBF-7760-9F4FBB09D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2483" y="6262732"/>
            <a:ext cx="858090" cy="426196"/>
          </a:xfrm>
          <a:prstGeom prst="rect">
            <a:avLst/>
          </a:prstGeom>
        </p:spPr>
      </p:pic>
      <p:sp>
        <p:nvSpPr>
          <p:cNvPr id="12" name="Rectangle: Rounded Corners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8A7308-1300-F027-E082-91281982A8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67068" y="299630"/>
            <a:ext cx="797160" cy="797160"/>
          </a:xfrm>
          <a:prstGeom prst="roundRect">
            <a:avLst/>
          </a:prstGeom>
          <a:noFill/>
          <a:ln w="19050">
            <a:solidFill>
              <a:srgbClr val="0038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Home outline">
            <a:hlinkClick r:id="rId5" action="ppaction://hlinksldjump"/>
            <a:extLst>
              <a:ext uri="{FF2B5EF4-FFF2-40B4-BE49-F238E27FC236}">
                <a16:creationId xmlns:a16="http://schemas.microsoft.com/office/drawing/2014/main" id="{EBADD28D-C4A5-AB16-B062-7A735BBAA3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42483" y="360941"/>
            <a:ext cx="646331" cy="6463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4524F1-0D14-EA40-1F23-8C97F228591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41542" y="360942"/>
            <a:ext cx="8700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865"/>
                </a:solidFill>
                <a:latin typeface="Arial Nova" panose="020B0504020202020204" pitchFamily="34" charset="0"/>
              </a:rPr>
              <a:t>LOREM IPSUM</a:t>
            </a:r>
          </a:p>
        </p:txBody>
      </p:sp>
      <p:pic>
        <p:nvPicPr>
          <p:cNvPr id="5" name="Graphic 4" descr="Books outline">
            <a:extLst>
              <a:ext uri="{FF2B5EF4-FFF2-40B4-BE49-F238E27FC236}">
                <a16:creationId xmlns:a16="http://schemas.microsoft.com/office/drawing/2014/main" id="{327E1587-9A25-F8D5-6545-9598D57F56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1985" y="204045"/>
            <a:ext cx="982932" cy="98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19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4D0CE5-1982-87EA-AAE5-178770A460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284" y="47135"/>
            <a:ext cx="12050013" cy="1321004"/>
          </a:xfrm>
          <a:prstGeom prst="rect">
            <a:avLst/>
          </a:prstGeom>
          <a:gradFill flip="none" rotWithShape="1">
            <a:gsLst>
              <a:gs pos="0">
                <a:srgbClr val="E8690A"/>
              </a:gs>
              <a:gs pos="53000">
                <a:srgbClr val="F58025"/>
              </a:gs>
              <a:gs pos="100000">
                <a:srgbClr val="FFA300"/>
              </a:gs>
            </a:gsLst>
            <a:lin ang="18900000" scaled="1"/>
            <a:tileRect/>
          </a:gradFill>
          <a:ln w="1270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4E223D-2C6C-7C02-7C1E-A14837EE73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41542" y="360942"/>
            <a:ext cx="8700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Nova" panose="020B0504020202020204" pitchFamily="34" charset="0"/>
              </a:rPr>
              <a:t>LOREM IPSUM</a:t>
            </a:r>
          </a:p>
        </p:txBody>
      </p:sp>
      <p:pic>
        <p:nvPicPr>
          <p:cNvPr id="7" name="Picture 13" descr="Logo&#10;&#10;Description automatically generated">
            <a:extLst>
              <a:ext uri="{FF2B5EF4-FFF2-40B4-BE49-F238E27FC236}">
                <a16:creationId xmlns:a16="http://schemas.microsoft.com/office/drawing/2014/main" id="{D2DAE201-4D14-9964-F41F-4938C3126F4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919" y="6264722"/>
            <a:ext cx="2806741" cy="311442"/>
          </a:xfrm>
          <a:prstGeom prst="rect">
            <a:avLst/>
          </a:prstGeom>
        </p:spPr>
      </p:pic>
      <p:pic>
        <p:nvPicPr>
          <p:cNvPr id="8" name="Picture 14" descr="Text&#10;&#10;Description automatically generated">
            <a:extLst>
              <a:ext uri="{FF2B5EF4-FFF2-40B4-BE49-F238E27FC236}">
                <a16:creationId xmlns:a16="http://schemas.microsoft.com/office/drawing/2014/main" id="{D4F4E69D-B755-9744-0793-EE8FAFAFE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21" y="6266090"/>
            <a:ext cx="949255" cy="425573"/>
          </a:xfrm>
          <a:prstGeom prst="rect">
            <a:avLst/>
          </a:prstGeom>
        </p:spPr>
      </p:pic>
      <p:pic>
        <p:nvPicPr>
          <p:cNvPr id="9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98EBFDF-B617-9EBF-7760-9F4FBB09D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2483" y="6262732"/>
            <a:ext cx="858090" cy="426196"/>
          </a:xfrm>
          <a:prstGeom prst="rect">
            <a:avLst/>
          </a:prstGeom>
        </p:spPr>
      </p:pic>
      <p:sp>
        <p:nvSpPr>
          <p:cNvPr id="12" name="Rectangle: Rounded Corners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8A7308-1300-F027-E082-91281982A8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67068" y="299630"/>
            <a:ext cx="797160" cy="797160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Home outline">
            <a:hlinkClick r:id="rId5" action="ppaction://hlinksldjump"/>
            <a:extLst>
              <a:ext uri="{FF2B5EF4-FFF2-40B4-BE49-F238E27FC236}">
                <a16:creationId xmlns:a16="http://schemas.microsoft.com/office/drawing/2014/main" id="{EBADD28D-C4A5-AB16-B062-7A735BBAA3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42483" y="360941"/>
            <a:ext cx="646331" cy="646331"/>
          </a:xfrm>
          <a:prstGeom prst="rect">
            <a:avLst/>
          </a:prstGeom>
        </p:spPr>
      </p:pic>
      <p:pic>
        <p:nvPicPr>
          <p:cNvPr id="3" name="Graphic 2" descr="Connections outline">
            <a:extLst>
              <a:ext uri="{FF2B5EF4-FFF2-40B4-BE49-F238E27FC236}">
                <a16:creationId xmlns:a16="http://schemas.microsoft.com/office/drawing/2014/main" id="{BD3F23B2-76B1-6C0D-E892-58CEC77086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9517" y="243725"/>
            <a:ext cx="927823" cy="92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30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6059</TotalTime>
  <Words>56</Words>
  <Application>Microsoft Office PowerPoint</Application>
  <PresentationFormat>Widescreen</PresentationFormat>
  <Paragraphs>18</Paragraphs>
  <Slides>8</Slides>
  <Notes>0</Notes>
  <HiddenSlides>7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Nova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Jessica</dc:creator>
  <cp:lastModifiedBy>Davis, Jessica</cp:lastModifiedBy>
  <cp:revision>1</cp:revision>
  <dcterms:created xsi:type="dcterms:W3CDTF">2023-05-26T13:43:20Z</dcterms:created>
  <dcterms:modified xsi:type="dcterms:W3CDTF">2023-05-30T18:43:17Z</dcterms:modified>
</cp:coreProperties>
</file>